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png" ContentType="image/png"/>
  <Default Extension="jpeg" ContentType="image/jpeg"/>
  <Override PartName="/_rels/.rels" ContentType="application/vnd.openxmlformats-package.relationship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slideMasters/_rels/slideMaster1.xml.rels" ContentType="application/vnd.openxmlformats-package.relationships+xml"/>
  <Override PartName="/ppt/slideMasters/slideMaster1.xml" ContentType="application/vnd.openxmlformats-officedocument.presentationml.slideMaster+xml"/>
  <Override PartName="/ppt/presProps.xml" ContentType="application/vnd.openxmlformats-officedocument.presentationml.presProps+xml"/>
  <Override PartName="/ppt/theme/theme1.xml" ContentType="application/vnd.openxmlformats-officedocument.theme+xml"/>
  <Override PartName="/ppt/slideLayouts/_rels/slideLayout1.xml.rels" ContentType="application/vnd.openxmlformats-package.relationships+xml"/>
  <Override PartName="/ppt/slideLayouts/slideLayout1.xml" ContentType="application/vnd.openxmlformats-officedocument.presentationml.slideLayout+xml"/>
  <Override PartName="/ppt/slides/_rels/slide7.xml.rels" ContentType="application/vnd.openxmlformats-package.relationships+xml"/>
  <Override PartName="/ppt/slides/_rels/slide6.xml.rels" ContentType="application/vnd.openxmlformats-package.relationships+xml"/>
  <Override PartName="/ppt/slides/_rels/slide5.xml.rels" ContentType="application/vnd.openxmlformats-package.relationships+xml"/>
  <Override PartName="/ppt/slides/_rels/slide19.xml.rels" ContentType="application/vnd.openxmlformats-package.relationships+xml"/>
  <Override PartName="/ppt/slides/_rels/slide4.xml.rels" ContentType="application/vnd.openxmlformats-package.relationships+xml"/>
  <Override PartName="/ppt/slides/_rels/slide18.xml.rels" ContentType="application/vnd.openxmlformats-package.relationships+xml"/>
  <Override PartName="/ppt/slides/_rels/slide13.xml.rels" ContentType="application/vnd.openxmlformats-package.relationships+xml"/>
  <Override PartName="/ppt/slides/_rels/slide12.xml.rels" ContentType="application/vnd.openxmlformats-package.relationships+xml"/>
  <Override PartName="/ppt/slides/_rels/slide9.xml.rels" ContentType="application/vnd.openxmlformats-package.relationships+xml"/>
  <Override PartName="/ppt/slides/_rels/slide11.xml.rels" ContentType="application/vnd.openxmlformats-package.relationships+xml"/>
  <Override PartName="/ppt/slides/_rels/slide8.xml.rels" ContentType="application/vnd.openxmlformats-package.relationships+xml"/>
  <Override PartName="/ppt/slides/_rels/slide10.xml.rels" ContentType="application/vnd.openxmlformats-package.relationships+xml"/>
  <Override PartName="/ppt/slides/_rels/slide14.xml.rels" ContentType="application/vnd.openxmlformats-package.relationships+xml"/>
  <Override PartName="/ppt/slides/_rels/slide15.xml.rels" ContentType="application/vnd.openxmlformats-package.relationships+xml"/>
  <Override PartName="/ppt/slides/_rels/slide1.xml.rels" ContentType="application/vnd.openxmlformats-package.relationships+xml"/>
  <Override PartName="/ppt/slides/_rels/slide16.xml.rels" ContentType="application/vnd.openxmlformats-package.relationships+xml"/>
  <Override PartName="/ppt/slides/_rels/slide2.xml.rels" ContentType="application/vnd.openxmlformats-package.relationships+xml"/>
  <Override PartName="/ppt/slides/_rels/slide17.xml.rels" ContentType="application/vnd.openxmlformats-package.relationships+xml"/>
  <Override PartName="/ppt/slides/_rels/slide3.xml.rels" ContentType="application/vnd.openxmlformats-package.relationships+xml"/>
  <Override PartName="/ppt/slides/slide13.xml" ContentType="application/vnd.openxmlformats-officedocument.presentationml.slide+xml"/>
  <Override PartName="/ppt/slides/slide12.xml" ContentType="application/vnd.openxmlformats-officedocument.presentationml.slide+xml"/>
  <Override PartName="/ppt/slides/slide9.xml" ContentType="application/vnd.openxmlformats-officedocument.presentationml.slide+xml"/>
  <Override PartName="/ppt/slides/slide11.xml" ContentType="application/vnd.openxmlformats-officedocument.presentationml.slide+xml"/>
  <Override PartName="/ppt/slides/slide8.xml" ContentType="application/vnd.openxmlformats-officedocument.presentationml.slide+xml"/>
  <Override PartName="/ppt/slides/slide10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.xml" ContentType="application/vnd.openxmlformats-officedocument.presentationml.slide+xml"/>
  <Override PartName="/ppt/slides/slide16.xml" ContentType="application/vnd.openxmlformats-officedocument.presentationml.slide+xml"/>
  <Override PartName="/ppt/slides/slide2.xml" ContentType="application/vnd.openxmlformats-officedocument.presentationml.slide+xml"/>
  <Override PartName="/ppt/slides/slide17.xml" ContentType="application/vnd.openxmlformats-officedocument.presentationml.slide+xml"/>
  <Override PartName="/ppt/slides/slide3.xml" ContentType="application/vnd.openxmlformats-officedocument.presentationml.slide+xml"/>
  <Override PartName="/ppt/slides/slide18.xml" ContentType="application/vnd.openxmlformats-officedocument.presentationml.slide+xml"/>
  <Override PartName="/ppt/slides/slide4.xml" ContentType="application/vnd.openxmlformats-officedocument.presentationml.slide+xml"/>
  <Override PartName="/ppt/slides/slide19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_rels/presentation.xml.rels" ContentType="application/vnd.openxmlformats-package.relationships+xml"/>
  <Override PartName="/ppt/media/image28.png" ContentType="image/png"/>
  <Override PartName="/ppt/media/image27.wmf" ContentType="image/x-wmf"/>
  <Override PartName="/ppt/media/image25.png" ContentType="image/png"/>
  <Override PartName="/ppt/media/image37.jpeg" ContentType="image/jpeg"/>
  <Override PartName="/ppt/media/image24.png" ContentType="image/png"/>
  <Override PartName="/ppt/media/image23.png" ContentType="image/png"/>
  <Override PartName="/ppt/media/image22.png" ContentType="image/png"/>
  <Override PartName="/ppt/media/image21.png" ContentType="image/png"/>
  <Override PartName="/ppt/media/image19.png" ContentType="image/png"/>
  <Override PartName="/ppt/media/image16.wmf" ContentType="image/x-wmf"/>
  <Override PartName="/ppt/media/image26.png" ContentType="image/png"/>
  <Override PartName="/ppt/media/image2.wmf" ContentType="image/x-wmf"/>
  <Override PartName="/ppt/media/image3.wmf" ContentType="image/x-wmf"/>
  <Override PartName="/ppt/media/image14.png" ContentType="image/png"/>
  <Override PartName="/ppt/media/image5.png" ContentType="image/png"/>
  <Override PartName="/ppt/media/image15.png" ContentType="image/png"/>
  <Override PartName="/ppt/media/image6.png" ContentType="image/png"/>
  <Override PartName="/ppt/media/image1.png" ContentType="image/png"/>
  <Override PartName="/ppt/media/image33.png" ContentType="image/png"/>
  <Override PartName="/ppt/media/image40.png" ContentType="image/png"/>
  <Override PartName="/ppt/media/image45.png" ContentType="image/png"/>
  <Override PartName="/ppt/media/image39.jpeg" ContentType="image/jpeg"/>
  <Override PartName="/ppt/media/image41.png" ContentType="image/png"/>
  <Override PartName="/ppt/media/image30.png" ContentType="image/png"/>
  <Override PartName="/ppt/media/image32.jpeg" ContentType="image/jpeg"/>
  <Override PartName="/ppt/media/image8.png" ContentType="image/png"/>
  <Override PartName="/ppt/media/image17.png" ContentType="image/png"/>
  <Override PartName="/ppt/media/image42.png" ContentType="image/png"/>
  <Override PartName="/ppt/media/image35.png" ContentType="image/png"/>
  <Override PartName="/ppt/media/image38.jpeg" ContentType="image/jpeg"/>
  <Override PartName="/ppt/media/image43.png" ContentType="image/png"/>
  <Override PartName="/ppt/media/image44.png" ContentType="image/png"/>
  <Override PartName="/ppt/media/image34.png" ContentType="image/png"/>
  <Override PartName="/ppt/media/image46.png" ContentType="image/png"/>
  <Override PartName="/ppt/media/image13.png" ContentType="image/png"/>
  <Override PartName="/ppt/media/image11.png" ContentType="image/png"/>
  <Override PartName="/ppt/media/image48.png" ContentType="image/png"/>
  <Override PartName="/ppt/media/image4.png" ContentType="image/png"/>
  <Override PartName="/ppt/media/image36.png" ContentType="image/png"/>
  <Override PartName="/ppt/media/image9.png" ContentType="image/png"/>
  <Override PartName="/ppt/media/image18.png" ContentType="image/png"/>
  <Override PartName="/ppt/media/image20.png" ContentType="image/png"/>
  <Override PartName="/ppt/media/image49.png" ContentType="image/png"/>
  <Override PartName="/ppt/media/image12.png" ContentType="image/png"/>
  <Override PartName="/ppt/media/image10.png" ContentType="image/png"/>
  <Override PartName="/ppt/media/image47.png" ContentType="image/png"/>
  <Override PartName="/ppt/media/image29.wmf" ContentType="image/x-wmf"/>
  <Override PartName="/ppt/media/image31.png" ContentType="image/png"/>
  <Override PartName="/ppt/media/image7.png" ContentType="image/png"/>
  <Override PartName="/ppt/embeddings/oleObject1.bin" ContentType="application/vnd.openxmlformats-officedocument.oleObject"/>
  <Override PartName="/ppt/embeddings/oleObject2.bin" ContentType="application/vnd.openxmlformats-officedocument.oleObject"/>
  <Override PartName="/ppt/embeddings/oleObject3.bin" ContentType="application/vnd.openxmlformats-officedocument.oleObject"/>
</Types>
</file>

<file path=_rels/.rels><?xml version="1.0" encoding="UTF-8"?>
<Relationships xmlns="http://schemas.openxmlformats.org/package/2006/relationships"><Relationship Id="rId1" Type="http://schemas.openxmlformats.org/officedocument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
</Relationships>
</file>

<file path=ppt/presentation.xml><?xml version="1.0" encoding="utf-8"?>
<p:presentation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sldMasterIdLst>
    <p:sldMasterId id="2147483648" r:id="rId2"/>
  </p:sld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</p:sldIdLst>
  <p:sldSz cx="10288588" cy="6858000"/>
  <p:notesSz cx="7124700" cy="94107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/>
</p:presentationPr>
</file>

<file path=ppt/_rels/presentation.xml.rels><?xml version="1.0" encoding="UTF-8"?>
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slideMaster" Target="slideMasters/slideMaster1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presProps" Target="presProps.xml"/>
</Relationship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slideLayout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
</Relationships>
</file>

<file path=ppt/slideMasters/slideMaster1.xml><?xml version="1.0" encoding="utf-8"?>
<p:sld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0" name=""/>
          <p:cNvSpPr/>
          <p:nvPr/>
        </p:nvSpPr>
        <p:spPr>
          <a:xfrm>
            <a:off x="9118440" y="6562800"/>
            <a:ext cx="1133640" cy="33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fld id="{4732CC94-66B9-439B-8EEA-4ADD3B0E5952}" type="slidenum"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&lt;number&gt;</a:t>
            </a:fld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2ndQTR-06/00 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</p:sldLayoutIdLst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10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6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17.png"/><Relationship Id="rId5" Type="http://schemas.openxmlformats.org/officeDocument/2006/relationships/oleObject" Target="../embeddings/oleObject3.bin"/><Relationship Id="rId6" Type="http://schemas.openxmlformats.org/officeDocument/2006/relationships/image" Target="../media/image18.png"/><Relationship Id="rId7" Type="http://schemas.openxmlformats.org/officeDocument/2006/relationships/slideLayout" Target="../slideLayouts/slideLayout1.xml"/>
</Relationships>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2.xml.rels><?xml version="1.0" encoding="UTF-8"?>
<Relationships xmlns="http://schemas.openxmlformats.org/package/2006/relationships"><Relationship Id="rId1" Type="http://schemas.openxmlformats.org/officeDocument/2006/relationships/image" Target="../media/image19.png"/><Relationship Id="rId2" Type="http://schemas.openxmlformats.org/officeDocument/2006/relationships/image" Target="../media/image20.png"/><Relationship Id="rId3" Type="http://schemas.openxmlformats.org/officeDocument/2006/relationships/image" Target="../media/image21.png"/><Relationship Id="rId4" Type="http://schemas.openxmlformats.org/officeDocument/2006/relationships/image" Target="../media/image22.png"/><Relationship Id="rId5" Type="http://schemas.openxmlformats.org/officeDocument/2006/relationships/image" Target="../media/image20.png"/><Relationship Id="rId6" Type="http://schemas.openxmlformats.org/officeDocument/2006/relationships/slideLayout" Target="../slideLayouts/slideLayout1.xml"/>
</Relationships>
</file>

<file path=ppt/slides/_rels/slide13.xml.rels><?xml version="1.0" encoding="UTF-8"?>
<Relationships xmlns="http://schemas.openxmlformats.org/package/2006/relationships"><Relationship Id="rId1" Type="http://schemas.openxmlformats.org/officeDocument/2006/relationships/image" Target="../media/image23.png"/><Relationship Id="rId2" Type="http://schemas.openxmlformats.org/officeDocument/2006/relationships/image" Target="../media/image24.png"/><Relationship Id="rId3" Type="http://schemas.openxmlformats.org/officeDocument/2006/relationships/image" Target="../media/image24.png"/><Relationship Id="rId4" Type="http://schemas.openxmlformats.org/officeDocument/2006/relationships/image" Target="../media/image25.png"/><Relationship Id="rId5" Type="http://schemas.openxmlformats.org/officeDocument/2006/relationships/image" Target="../media/image26.png"/><Relationship Id="rId6" Type="http://schemas.openxmlformats.org/officeDocument/2006/relationships/slideLayout" Target="../slideLayouts/slideLayout1.xml"/>
</Relationships>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5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7.wmf"/><Relationship Id="rId3" Type="http://schemas.openxmlformats.org/officeDocument/2006/relationships/slideLayout" Target="../slideLayouts/slideLayout1.xml"/>
</Relationships>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7.xml.rels><?xml version="1.0" encoding="UTF-8"?>
<Relationships xmlns="http://schemas.openxmlformats.org/package/2006/relationships"><Relationship Id="rId1" Type="http://schemas.openxmlformats.org/officeDocument/2006/relationships/image" Target="../media/image7.png"/><Relationship Id="rId2" Type="http://schemas.openxmlformats.org/officeDocument/2006/relationships/image" Target="../media/image7.png"/><Relationship Id="rId3" Type="http://schemas.openxmlformats.org/officeDocument/2006/relationships/image" Target="../media/image7.png"/><Relationship Id="rId4" Type="http://schemas.openxmlformats.org/officeDocument/2006/relationships/image" Target="../media/image8.png"/><Relationship Id="rId5" Type="http://schemas.openxmlformats.org/officeDocument/2006/relationships/image" Target="../media/image8.png"/><Relationship Id="rId6" Type="http://schemas.openxmlformats.org/officeDocument/2006/relationships/image" Target="../media/image8.png"/><Relationship Id="rId7" Type="http://schemas.openxmlformats.org/officeDocument/2006/relationships/image" Target="../media/image8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28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slideLayout" Target="../slideLayouts/slideLayout1.xml"/>
</Relationships>
</file>

<file path=ppt/slides/_rels/slide18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9.wmf"/><Relationship Id="rId3" Type="http://schemas.openxmlformats.org/officeDocument/2006/relationships/image" Target="../media/image30.png"/><Relationship Id="rId4" Type="http://schemas.openxmlformats.org/officeDocument/2006/relationships/slideLayout" Target="../slideLayouts/slideLayout1.xml"/>
</Relationships>
</file>

<file path=ppt/slides/_rels/slide19.xml.rels><?xml version="1.0" encoding="UTF-8"?>
<Relationships xmlns="http://schemas.openxmlformats.org/package/2006/relationships"><Relationship Id="rId1" Type="http://schemas.openxmlformats.org/officeDocument/2006/relationships/image" Target="../media/image31.png"/><Relationship Id="rId2" Type="http://schemas.openxmlformats.org/officeDocument/2006/relationships/image" Target="../media/image32.jpeg"/><Relationship Id="rId3" Type="http://schemas.openxmlformats.org/officeDocument/2006/relationships/image" Target="../media/image33.png"/><Relationship Id="rId4" Type="http://schemas.openxmlformats.org/officeDocument/2006/relationships/image" Target="../media/image34.png"/><Relationship Id="rId5" Type="http://schemas.openxmlformats.org/officeDocument/2006/relationships/image" Target="../media/image35.png"/><Relationship Id="rId6" Type="http://schemas.openxmlformats.org/officeDocument/2006/relationships/image" Target="../media/image23.png"/><Relationship Id="rId7" Type="http://schemas.openxmlformats.org/officeDocument/2006/relationships/image" Target="../media/image36.png"/><Relationship Id="rId8" Type="http://schemas.openxmlformats.org/officeDocument/2006/relationships/image" Target="../media/image37.jpeg"/><Relationship Id="rId9" Type="http://schemas.openxmlformats.org/officeDocument/2006/relationships/image" Target="../media/image38.jpeg"/><Relationship Id="rId10" Type="http://schemas.openxmlformats.org/officeDocument/2006/relationships/image" Target="../media/image39.jpeg"/><Relationship Id="rId11" Type="http://schemas.openxmlformats.org/officeDocument/2006/relationships/image" Target="../media/image40.png"/><Relationship Id="rId12" Type="http://schemas.openxmlformats.org/officeDocument/2006/relationships/image" Target="../media/image41.png"/><Relationship Id="rId13" Type="http://schemas.openxmlformats.org/officeDocument/2006/relationships/image" Target="../media/image42.png"/><Relationship Id="rId14" Type="http://schemas.openxmlformats.org/officeDocument/2006/relationships/image" Target="../media/image43.png"/><Relationship Id="rId15" Type="http://schemas.openxmlformats.org/officeDocument/2006/relationships/image" Target="../media/image44.png"/><Relationship Id="rId16" Type="http://schemas.openxmlformats.org/officeDocument/2006/relationships/image" Target="../media/image45.png"/><Relationship Id="rId17" Type="http://schemas.openxmlformats.org/officeDocument/2006/relationships/image" Target="../media/image46.png"/><Relationship Id="rId18" Type="http://schemas.openxmlformats.org/officeDocument/2006/relationships/image" Target="../media/image47.png"/><Relationship Id="rId19" Type="http://schemas.openxmlformats.org/officeDocument/2006/relationships/image" Target="../media/image30.png"/><Relationship Id="rId20" Type="http://schemas.openxmlformats.org/officeDocument/2006/relationships/image" Target="../media/image48.png"/><Relationship Id="rId21" Type="http://schemas.openxmlformats.org/officeDocument/2006/relationships/image" Target="../media/image49.png"/><Relationship Id="rId22" Type="http://schemas.openxmlformats.org/officeDocument/2006/relationships/slideLayout" Target="../slideLayouts/slideLayout1.xml"/>
</Relationships>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3.xml.rels><?xml version="1.0" encoding="UTF-8"?>
<Relationships xmlns="http://schemas.openxmlformats.org/package/2006/relationships"><Relationship Id="rId1" Type="http://schemas.openxmlformats.org/officeDocument/2006/relationships/image" Target="../media/image2.wmf"/><Relationship Id="rId2" Type="http://schemas.openxmlformats.org/officeDocument/2006/relationships/image" Target="../media/image2.wmf"/><Relationship Id="rId3" Type="http://schemas.openxmlformats.org/officeDocument/2006/relationships/slideLayout" Target="../slideLayouts/slideLayout1.xml"/>
</Relationships>
</file>

<file path=ppt/slides/_rels/slide4.xml.rels><?xml version="1.0" encoding="UTF-8"?>
<Relationships xmlns="http://schemas.openxmlformats.org/package/2006/relationships"><Relationship Id="rId1" Type="http://schemas.openxmlformats.org/officeDocument/2006/relationships/image" Target="../media/image3.wmf"/><Relationship Id="rId2" Type="http://schemas.openxmlformats.org/officeDocument/2006/relationships/image" Target="../media/image3.wmf"/><Relationship Id="rId3" Type="http://schemas.openxmlformats.org/officeDocument/2006/relationships/image" Target="../media/image3.wmf"/><Relationship Id="rId4" Type="http://schemas.openxmlformats.org/officeDocument/2006/relationships/image" Target="../media/image3.wmf"/><Relationship Id="rId5" Type="http://schemas.openxmlformats.org/officeDocument/2006/relationships/image" Target="../media/image3.wmf"/><Relationship Id="rId6" Type="http://schemas.openxmlformats.org/officeDocument/2006/relationships/slideLayout" Target="../slideLayouts/slideLayout1.xml"/>
</Relationships>
</file>

<file path=ppt/slides/_rels/slide5.xml.rels><?xml version="1.0" encoding="UTF-8"?>
<Relationships xmlns="http://schemas.openxmlformats.org/package/2006/relationships"><Relationship Id="rId1" Type="http://schemas.openxmlformats.org/officeDocument/2006/relationships/image" Target="../media/image4.png"/><Relationship Id="rId2" Type="http://schemas.openxmlformats.org/officeDocument/2006/relationships/image" Target="../media/image5.png"/><Relationship Id="rId3" Type="http://schemas.openxmlformats.org/officeDocument/2006/relationships/image" Target="../media/image5.png"/><Relationship Id="rId4" Type="http://schemas.openxmlformats.org/officeDocument/2006/relationships/image" Target="../media/image5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5.png"/><Relationship Id="rId8" Type="http://schemas.openxmlformats.org/officeDocument/2006/relationships/image" Target="../media/image5.png"/><Relationship Id="rId9" Type="http://schemas.openxmlformats.org/officeDocument/2006/relationships/image" Target="../media/image5.png"/><Relationship Id="rId10" Type="http://schemas.openxmlformats.org/officeDocument/2006/relationships/image" Target="../media/image5.png"/><Relationship Id="rId11" Type="http://schemas.openxmlformats.org/officeDocument/2006/relationships/image" Target="../media/image5.png"/><Relationship Id="rId12" Type="http://schemas.openxmlformats.org/officeDocument/2006/relationships/image" Target="../media/image6.png"/><Relationship Id="rId13" Type="http://schemas.openxmlformats.org/officeDocument/2006/relationships/image" Target="../media/image5.png"/><Relationship Id="rId14" Type="http://schemas.openxmlformats.org/officeDocument/2006/relationships/image" Target="../media/image6.png"/><Relationship Id="rId15" Type="http://schemas.openxmlformats.org/officeDocument/2006/relationships/image" Target="../media/image5.png"/><Relationship Id="rId16" Type="http://schemas.openxmlformats.org/officeDocument/2006/relationships/image" Target="../media/image6.png"/><Relationship Id="rId17" Type="http://schemas.openxmlformats.org/officeDocument/2006/relationships/image" Target="../media/image5.png"/><Relationship Id="rId18" Type="http://schemas.openxmlformats.org/officeDocument/2006/relationships/image" Target="../media/image6.png"/><Relationship Id="rId19" Type="http://schemas.openxmlformats.org/officeDocument/2006/relationships/image" Target="../media/image6.png"/><Relationship Id="rId20" Type="http://schemas.openxmlformats.org/officeDocument/2006/relationships/image" Target="../media/image6.png"/><Relationship Id="rId21" Type="http://schemas.openxmlformats.org/officeDocument/2006/relationships/slideLayout" Target="../slideLayouts/slideLayout1.xml"/>
</Relationships>
</file>

<file path=ppt/slides/_rels/slide6.xml.rels><?xml version="1.0" encoding="UTF-8"?>
<Relationships xmlns="http://schemas.openxmlformats.org/package/2006/relationships"><Relationship Id="rId1" Type="http://schemas.openxmlformats.org/officeDocument/2006/relationships/image" Target="../media/image7.png"/><Relationship Id="rId2" Type="http://schemas.openxmlformats.org/officeDocument/2006/relationships/image" Target="../media/image7.png"/><Relationship Id="rId3" Type="http://schemas.openxmlformats.org/officeDocument/2006/relationships/image" Target="../media/image7.png"/><Relationship Id="rId4" Type="http://schemas.openxmlformats.org/officeDocument/2006/relationships/image" Target="../media/image8.png"/><Relationship Id="rId5" Type="http://schemas.openxmlformats.org/officeDocument/2006/relationships/image" Target="../media/image8.png"/><Relationship Id="rId6" Type="http://schemas.openxmlformats.org/officeDocument/2006/relationships/image" Target="../media/image8.png"/><Relationship Id="rId7" Type="http://schemas.openxmlformats.org/officeDocument/2006/relationships/image" Target="../media/image8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slideLayout" Target="../slideLayouts/slideLayout1.xml"/>
</Relationships>
</file>

<file path=ppt/slides/_rels/slide7.xml.rels><?xml version="1.0" encoding="UTF-8"?>
<Relationships xmlns="http://schemas.openxmlformats.org/package/2006/relationships"><Relationship Id="rId1" Type="http://schemas.openxmlformats.org/officeDocument/2006/relationships/image" Target="../media/image2.wmf"/><Relationship Id="rId2" Type="http://schemas.openxmlformats.org/officeDocument/2006/relationships/image" Target="../media/image2.wmf"/><Relationship Id="rId3" Type="http://schemas.openxmlformats.org/officeDocument/2006/relationships/slideLayout" Target="../slideLayouts/slideLayout1.xml"/>
</Relationships>
</file>

<file path=ppt/slides/_rels/slide8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slide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" name="Logoblk" descr=""/>
          <p:cNvPicPr/>
          <p:nvPr/>
        </p:nvPicPr>
        <p:blipFill>
          <a:blip r:embed="rId1"/>
          <a:stretch/>
        </p:blipFill>
        <p:spPr>
          <a:xfrm rot="10800000">
            <a:off x="3886200" y="1750680"/>
            <a:ext cx="2927520" cy="29066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604" name=""/>
          <p:cNvGraphicFramePr/>
          <p:nvPr/>
        </p:nvGraphicFramePr>
        <p:xfrm>
          <a:off x="4410000" y="1325520"/>
          <a:ext cx="1600200" cy="50007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605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4410000" y="1325520"/>
                    <a:ext cx="1600200" cy="50007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7606" name=""/>
          <p:cNvGraphicFramePr/>
          <p:nvPr/>
        </p:nvGraphicFramePr>
        <p:xfrm>
          <a:off x="851040" y="-157320"/>
          <a:ext cx="3105000" cy="656460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7607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851040" y="-157320"/>
                    <a:ext cx="3105000" cy="65646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608" name=""/>
          <p:cNvSpPr/>
          <p:nvPr/>
        </p:nvSpPr>
        <p:spPr>
          <a:xfrm>
            <a:off x="1181880" y="5989680"/>
            <a:ext cx="8751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Complete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9" name=""/>
          <p:cNvSpPr/>
          <p:nvPr/>
        </p:nvSpPr>
        <p:spPr>
          <a:xfrm>
            <a:off x="1386000" y="4219560"/>
            <a:ext cx="6267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5,325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0" name=""/>
          <p:cNvSpPr/>
          <p:nvPr/>
        </p:nvSpPr>
        <p:spPr>
          <a:xfrm>
            <a:off x="1867320" y="1158840"/>
            <a:ext cx="10360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Route Miles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1" name=""/>
          <p:cNvSpPr/>
          <p:nvPr/>
        </p:nvSpPr>
        <p:spPr>
          <a:xfrm>
            <a:off x="758880" y="1170000"/>
            <a:ext cx="3268440" cy="52862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2" name=""/>
          <p:cNvSpPr/>
          <p:nvPr/>
        </p:nvSpPr>
        <p:spPr>
          <a:xfrm>
            <a:off x="571680" y="237960"/>
            <a:ext cx="914076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Intelligent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Deployment Update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7613" name=""/>
          <p:cNvGraphicFramePr/>
          <p:nvPr/>
        </p:nvGraphicFramePr>
        <p:xfrm>
          <a:off x="6437160" y="1393920"/>
          <a:ext cx="2994120" cy="496260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7614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6437160" y="1393920"/>
                    <a:ext cx="2994120" cy="49626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615" name=""/>
          <p:cNvSpPr/>
          <p:nvPr/>
        </p:nvSpPr>
        <p:spPr>
          <a:xfrm>
            <a:off x="7097400" y="4830840"/>
            <a:ext cx="2797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6" name=""/>
          <p:cNvSpPr/>
          <p:nvPr/>
        </p:nvSpPr>
        <p:spPr>
          <a:xfrm>
            <a:off x="6737400" y="1203480"/>
            <a:ext cx="233964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 Cities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7" name=""/>
          <p:cNvSpPr/>
          <p:nvPr/>
        </p:nvSpPr>
        <p:spPr>
          <a:xfrm>
            <a:off x="6377040" y="1179360"/>
            <a:ext cx="3112920" cy="52866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8" name=""/>
          <p:cNvSpPr/>
          <p:nvPr/>
        </p:nvSpPr>
        <p:spPr>
          <a:xfrm>
            <a:off x="8424000" y="1757520"/>
            <a:ext cx="379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9" name=""/>
          <p:cNvSpPr/>
          <p:nvPr/>
        </p:nvSpPr>
        <p:spPr>
          <a:xfrm>
            <a:off x="4754520" y="5979960"/>
            <a:ext cx="8665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Deployed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0" name=""/>
          <p:cNvSpPr/>
          <p:nvPr/>
        </p:nvSpPr>
        <p:spPr>
          <a:xfrm>
            <a:off x="4692600" y="1220760"/>
            <a:ext cx="101952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1" name=""/>
          <p:cNvSpPr/>
          <p:nvPr/>
        </p:nvSpPr>
        <p:spPr>
          <a:xfrm>
            <a:off x="4176720" y="1168560"/>
            <a:ext cx="2052720" cy="52862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2" name=""/>
          <p:cNvSpPr/>
          <p:nvPr/>
        </p:nvSpPr>
        <p:spPr>
          <a:xfrm>
            <a:off x="2292480" y="5989680"/>
            <a:ext cx="1716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Construction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3" name=""/>
          <p:cNvSpPr/>
          <p:nvPr/>
        </p:nvSpPr>
        <p:spPr>
          <a:xfrm>
            <a:off x="2809440" y="177012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14,500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4" name=""/>
          <p:cNvSpPr/>
          <p:nvPr/>
        </p:nvSpPr>
        <p:spPr>
          <a:xfrm>
            <a:off x="6787080" y="6002280"/>
            <a:ext cx="8751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Complete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5" name=""/>
          <p:cNvSpPr/>
          <p:nvPr/>
        </p:nvSpPr>
        <p:spPr>
          <a:xfrm>
            <a:off x="8073000" y="6002280"/>
            <a:ext cx="11628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Installation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6" name=""/>
          <p:cNvSpPr/>
          <p:nvPr/>
        </p:nvSpPr>
        <p:spPr>
          <a:xfrm>
            <a:off x="4956840" y="1743120"/>
            <a:ext cx="478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525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7" name=""/>
          <p:cNvSpPr/>
          <p:nvPr/>
        </p:nvSpPr>
        <p:spPr>
          <a:xfrm>
            <a:off x="2155680" y="4494240"/>
            <a:ext cx="493920" cy="0"/>
          </a:xfrm>
          <a:prstGeom prst="line">
            <a:avLst/>
          </a:prstGeom>
          <a:ln w="9360">
            <a:solidFill>
              <a:srgbClr val="000000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8" name=""/>
          <p:cNvSpPr/>
          <p:nvPr/>
        </p:nvSpPr>
        <p:spPr>
          <a:xfrm>
            <a:off x="7702560" y="5103720"/>
            <a:ext cx="480960" cy="0"/>
          </a:xfrm>
          <a:prstGeom prst="line">
            <a:avLst/>
          </a:prstGeom>
          <a:ln w="936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9" name=""/>
          <p:cNvSpPr/>
          <p:nvPr/>
        </p:nvSpPr>
        <p:spPr>
          <a:xfrm>
            <a:off x="8460720" y="3206880"/>
            <a:ext cx="379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0" name=""/>
          <p:cNvSpPr/>
          <p:nvPr/>
        </p:nvSpPr>
        <p:spPr>
          <a:xfrm>
            <a:off x="2863800" y="3206880"/>
            <a:ext cx="6267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9,175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1" name=""/>
          <p:cNvSpPr/>
          <p:nvPr/>
        </p:nvSpPr>
        <p:spPr>
          <a:xfrm>
            <a:off x="2179800" y="3693960"/>
            <a:ext cx="4117680" cy="2408400"/>
          </a:xfrm>
          <a:custGeom>
            <a:avLst/>
            <a:gdLst/>
            <a:ahLst/>
            <a:rect l="l" t="t" r="r" b="b"/>
            <a:pathLst>
              <a:path w="2594" h="1517">
                <a:moveTo>
                  <a:pt x="0" y="0"/>
                </a:moveTo>
                <a:lnTo>
                  <a:pt x="193" y="17"/>
                </a:lnTo>
                <a:lnTo>
                  <a:pt x="187" y="31"/>
                </a:lnTo>
                <a:lnTo>
                  <a:pt x="454" y="189"/>
                </a:lnTo>
                <a:lnTo>
                  <a:pt x="676" y="203"/>
                </a:lnTo>
                <a:lnTo>
                  <a:pt x="684" y="175"/>
                </a:lnTo>
                <a:lnTo>
                  <a:pt x="812" y="184"/>
                </a:lnTo>
                <a:lnTo>
                  <a:pt x="834" y="201"/>
                </a:lnTo>
                <a:lnTo>
                  <a:pt x="830" y="224"/>
                </a:lnTo>
                <a:lnTo>
                  <a:pt x="853" y="229"/>
                </a:lnTo>
                <a:lnTo>
                  <a:pt x="878" y="261"/>
                </a:lnTo>
                <a:lnTo>
                  <a:pt x="891" y="261"/>
                </a:lnTo>
                <a:lnTo>
                  <a:pt x="904" y="287"/>
                </a:lnTo>
                <a:lnTo>
                  <a:pt x="935" y="292"/>
                </a:lnTo>
                <a:lnTo>
                  <a:pt x="929" y="301"/>
                </a:lnTo>
                <a:lnTo>
                  <a:pt x="938" y="330"/>
                </a:lnTo>
                <a:lnTo>
                  <a:pt x="945" y="370"/>
                </a:lnTo>
                <a:lnTo>
                  <a:pt x="967" y="390"/>
                </a:lnTo>
                <a:lnTo>
                  <a:pt x="1004" y="430"/>
                </a:lnTo>
                <a:lnTo>
                  <a:pt x="1024" y="428"/>
                </a:lnTo>
                <a:lnTo>
                  <a:pt x="1030" y="439"/>
                </a:lnTo>
                <a:lnTo>
                  <a:pt x="1065" y="456"/>
                </a:lnTo>
                <a:lnTo>
                  <a:pt x="1094" y="430"/>
                </a:lnTo>
                <a:lnTo>
                  <a:pt x="1091" y="404"/>
                </a:lnTo>
                <a:lnTo>
                  <a:pt x="1094" y="390"/>
                </a:lnTo>
                <a:lnTo>
                  <a:pt x="1123" y="390"/>
                </a:lnTo>
                <a:lnTo>
                  <a:pt x="1129" y="373"/>
                </a:lnTo>
                <a:lnTo>
                  <a:pt x="1142" y="373"/>
                </a:lnTo>
                <a:lnTo>
                  <a:pt x="1142" y="385"/>
                </a:lnTo>
                <a:lnTo>
                  <a:pt x="1209" y="390"/>
                </a:lnTo>
                <a:lnTo>
                  <a:pt x="1247" y="421"/>
                </a:lnTo>
                <a:lnTo>
                  <a:pt x="1272" y="468"/>
                </a:lnTo>
                <a:lnTo>
                  <a:pt x="1274" y="485"/>
                </a:lnTo>
                <a:lnTo>
                  <a:pt x="1313" y="540"/>
                </a:lnTo>
                <a:lnTo>
                  <a:pt x="1326" y="562"/>
                </a:lnTo>
                <a:lnTo>
                  <a:pt x="1358" y="583"/>
                </a:lnTo>
                <a:lnTo>
                  <a:pt x="1363" y="611"/>
                </a:lnTo>
                <a:lnTo>
                  <a:pt x="1373" y="628"/>
                </a:lnTo>
                <a:lnTo>
                  <a:pt x="1369" y="648"/>
                </a:lnTo>
                <a:lnTo>
                  <a:pt x="1392" y="660"/>
                </a:lnTo>
                <a:lnTo>
                  <a:pt x="1389" y="691"/>
                </a:lnTo>
                <a:lnTo>
                  <a:pt x="1414" y="688"/>
                </a:lnTo>
                <a:lnTo>
                  <a:pt x="1433" y="708"/>
                </a:lnTo>
                <a:lnTo>
                  <a:pt x="1449" y="705"/>
                </a:lnTo>
                <a:lnTo>
                  <a:pt x="1478" y="720"/>
                </a:lnTo>
                <a:lnTo>
                  <a:pt x="1493" y="720"/>
                </a:lnTo>
                <a:lnTo>
                  <a:pt x="1512" y="717"/>
                </a:lnTo>
                <a:lnTo>
                  <a:pt x="1528" y="726"/>
                </a:lnTo>
                <a:lnTo>
                  <a:pt x="1551" y="729"/>
                </a:lnTo>
                <a:lnTo>
                  <a:pt x="1541" y="771"/>
                </a:lnTo>
                <a:lnTo>
                  <a:pt x="1551" y="791"/>
                </a:lnTo>
                <a:lnTo>
                  <a:pt x="1551" y="865"/>
                </a:lnTo>
                <a:lnTo>
                  <a:pt x="1554" y="894"/>
                </a:lnTo>
                <a:lnTo>
                  <a:pt x="1595" y="951"/>
                </a:lnTo>
                <a:lnTo>
                  <a:pt x="1623" y="980"/>
                </a:lnTo>
                <a:lnTo>
                  <a:pt x="1652" y="1006"/>
                </a:lnTo>
                <a:lnTo>
                  <a:pt x="1649" y="1015"/>
                </a:lnTo>
                <a:lnTo>
                  <a:pt x="1612" y="989"/>
                </a:lnTo>
                <a:lnTo>
                  <a:pt x="1598" y="984"/>
                </a:lnTo>
                <a:lnTo>
                  <a:pt x="1595" y="992"/>
                </a:lnTo>
                <a:lnTo>
                  <a:pt x="1675" y="1061"/>
                </a:lnTo>
                <a:lnTo>
                  <a:pt x="1766" y="1156"/>
                </a:lnTo>
                <a:lnTo>
                  <a:pt x="1788" y="1173"/>
                </a:lnTo>
                <a:lnTo>
                  <a:pt x="1808" y="1185"/>
                </a:lnTo>
                <a:lnTo>
                  <a:pt x="1845" y="1190"/>
                </a:lnTo>
                <a:lnTo>
                  <a:pt x="1877" y="1202"/>
                </a:lnTo>
                <a:lnTo>
                  <a:pt x="1908" y="1216"/>
                </a:lnTo>
                <a:lnTo>
                  <a:pt x="1966" y="1213"/>
                </a:lnTo>
                <a:lnTo>
                  <a:pt x="2017" y="1164"/>
                </a:lnTo>
                <a:lnTo>
                  <a:pt x="2096" y="1161"/>
                </a:lnTo>
                <a:lnTo>
                  <a:pt x="2131" y="1144"/>
                </a:lnTo>
                <a:lnTo>
                  <a:pt x="2143" y="1127"/>
                </a:lnTo>
                <a:lnTo>
                  <a:pt x="2188" y="1121"/>
                </a:lnTo>
                <a:lnTo>
                  <a:pt x="2238" y="1095"/>
                </a:lnTo>
                <a:lnTo>
                  <a:pt x="2254" y="1055"/>
                </a:lnTo>
                <a:lnTo>
                  <a:pt x="2264" y="972"/>
                </a:lnTo>
                <a:lnTo>
                  <a:pt x="2594" y="937"/>
                </a:lnTo>
                <a:lnTo>
                  <a:pt x="2578" y="955"/>
                </a:lnTo>
                <a:lnTo>
                  <a:pt x="2578" y="995"/>
                </a:lnTo>
                <a:lnTo>
                  <a:pt x="2556" y="1006"/>
                </a:lnTo>
                <a:lnTo>
                  <a:pt x="2575" y="1012"/>
                </a:lnTo>
                <a:lnTo>
                  <a:pt x="2587" y="1044"/>
                </a:lnTo>
                <a:lnTo>
                  <a:pt x="2575" y="1061"/>
                </a:lnTo>
                <a:lnTo>
                  <a:pt x="2566" y="1084"/>
                </a:lnTo>
                <a:lnTo>
                  <a:pt x="2566" y="1127"/>
                </a:lnTo>
                <a:lnTo>
                  <a:pt x="2563" y="1142"/>
                </a:lnTo>
                <a:lnTo>
                  <a:pt x="2547" y="1135"/>
                </a:lnTo>
                <a:lnTo>
                  <a:pt x="2540" y="1113"/>
                </a:lnTo>
                <a:lnTo>
                  <a:pt x="2518" y="1107"/>
                </a:lnTo>
                <a:lnTo>
                  <a:pt x="2502" y="1138"/>
                </a:lnTo>
                <a:lnTo>
                  <a:pt x="2445" y="1190"/>
                </a:lnTo>
                <a:lnTo>
                  <a:pt x="2423" y="1202"/>
                </a:lnTo>
                <a:lnTo>
                  <a:pt x="2280" y="1204"/>
                </a:lnTo>
                <a:lnTo>
                  <a:pt x="2277" y="1264"/>
                </a:lnTo>
                <a:lnTo>
                  <a:pt x="2246" y="1271"/>
                </a:lnTo>
                <a:lnTo>
                  <a:pt x="2280" y="1296"/>
                </a:lnTo>
                <a:lnTo>
                  <a:pt x="2318" y="1302"/>
                </a:lnTo>
                <a:lnTo>
                  <a:pt x="2353" y="1322"/>
                </a:lnTo>
                <a:lnTo>
                  <a:pt x="2362" y="1353"/>
                </a:lnTo>
                <a:lnTo>
                  <a:pt x="2350" y="1379"/>
                </a:lnTo>
                <a:lnTo>
                  <a:pt x="2182" y="1379"/>
                </a:lnTo>
                <a:lnTo>
                  <a:pt x="2178" y="1422"/>
                </a:lnTo>
                <a:lnTo>
                  <a:pt x="2188" y="1451"/>
                </a:lnTo>
                <a:lnTo>
                  <a:pt x="2198" y="1477"/>
                </a:lnTo>
                <a:lnTo>
                  <a:pt x="2178" y="1517"/>
                </a:lnTo>
                <a:lnTo>
                  <a:pt x="2096" y="1443"/>
                </a:lnTo>
                <a:lnTo>
                  <a:pt x="2064" y="1422"/>
                </a:lnTo>
                <a:lnTo>
                  <a:pt x="2023" y="1405"/>
                </a:lnTo>
                <a:lnTo>
                  <a:pt x="1995" y="1385"/>
                </a:lnTo>
                <a:lnTo>
                  <a:pt x="1985" y="1362"/>
                </a:lnTo>
                <a:lnTo>
                  <a:pt x="1944" y="1371"/>
                </a:lnTo>
                <a:lnTo>
                  <a:pt x="1937" y="1382"/>
                </a:lnTo>
                <a:lnTo>
                  <a:pt x="1916" y="1379"/>
                </a:lnTo>
                <a:lnTo>
                  <a:pt x="1913" y="1359"/>
                </a:lnTo>
                <a:lnTo>
                  <a:pt x="1893" y="1350"/>
                </a:lnTo>
                <a:lnTo>
                  <a:pt x="1881" y="1353"/>
                </a:lnTo>
                <a:lnTo>
                  <a:pt x="1871" y="1371"/>
                </a:lnTo>
                <a:lnTo>
                  <a:pt x="1890" y="1382"/>
                </a:lnTo>
                <a:lnTo>
                  <a:pt x="1865" y="1388"/>
                </a:lnTo>
                <a:lnTo>
                  <a:pt x="1827" y="1396"/>
                </a:lnTo>
                <a:lnTo>
                  <a:pt x="1770" y="1422"/>
                </a:lnTo>
                <a:lnTo>
                  <a:pt x="1741" y="1431"/>
                </a:lnTo>
                <a:lnTo>
                  <a:pt x="1703" y="1431"/>
                </a:lnTo>
                <a:lnTo>
                  <a:pt x="1652" y="1417"/>
                </a:lnTo>
                <a:lnTo>
                  <a:pt x="1602" y="1408"/>
                </a:lnTo>
                <a:lnTo>
                  <a:pt x="1532" y="1393"/>
                </a:lnTo>
                <a:lnTo>
                  <a:pt x="1512" y="1376"/>
                </a:lnTo>
                <a:lnTo>
                  <a:pt x="1459" y="1359"/>
                </a:lnTo>
                <a:lnTo>
                  <a:pt x="1408" y="1357"/>
                </a:lnTo>
                <a:lnTo>
                  <a:pt x="1385" y="1339"/>
                </a:lnTo>
                <a:lnTo>
                  <a:pt x="1313" y="1324"/>
                </a:lnTo>
                <a:lnTo>
                  <a:pt x="1253" y="1299"/>
                </a:lnTo>
                <a:lnTo>
                  <a:pt x="1186" y="1253"/>
                </a:lnTo>
                <a:lnTo>
                  <a:pt x="1132" y="1242"/>
                </a:lnTo>
                <a:lnTo>
                  <a:pt x="1116" y="1245"/>
                </a:lnTo>
                <a:lnTo>
                  <a:pt x="1107" y="1253"/>
                </a:lnTo>
                <a:lnTo>
                  <a:pt x="1084" y="1236"/>
                </a:lnTo>
                <a:lnTo>
                  <a:pt x="1040" y="1230"/>
                </a:lnTo>
                <a:lnTo>
                  <a:pt x="1014" y="1207"/>
                </a:lnTo>
                <a:lnTo>
                  <a:pt x="977" y="1187"/>
                </a:lnTo>
                <a:lnTo>
                  <a:pt x="933" y="1150"/>
                </a:lnTo>
                <a:lnTo>
                  <a:pt x="907" y="1133"/>
                </a:lnTo>
                <a:lnTo>
                  <a:pt x="878" y="1133"/>
                </a:lnTo>
                <a:lnTo>
                  <a:pt x="859" y="1099"/>
                </a:lnTo>
                <a:lnTo>
                  <a:pt x="840" y="1064"/>
                </a:lnTo>
                <a:lnTo>
                  <a:pt x="837" y="1038"/>
                </a:lnTo>
                <a:lnTo>
                  <a:pt x="869" y="1038"/>
                </a:lnTo>
                <a:lnTo>
                  <a:pt x="872" y="1018"/>
                </a:lnTo>
                <a:lnTo>
                  <a:pt x="866" y="1001"/>
                </a:lnTo>
                <a:lnTo>
                  <a:pt x="856" y="984"/>
                </a:lnTo>
                <a:lnTo>
                  <a:pt x="866" y="951"/>
                </a:lnTo>
                <a:lnTo>
                  <a:pt x="853" y="915"/>
                </a:lnTo>
                <a:lnTo>
                  <a:pt x="837" y="886"/>
                </a:lnTo>
                <a:lnTo>
                  <a:pt x="828" y="860"/>
                </a:lnTo>
                <a:lnTo>
                  <a:pt x="774" y="820"/>
                </a:lnTo>
                <a:lnTo>
                  <a:pt x="729" y="779"/>
                </a:lnTo>
                <a:lnTo>
                  <a:pt x="710" y="748"/>
                </a:lnTo>
                <a:lnTo>
                  <a:pt x="700" y="726"/>
                </a:lnTo>
                <a:lnTo>
                  <a:pt x="650" y="688"/>
                </a:lnTo>
                <a:lnTo>
                  <a:pt x="624" y="660"/>
                </a:lnTo>
                <a:lnTo>
                  <a:pt x="589" y="619"/>
                </a:lnTo>
                <a:lnTo>
                  <a:pt x="564" y="600"/>
                </a:lnTo>
                <a:lnTo>
                  <a:pt x="542" y="597"/>
                </a:lnTo>
                <a:lnTo>
                  <a:pt x="529" y="593"/>
                </a:lnTo>
                <a:lnTo>
                  <a:pt x="526" y="585"/>
                </a:lnTo>
                <a:lnTo>
                  <a:pt x="555" y="568"/>
                </a:lnTo>
                <a:lnTo>
                  <a:pt x="564" y="536"/>
                </a:lnTo>
                <a:lnTo>
                  <a:pt x="517" y="505"/>
                </a:lnTo>
                <a:lnTo>
                  <a:pt x="494" y="499"/>
                </a:lnTo>
                <a:lnTo>
                  <a:pt x="459" y="462"/>
                </a:lnTo>
                <a:lnTo>
                  <a:pt x="425" y="439"/>
                </a:lnTo>
                <a:lnTo>
                  <a:pt x="406" y="442"/>
                </a:lnTo>
                <a:lnTo>
                  <a:pt x="412" y="399"/>
                </a:lnTo>
                <a:lnTo>
                  <a:pt x="386" y="385"/>
                </a:lnTo>
                <a:lnTo>
                  <a:pt x="362" y="359"/>
                </a:lnTo>
                <a:lnTo>
                  <a:pt x="354" y="330"/>
                </a:lnTo>
                <a:lnTo>
                  <a:pt x="333" y="315"/>
                </a:lnTo>
                <a:lnTo>
                  <a:pt x="317" y="270"/>
                </a:lnTo>
                <a:lnTo>
                  <a:pt x="314" y="241"/>
                </a:lnTo>
                <a:lnTo>
                  <a:pt x="285" y="184"/>
                </a:lnTo>
                <a:lnTo>
                  <a:pt x="257" y="109"/>
                </a:lnTo>
                <a:lnTo>
                  <a:pt x="225" y="100"/>
                </a:lnTo>
                <a:lnTo>
                  <a:pt x="190" y="86"/>
                </a:lnTo>
                <a:lnTo>
                  <a:pt x="168" y="60"/>
                </a:lnTo>
                <a:lnTo>
                  <a:pt x="149" y="48"/>
                </a:lnTo>
                <a:lnTo>
                  <a:pt x="139" y="89"/>
                </a:lnTo>
                <a:lnTo>
                  <a:pt x="133" y="163"/>
                </a:lnTo>
                <a:lnTo>
                  <a:pt x="143" y="203"/>
                </a:lnTo>
                <a:lnTo>
                  <a:pt x="164" y="235"/>
                </a:lnTo>
                <a:lnTo>
                  <a:pt x="200" y="272"/>
                </a:lnTo>
                <a:lnTo>
                  <a:pt x="225" y="324"/>
                </a:lnTo>
                <a:lnTo>
                  <a:pt x="257" y="359"/>
                </a:lnTo>
                <a:lnTo>
                  <a:pt x="266" y="404"/>
                </a:lnTo>
                <a:lnTo>
                  <a:pt x="279" y="445"/>
                </a:lnTo>
                <a:lnTo>
                  <a:pt x="301" y="456"/>
                </a:lnTo>
                <a:lnTo>
                  <a:pt x="307" y="485"/>
                </a:lnTo>
                <a:lnTo>
                  <a:pt x="339" y="497"/>
                </a:lnTo>
                <a:lnTo>
                  <a:pt x="359" y="519"/>
                </a:lnTo>
                <a:lnTo>
                  <a:pt x="362" y="545"/>
                </a:lnTo>
                <a:lnTo>
                  <a:pt x="349" y="568"/>
                </a:lnTo>
                <a:lnTo>
                  <a:pt x="352" y="593"/>
                </a:lnTo>
                <a:lnTo>
                  <a:pt x="383" y="614"/>
                </a:lnTo>
                <a:lnTo>
                  <a:pt x="406" y="643"/>
                </a:lnTo>
                <a:lnTo>
                  <a:pt x="406" y="679"/>
                </a:lnTo>
                <a:lnTo>
                  <a:pt x="399" y="703"/>
                </a:lnTo>
                <a:lnTo>
                  <a:pt x="406" y="729"/>
                </a:lnTo>
                <a:lnTo>
                  <a:pt x="459" y="740"/>
                </a:lnTo>
                <a:lnTo>
                  <a:pt x="482" y="743"/>
                </a:lnTo>
                <a:lnTo>
                  <a:pt x="504" y="805"/>
                </a:lnTo>
                <a:lnTo>
                  <a:pt x="485" y="812"/>
                </a:lnTo>
                <a:lnTo>
                  <a:pt x="482" y="846"/>
                </a:lnTo>
                <a:lnTo>
                  <a:pt x="465" y="855"/>
                </a:lnTo>
                <a:lnTo>
                  <a:pt x="457" y="843"/>
                </a:lnTo>
                <a:lnTo>
                  <a:pt x="457" y="822"/>
                </a:lnTo>
                <a:lnTo>
                  <a:pt x="434" y="812"/>
                </a:lnTo>
                <a:lnTo>
                  <a:pt x="425" y="783"/>
                </a:lnTo>
                <a:lnTo>
                  <a:pt x="380" y="737"/>
                </a:lnTo>
                <a:lnTo>
                  <a:pt x="301" y="674"/>
                </a:lnTo>
                <a:lnTo>
                  <a:pt x="295" y="645"/>
                </a:lnTo>
                <a:lnTo>
                  <a:pt x="291" y="574"/>
                </a:lnTo>
                <a:lnTo>
                  <a:pt x="244" y="528"/>
                </a:lnTo>
                <a:lnTo>
                  <a:pt x="228" y="497"/>
                </a:lnTo>
                <a:lnTo>
                  <a:pt x="216" y="479"/>
                </a:lnTo>
                <a:lnTo>
                  <a:pt x="177" y="479"/>
                </a:lnTo>
                <a:lnTo>
                  <a:pt x="124" y="436"/>
                </a:lnTo>
                <a:lnTo>
                  <a:pt x="101" y="419"/>
                </a:lnTo>
                <a:lnTo>
                  <a:pt x="82" y="396"/>
                </a:lnTo>
                <a:lnTo>
                  <a:pt x="129" y="393"/>
                </a:lnTo>
                <a:lnTo>
                  <a:pt x="137" y="404"/>
                </a:lnTo>
                <a:lnTo>
                  <a:pt x="153" y="399"/>
                </a:lnTo>
                <a:lnTo>
                  <a:pt x="145" y="373"/>
                </a:lnTo>
                <a:lnTo>
                  <a:pt x="158" y="367"/>
                </a:lnTo>
                <a:lnTo>
                  <a:pt x="164" y="335"/>
                </a:lnTo>
                <a:lnTo>
                  <a:pt x="133" y="287"/>
                </a:lnTo>
                <a:lnTo>
                  <a:pt x="63" y="238"/>
                </a:lnTo>
                <a:lnTo>
                  <a:pt x="38" y="192"/>
                </a:lnTo>
                <a:lnTo>
                  <a:pt x="29" y="146"/>
                </a:lnTo>
                <a:lnTo>
                  <a:pt x="29" y="103"/>
                </a:lnTo>
                <a:lnTo>
                  <a:pt x="13" y="83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2" name=""/>
          <p:cNvSpPr/>
          <p:nvPr/>
        </p:nvSpPr>
        <p:spPr>
          <a:xfrm rot="5400000">
            <a:off x="5367960" y="4423680"/>
            <a:ext cx="1655640" cy="2584440"/>
          </a:xfrm>
          <a:custGeom>
            <a:avLst/>
            <a:gdLst>
              <a:gd name="textAreaLeft" fmla="*/ 363960 w 1655640"/>
              <a:gd name="textAreaRight" fmla="*/ 1291680 w 1655640"/>
              <a:gd name="textAreaTop" fmla="*/ 568080 h 2584440"/>
              <a:gd name="textAreaBottom" fmla="*/ 2016360 h 2584440"/>
              <a:gd name="GluePoint1X" fmla="*/ 6 w 21600"/>
              <a:gd name="GluePoint1Y" fmla="*/ 10800 h 21600"/>
              <a:gd name="GluePoint2X" fmla="*/ 10800 w 21600"/>
              <a:gd name="GluePoint2Y" fmla="*/ 21600 h 21600"/>
              <a:gd name="GluePoint3X" fmla="*/ 5 w 21600"/>
              <a:gd name="GluePoint3Y" fmla="*/ 10800 h 21600"/>
              <a:gd name="GluePoint4X" fmla="*/ 10800 w 21600"/>
              <a:gd name="GluePoint4Y" fmla="*/ 0 h 21600"/>
            </a:gdLst>
            <a:ahLst/>
            <a:cxnLst>
              <a:cxn ang="0">
                <a:pos x="GluePoint1X" y="GluePoint1Y"/>
              </a:cxn>
              <a:cxn ang="0">
                <a:pos x="GluePoint2X" y="GluePoint2Y"/>
              </a:cxn>
              <a:cxn ang="0">
                <a:pos x="GluePoint3X" y="GluePoint3Y"/>
              </a:cxn>
              <a:cxn ang="0">
                <a:pos x="GluePoint4X" y="GluePoint4Y"/>
              </a:cxn>
            </a:cxnLst>
            <a:rect l="textAreaLeft" t="textAreaTop" r="textAreaRight" b="textAreaBottom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16200" y="21600"/>
                </a:lnTo>
                <a:lnTo>
                  <a:pt x="5400" y="21600"/>
                </a:lnTo>
                <a:close/>
              </a:path>
            </a:pathLst>
          </a:custGeom>
          <a:gradFill rotWithShape="0">
            <a:gsLst>
              <a:gs pos="0">
                <a:srgbClr val="b3b3b3"/>
              </a:gs>
              <a:gs pos="100000">
                <a:srgbClr val="000000"/>
              </a:gs>
            </a:gsLst>
            <a:lin ang="10800000"/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3" name=""/>
          <p:cNvSpPr/>
          <p:nvPr/>
        </p:nvSpPr>
        <p:spPr>
          <a:xfrm rot="5400000">
            <a:off x="2843280" y="4680000"/>
            <a:ext cx="1200240" cy="2114640"/>
          </a:xfrm>
          <a:custGeom>
            <a:avLst/>
            <a:gdLst>
              <a:gd name="textAreaLeft" fmla="*/ 263880 w 1200240"/>
              <a:gd name="textAreaRight" fmla="*/ 936360 w 1200240"/>
              <a:gd name="textAreaTop" fmla="*/ 464760 h 2114640"/>
              <a:gd name="textAreaBottom" fmla="*/ 1649880 h 2114640"/>
              <a:gd name="GluePoint1X" fmla="*/ 6 w 21600"/>
              <a:gd name="GluePoint1Y" fmla="*/ 10800 h 21600"/>
              <a:gd name="GluePoint2X" fmla="*/ 10800 w 21600"/>
              <a:gd name="GluePoint2Y" fmla="*/ 21600 h 21600"/>
              <a:gd name="GluePoint3X" fmla="*/ 5 w 21600"/>
              <a:gd name="GluePoint3Y" fmla="*/ 10800 h 21600"/>
              <a:gd name="GluePoint4X" fmla="*/ 10800 w 21600"/>
              <a:gd name="GluePoint4Y" fmla="*/ 0 h 21600"/>
            </a:gdLst>
            <a:ahLst/>
            <a:cxnLst>
              <a:cxn ang="0">
                <a:pos x="GluePoint1X" y="GluePoint1Y"/>
              </a:cxn>
              <a:cxn ang="0">
                <a:pos x="GluePoint2X" y="GluePoint2Y"/>
              </a:cxn>
              <a:cxn ang="0">
                <a:pos x="GluePoint3X" y="GluePoint3Y"/>
              </a:cxn>
              <a:cxn ang="0">
                <a:pos x="GluePoint4X" y="GluePoint4Y"/>
              </a:cxn>
            </a:cxnLst>
            <a:rect l="textAreaLeft" t="textAreaTop" r="textAreaRight" b="textAreaBottom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16200" y="21600"/>
                </a:lnTo>
                <a:lnTo>
                  <a:pt x="5400" y="21600"/>
                </a:lnTo>
                <a:close/>
              </a:path>
            </a:pathLst>
          </a:custGeom>
          <a:gradFill rotWithShape="0">
            <a:gsLst>
              <a:gs pos="0">
                <a:srgbClr val="b3b3b3"/>
              </a:gs>
              <a:gs pos="100000">
                <a:srgbClr val="000000"/>
              </a:gs>
            </a:gsLst>
            <a:lin ang="10800000"/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4" name=""/>
          <p:cNvSpPr/>
          <p:nvPr/>
        </p:nvSpPr>
        <p:spPr>
          <a:xfrm>
            <a:off x="2345400" y="44280"/>
            <a:ext cx="6086880" cy="1008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Broadband Distribution Partners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5" name=""/>
          <p:cNvSpPr/>
          <p:nvPr/>
        </p:nvSpPr>
        <p:spPr>
          <a:xfrm>
            <a:off x="1789200" y="5303880"/>
            <a:ext cx="887400" cy="887400"/>
          </a:xfrm>
          <a:prstGeom prst="ellipse">
            <a:avLst/>
          </a:prstGeom>
          <a:gradFill rotWithShape="0">
            <a:gsLst>
              <a:gs pos="0">
                <a:srgbClr val="004bed"/>
              </a:gs>
              <a:gs pos="100000">
                <a:srgbClr val="001440"/>
              </a:gs>
            </a:gsLst>
            <a:path path="rect">
              <a:fillToRect l="50000" t="50000" r="50000" b="50000"/>
            </a:path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6" name=""/>
          <p:cNvSpPr/>
          <p:nvPr/>
        </p:nvSpPr>
        <p:spPr>
          <a:xfrm>
            <a:off x="1759320" y="5473800"/>
            <a:ext cx="9043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29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Partners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7" name=""/>
          <p:cNvSpPr/>
          <p:nvPr/>
        </p:nvSpPr>
        <p:spPr>
          <a:xfrm>
            <a:off x="3946680" y="4991040"/>
            <a:ext cx="1434960" cy="1435320"/>
          </a:xfrm>
          <a:prstGeom prst="ellipse">
            <a:avLst/>
          </a:prstGeom>
          <a:gradFill rotWithShape="0">
            <a:gsLst>
              <a:gs pos="0">
                <a:srgbClr val="004bed"/>
              </a:gs>
              <a:gs pos="100000">
                <a:srgbClr val="001440"/>
              </a:gs>
            </a:gsLst>
            <a:path path="rect">
              <a:fillToRect l="50000" t="50000" r="50000" b="50000"/>
            </a:path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8" name=""/>
          <p:cNvSpPr/>
          <p:nvPr/>
        </p:nvSpPr>
        <p:spPr>
          <a:xfrm>
            <a:off x="4240440" y="5387400"/>
            <a:ext cx="80316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58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9" name=""/>
          <p:cNvSpPr/>
          <p:nvPr/>
        </p:nvSpPr>
        <p:spPr>
          <a:xfrm>
            <a:off x="6551640" y="4727520"/>
            <a:ext cx="1930320" cy="1930320"/>
          </a:xfrm>
          <a:prstGeom prst="ellipse">
            <a:avLst/>
          </a:prstGeom>
          <a:gradFill rotWithShape="0">
            <a:gsLst>
              <a:gs pos="0">
                <a:srgbClr val="004bed"/>
              </a:gs>
              <a:gs pos="100000">
                <a:srgbClr val="001440"/>
              </a:gs>
            </a:gsLst>
            <a:path path="rect">
              <a:fillToRect l="50000" t="50000" r="50000" b="50000"/>
            </a:path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0" name=""/>
          <p:cNvSpPr/>
          <p:nvPr/>
        </p:nvSpPr>
        <p:spPr>
          <a:xfrm>
            <a:off x="6725520" y="5254560"/>
            <a:ext cx="1569600" cy="1191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15 Million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Eyeballs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1" name=""/>
          <p:cNvSpPr/>
          <p:nvPr/>
        </p:nvSpPr>
        <p:spPr>
          <a:xfrm>
            <a:off x="996840" y="4140360"/>
            <a:ext cx="1927440" cy="739440"/>
          </a:xfrm>
          <a:prstGeom prst="rect">
            <a:avLst/>
          </a:prstGeom>
          <a:solidFill>
            <a:srgbClr val="000000"/>
          </a:solidFill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2" name=""/>
          <p:cNvSpPr/>
          <p:nvPr/>
        </p:nvSpPr>
        <p:spPr>
          <a:xfrm>
            <a:off x="1122480" y="4459320"/>
            <a:ext cx="122040" cy="1206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8520" bIns="38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3" name=""/>
          <p:cNvSpPr/>
          <p:nvPr/>
        </p:nvSpPr>
        <p:spPr>
          <a:xfrm>
            <a:off x="1122480" y="4691160"/>
            <a:ext cx="122040" cy="120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8520" bIns="38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4" name=""/>
          <p:cNvSpPr/>
          <p:nvPr/>
        </p:nvSpPr>
        <p:spPr>
          <a:xfrm>
            <a:off x="1270440" y="4375440"/>
            <a:ext cx="1078200" cy="536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spcBef>
                <a:spcPts val="6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Progress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5" name=""/>
          <p:cNvSpPr/>
          <p:nvPr/>
        </p:nvSpPr>
        <p:spPr>
          <a:xfrm>
            <a:off x="941760" y="4143960"/>
            <a:ext cx="20779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Points of Presence (PoPs)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6" name=""/>
          <p:cNvSpPr/>
          <p:nvPr/>
        </p:nvSpPr>
        <p:spPr>
          <a:xfrm>
            <a:off x="8074080" y="1249200"/>
            <a:ext cx="1193760" cy="1994040"/>
          </a:xfrm>
          <a:custGeom>
            <a:avLst/>
            <a:gdLst/>
            <a:ahLst/>
            <a:rect l="l" t="t" r="r" b="b"/>
            <a:pathLst>
              <a:path w="533" h="891">
                <a:moveTo>
                  <a:pt x="253" y="842"/>
                </a:moveTo>
                <a:lnTo>
                  <a:pt x="308" y="826"/>
                </a:lnTo>
                <a:lnTo>
                  <a:pt x="327" y="809"/>
                </a:lnTo>
                <a:lnTo>
                  <a:pt x="365" y="818"/>
                </a:lnTo>
                <a:lnTo>
                  <a:pt x="486" y="801"/>
                </a:lnTo>
                <a:lnTo>
                  <a:pt x="514" y="768"/>
                </a:lnTo>
                <a:lnTo>
                  <a:pt x="477" y="760"/>
                </a:lnTo>
                <a:lnTo>
                  <a:pt x="458" y="743"/>
                </a:lnTo>
                <a:lnTo>
                  <a:pt x="533" y="688"/>
                </a:lnTo>
                <a:lnTo>
                  <a:pt x="533" y="630"/>
                </a:lnTo>
                <a:lnTo>
                  <a:pt x="505" y="605"/>
                </a:lnTo>
                <a:lnTo>
                  <a:pt x="421" y="614"/>
                </a:lnTo>
                <a:lnTo>
                  <a:pt x="449" y="573"/>
                </a:lnTo>
                <a:lnTo>
                  <a:pt x="393" y="532"/>
                </a:lnTo>
                <a:lnTo>
                  <a:pt x="430" y="540"/>
                </a:lnTo>
                <a:lnTo>
                  <a:pt x="430" y="524"/>
                </a:lnTo>
                <a:lnTo>
                  <a:pt x="374" y="442"/>
                </a:lnTo>
                <a:lnTo>
                  <a:pt x="346" y="433"/>
                </a:lnTo>
                <a:lnTo>
                  <a:pt x="308" y="335"/>
                </a:lnTo>
                <a:lnTo>
                  <a:pt x="244" y="286"/>
                </a:lnTo>
                <a:lnTo>
                  <a:pt x="197" y="286"/>
                </a:lnTo>
                <a:lnTo>
                  <a:pt x="244" y="270"/>
                </a:lnTo>
                <a:lnTo>
                  <a:pt x="216" y="237"/>
                </a:lnTo>
                <a:lnTo>
                  <a:pt x="244" y="237"/>
                </a:lnTo>
                <a:lnTo>
                  <a:pt x="271" y="196"/>
                </a:lnTo>
                <a:lnTo>
                  <a:pt x="299" y="138"/>
                </a:lnTo>
                <a:lnTo>
                  <a:pt x="290" y="106"/>
                </a:lnTo>
                <a:lnTo>
                  <a:pt x="132" y="122"/>
                </a:lnTo>
                <a:lnTo>
                  <a:pt x="132" y="106"/>
                </a:lnTo>
                <a:lnTo>
                  <a:pt x="160" y="89"/>
                </a:lnTo>
                <a:lnTo>
                  <a:pt x="141" y="80"/>
                </a:lnTo>
                <a:lnTo>
                  <a:pt x="207" y="33"/>
                </a:lnTo>
                <a:lnTo>
                  <a:pt x="207" y="0"/>
                </a:lnTo>
                <a:lnTo>
                  <a:pt x="197" y="0"/>
                </a:lnTo>
                <a:lnTo>
                  <a:pt x="85" y="8"/>
                </a:lnTo>
                <a:lnTo>
                  <a:pt x="66" y="42"/>
                </a:lnTo>
                <a:lnTo>
                  <a:pt x="57" y="49"/>
                </a:lnTo>
                <a:lnTo>
                  <a:pt x="47" y="58"/>
                </a:lnTo>
                <a:lnTo>
                  <a:pt x="57" y="74"/>
                </a:lnTo>
                <a:lnTo>
                  <a:pt x="29" y="89"/>
                </a:lnTo>
                <a:lnTo>
                  <a:pt x="38" y="122"/>
                </a:lnTo>
                <a:lnTo>
                  <a:pt x="19" y="122"/>
                </a:lnTo>
                <a:lnTo>
                  <a:pt x="19" y="138"/>
                </a:lnTo>
                <a:lnTo>
                  <a:pt x="47" y="146"/>
                </a:lnTo>
                <a:lnTo>
                  <a:pt x="19" y="204"/>
                </a:lnTo>
                <a:lnTo>
                  <a:pt x="0" y="212"/>
                </a:lnTo>
                <a:lnTo>
                  <a:pt x="29" y="237"/>
                </a:lnTo>
                <a:lnTo>
                  <a:pt x="57" y="228"/>
                </a:lnTo>
                <a:lnTo>
                  <a:pt x="29" y="360"/>
                </a:lnTo>
                <a:lnTo>
                  <a:pt x="57" y="318"/>
                </a:lnTo>
                <a:lnTo>
                  <a:pt x="47" y="286"/>
                </a:lnTo>
                <a:lnTo>
                  <a:pt x="66" y="270"/>
                </a:lnTo>
                <a:lnTo>
                  <a:pt x="57" y="303"/>
                </a:lnTo>
                <a:lnTo>
                  <a:pt x="85" y="286"/>
                </a:lnTo>
                <a:lnTo>
                  <a:pt x="103" y="303"/>
                </a:lnTo>
                <a:lnTo>
                  <a:pt x="85" y="327"/>
                </a:lnTo>
                <a:lnTo>
                  <a:pt x="103" y="343"/>
                </a:lnTo>
                <a:lnTo>
                  <a:pt x="75" y="401"/>
                </a:lnTo>
                <a:lnTo>
                  <a:pt x="66" y="401"/>
                </a:lnTo>
                <a:lnTo>
                  <a:pt x="75" y="433"/>
                </a:lnTo>
                <a:lnTo>
                  <a:pt x="85" y="409"/>
                </a:lnTo>
                <a:lnTo>
                  <a:pt x="113" y="433"/>
                </a:lnTo>
                <a:lnTo>
                  <a:pt x="122" y="417"/>
                </a:lnTo>
                <a:lnTo>
                  <a:pt x="207" y="401"/>
                </a:lnTo>
                <a:lnTo>
                  <a:pt x="169" y="450"/>
                </a:lnTo>
                <a:lnTo>
                  <a:pt x="197" y="491"/>
                </a:lnTo>
                <a:lnTo>
                  <a:pt x="235" y="474"/>
                </a:lnTo>
                <a:lnTo>
                  <a:pt x="216" y="524"/>
                </a:lnTo>
                <a:lnTo>
                  <a:pt x="225" y="524"/>
                </a:lnTo>
                <a:lnTo>
                  <a:pt x="216" y="556"/>
                </a:lnTo>
                <a:lnTo>
                  <a:pt x="225" y="564"/>
                </a:lnTo>
                <a:lnTo>
                  <a:pt x="160" y="564"/>
                </a:lnTo>
                <a:lnTo>
                  <a:pt x="103" y="614"/>
                </a:lnTo>
                <a:lnTo>
                  <a:pt x="141" y="605"/>
                </a:lnTo>
                <a:lnTo>
                  <a:pt x="150" y="647"/>
                </a:lnTo>
                <a:lnTo>
                  <a:pt x="141" y="671"/>
                </a:lnTo>
                <a:lnTo>
                  <a:pt x="57" y="712"/>
                </a:lnTo>
                <a:lnTo>
                  <a:pt x="75" y="736"/>
                </a:lnTo>
                <a:lnTo>
                  <a:pt x="113" y="720"/>
                </a:lnTo>
                <a:lnTo>
                  <a:pt x="132" y="736"/>
                </a:lnTo>
                <a:lnTo>
                  <a:pt x="160" y="736"/>
                </a:lnTo>
                <a:lnTo>
                  <a:pt x="188" y="760"/>
                </a:lnTo>
                <a:lnTo>
                  <a:pt x="253" y="736"/>
                </a:lnTo>
                <a:lnTo>
                  <a:pt x="216" y="777"/>
                </a:lnTo>
                <a:lnTo>
                  <a:pt x="141" y="784"/>
                </a:lnTo>
                <a:lnTo>
                  <a:pt x="38" y="891"/>
                </a:lnTo>
                <a:lnTo>
                  <a:pt x="66" y="891"/>
                </a:lnTo>
                <a:lnTo>
                  <a:pt x="103" y="859"/>
                </a:lnTo>
                <a:lnTo>
                  <a:pt x="169" y="867"/>
                </a:lnTo>
                <a:lnTo>
                  <a:pt x="188" y="833"/>
                </a:lnTo>
                <a:lnTo>
                  <a:pt x="235" y="818"/>
                </a:lnTo>
                <a:lnTo>
                  <a:pt x="253" y="84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7" name=""/>
          <p:cNvSpPr/>
          <p:nvPr/>
        </p:nvSpPr>
        <p:spPr>
          <a:xfrm>
            <a:off x="9093240" y="2773440"/>
            <a:ext cx="228600" cy="22860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8" name=""/>
          <p:cNvSpPr/>
          <p:nvPr/>
        </p:nvSpPr>
        <p:spPr>
          <a:xfrm>
            <a:off x="8950320" y="2868480"/>
            <a:ext cx="230040" cy="22860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9" name=""/>
          <p:cNvSpPr/>
          <p:nvPr/>
        </p:nvSpPr>
        <p:spPr>
          <a:xfrm>
            <a:off x="8447760" y="2364480"/>
            <a:ext cx="6897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e1f2ff"/>
                </a:solidFill>
                <a:effectLst/>
                <a:uFillTx/>
                <a:latin typeface="Frutiger 45 Light"/>
              </a:rPr>
              <a:t>U.K.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650" name=""/>
          <p:cNvGrpSpPr/>
          <p:nvPr/>
        </p:nvGrpSpPr>
        <p:grpSpPr>
          <a:xfrm>
            <a:off x="7242120" y="1569960"/>
            <a:ext cx="459000" cy="693720"/>
            <a:chOff x="7242120" y="1569960"/>
            <a:chExt cx="459000" cy="693720"/>
          </a:xfrm>
        </p:grpSpPr>
        <p:sp>
          <p:nvSpPr>
            <p:cNvPr id="7651" name=""/>
            <p:cNvSpPr/>
            <p:nvPr/>
          </p:nvSpPr>
          <p:spPr>
            <a:xfrm>
              <a:off x="7242120" y="1569960"/>
              <a:ext cx="4590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52" name=""/>
            <p:cNvSpPr/>
            <p:nvPr/>
          </p:nvSpPr>
          <p:spPr>
            <a:xfrm>
              <a:off x="7242120" y="1569960"/>
              <a:ext cx="4590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53" name=""/>
          <p:cNvGrpSpPr/>
          <p:nvPr/>
        </p:nvGrpSpPr>
        <p:grpSpPr>
          <a:xfrm>
            <a:off x="4313160" y="1243080"/>
            <a:ext cx="788760" cy="544320"/>
            <a:chOff x="4313160" y="1243080"/>
            <a:chExt cx="788760" cy="544320"/>
          </a:xfrm>
        </p:grpSpPr>
        <p:sp>
          <p:nvSpPr>
            <p:cNvPr id="7654" name=""/>
            <p:cNvSpPr/>
            <p:nvPr/>
          </p:nvSpPr>
          <p:spPr>
            <a:xfrm>
              <a:off x="4313160" y="1243080"/>
              <a:ext cx="788760" cy="54432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55" name=""/>
            <p:cNvSpPr/>
            <p:nvPr/>
          </p:nvSpPr>
          <p:spPr>
            <a:xfrm>
              <a:off x="4313160" y="1243080"/>
              <a:ext cx="788760" cy="54432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56" name=""/>
          <p:cNvGrpSpPr/>
          <p:nvPr/>
        </p:nvGrpSpPr>
        <p:grpSpPr>
          <a:xfrm>
            <a:off x="4832280" y="1243080"/>
            <a:ext cx="2131200" cy="1307880"/>
            <a:chOff x="4832280" y="1243080"/>
            <a:chExt cx="2131200" cy="1307880"/>
          </a:xfrm>
        </p:grpSpPr>
        <p:grpSp>
          <p:nvGrpSpPr>
            <p:cNvPr id="7657" name=""/>
            <p:cNvGrpSpPr/>
            <p:nvPr/>
          </p:nvGrpSpPr>
          <p:grpSpPr>
            <a:xfrm>
              <a:off x="4832280" y="1243080"/>
              <a:ext cx="2131200" cy="1307880"/>
              <a:chOff x="4832280" y="1243080"/>
              <a:chExt cx="2131200" cy="1307880"/>
            </a:xfrm>
          </p:grpSpPr>
          <p:sp>
            <p:nvSpPr>
              <p:cNvPr id="7658" name=""/>
              <p:cNvSpPr/>
              <p:nvPr/>
            </p:nvSpPr>
            <p:spPr>
              <a:xfrm>
                <a:off x="4832280" y="1243080"/>
                <a:ext cx="2131200" cy="130788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59" name=""/>
              <p:cNvSpPr/>
              <p:nvPr/>
            </p:nvSpPr>
            <p:spPr>
              <a:xfrm>
                <a:off x="4832280" y="1243080"/>
                <a:ext cx="2131200" cy="130788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660" name=""/>
            <p:cNvSpPr/>
            <p:nvPr/>
          </p:nvSpPr>
          <p:spPr>
            <a:xfrm>
              <a:off x="6225480" y="2252880"/>
              <a:ext cx="13320" cy="10800"/>
            </a:xfrm>
            <a:prstGeom prst="rect">
              <a:avLst/>
            </a:prstGeom>
            <a:solidFill>
              <a:srgbClr val="008226"/>
            </a:solidFill>
            <a:ln cap="rnd"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00" bIns="-36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61" name=""/>
          <p:cNvGrpSpPr/>
          <p:nvPr/>
        </p:nvGrpSpPr>
        <p:grpSpPr>
          <a:xfrm>
            <a:off x="6251400" y="1255680"/>
            <a:ext cx="1574640" cy="781200"/>
            <a:chOff x="6251400" y="1255680"/>
            <a:chExt cx="1574640" cy="781200"/>
          </a:xfrm>
        </p:grpSpPr>
        <p:sp>
          <p:nvSpPr>
            <p:cNvPr id="7662" name=""/>
            <p:cNvSpPr/>
            <p:nvPr/>
          </p:nvSpPr>
          <p:spPr>
            <a:xfrm>
              <a:off x="6251400" y="1255680"/>
              <a:ext cx="1574640" cy="78120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63" name=""/>
            <p:cNvSpPr/>
            <p:nvPr/>
          </p:nvSpPr>
          <p:spPr>
            <a:xfrm>
              <a:off x="6251400" y="1255680"/>
              <a:ext cx="1574640" cy="78120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64" name=""/>
          <p:cNvGrpSpPr/>
          <p:nvPr/>
        </p:nvGrpSpPr>
        <p:grpSpPr>
          <a:xfrm>
            <a:off x="3533760" y="1241280"/>
            <a:ext cx="812520" cy="541440"/>
            <a:chOff x="3533760" y="1241280"/>
            <a:chExt cx="812520" cy="541440"/>
          </a:xfrm>
        </p:grpSpPr>
        <p:sp>
          <p:nvSpPr>
            <p:cNvPr id="7665" name=""/>
            <p:cNvSpPr/>
            <p:nvPr/>
          </p:nvSpPr>
          <p:spPr>
            <a:xfrm>
              <a:off x="3533760" y="1241280"/>
              <a:ext cx="812520" cy="541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66" name=""/>
            <p:cNvSpPr/>
            <p:nvPr/>
          </p:nvSpPr>
          <p:spPr>
            <a:xfrm>
              <a:off x="3533760" y="1241280"/>
              <a:ext cx="812520" cy="541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67" name=""/>
          <p:cNvGrpSpPr/>
          <p:nvPr/>
        </p:nvGrpSpPr>
        <p:grpSpPr>
          <a:xfrm>
            <a:off x="2725560" y="1239840"/>
            <a:ext cx="917280" cy="488880"/>
            <a:chOff x="2725560" y="1239840"/>
            <a:chExt cx="917280" cy="488880"/>
          </a:xfrm>
        </p:grpSpPr>
        <p:sp>
          <p:nvSpPr>
            <p:cNvPr id="7668" name=""/>
            <p:cNvSpPr/>
            <p:nvPr/>
          </p:nvSpPr>
          <p:spPr>
            <a:xfrm>
              <a:off x="2725560" y="1239840"/>
              <a:ext cx="917280" cy="4888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69" name=""/>
            <p:cNvSpPr/>
            <p:nvPr/>
          </p:nvSpPr>
          <p:spPr>
            <a:xfrm>
              <a:off x="2725560" y="1239840"/>
              <a:ext cx="917280" cy="4888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670" name=""/>
          <p:cNvSpPr/>
          <p:nvPr/>
        </p:nvSpPr>
        <p:spPr>
          <a:xfrm>
            <a:off x="2111400" y="1239840"/>
            <a:ext cx="998640" cy="438120"/>
          </a:xfrm>
          <a:custGeom>
            <a:avLst/>
            <a:gdLst/>
            <a:ahLst/>
            <a:rect l="l" t="t" r="r" b="b"/>
            <a:pathLst>
              <a:path w="703" h="335">
                <a:moveTo>
                  <a:pt x="2" y="0"/>
                </a:moveTo>
                <a:lnTo>
                  <a:pt x="4" y="10"/>
                </a:lnTo>
                <a:lnTo>
                  <a:pt x="0" y="23"/>
                </a:lnTo>
                <a:lnTo>
                  <a:pt x="0" y="40"/>
                </a:lnTo>
                <a:lnTo>
                  <a:pt x="17" y="59"/>
                </a:lnTo>
                <a:lnTo>
                  <a:pt x="32" y="71"/>
                </a:lnTo>
                <a:lnTo>
                  <a:pt x="32" y="93"/>
                </a:lnTo>
                <a:lnTo>
                  <a:pt x="21" y="124"/>
                </a:lnTo>
                <a:lnTo>
                  <a:pt x="19" y="139"/>
                </a:lnTo>
                <a:lnTo>
                  <a:pt x="32" y="145"/>
                </a:lnTo>
                <a:lnTo>
                  <a:pt x="49" y="141"/>
                </a:lnTo>
                <a:lnTo>
                  <a:pt x="49" y="158"/>
                </a:lnTo>
                <a:lnTo>
                  <a:pt x="49" y="166"/>
                </a:lnTo>
                <a:lnTo>
                  <a:pt x="66" y="166"/>
                </a:lnTo>
                <a:lnTo>
                  <a:pt x="77" y="175"/>
                </a:lnTo>
                <a:lnTo>
                  <a:pt x="66" y="186"/>
                </a:lnTo>
                <a:lnTo>
                  <a:pt x="47" y="197"/>
                </a:lnTo>
                <a:lnTo>
                  <a:pt x="39" y="210"/>
                </a:lnTo>
                <a:lnTo>
                  <a:pt x="53" y="215"/>
                </a:lnTo>
                <a:lnTo>
                  <a:pt x="80" y="212"/>
                </a:lnTo>
                <a:lnTo>
                  <a:pt x="93" y="213"/>
                </a:lnTo>
                <a:lnTo>
                  <a:pt x="98" y="212"/>
                </a:lnTo>
                <a:lnTo>
                  <a:pt x="96" y="219"/>
                </a:lnTo>
                <a:lnTo>
                  <a:pt x="362" y="276"/>
                </a:lnTo>
                <a:lnTo>
                  <a:pt x="475" y="303"/>
                </a:lnTo>
                <a:lnTo>
                  <a:pt x="535" y="308"/>
                </a:lnTo>
                <a:lnTo>
                  <a:pt x="703" y="335"/>
                </a:lnTo>
                <a:lnTo>
                  <a:pt x="692" y="310"/>
                </a:lnTo>
                <a:lnTo>
                  <a:pt x="669" y="305"/>
                </a:lnTo>
                <a:lnTo>
                  <a:pt x="659" y="286"/>
                </a:lnTo>
                <a:lnTo>
                  <a:pt x="680" y="247"/>
                </a:lnTo>
                <a:lnTo>
                  <a:pt x="677" y="232"/>
                </a:lnTo>
                <a:lnTo>
                  <a:pt x="654" y="219"/>
                </a:lnTo>
                <a:lnTo>
                  <a:pt x="633" y="192"/>
                </a:lnTo>
                <a:lnTo>
                  <a:pt x="640" y="179"/>
                </a:lnTo>
                <a:lnTo>
                  <a:pt x="571" y="95"/>
                </a:lnTo>
                <a:lnTo>
                  <a:pt x="488" y="44"/>
                </a:lnTo>
                <a:lnTo>
                  <a:pt x="431" y="0"/>
                </a:lnTo>
                <a:lnTo>
                  <a:pt x="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671" name=""/>
          <p:cNvGrpSpPr/>
          <p:nvPr/>
        </p:nvGrpSpPr>
        <p:grpSpPr>
          <a:xfrm>
            <a:off x="1955880" y="1490760"/>
            <a:ext cx="776160" cy="519120"/>
            <a:chOff x="1955880" y="1490760"/>
            <a:chExt cx="776160" cy="519120"/>
          </a:xfrm>
        </p:grpSpPr>
        <p:sp>
          <p:nvSpPr>
            <p:cNvPr id="7672" name=""/>
            <p:cNvSpPr/>
            <p:nvPr/>
          </p:nvSpPr>
          <p:spPr>
            <a:xfrm>
              <a:off x="1955880" y="1490760"/>
              <a:ext cx="776160" cy="5191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73" name=""/>
            <p:cNvSpPr/>
            <p:nvPr/>
          </p:nvSpPr>
          <p:spPr>
            <a:xfrm>
              <a:off x="1955880" y="1490760"/>
              <a:ext cx="776160" cy="5191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74" name=""/>
          <p:cNvGrpSpPr/>
          <p:nvPr/>
        </p:nvGrpSpPr>
        <p:grpSpPr>
          <a:xfrm>
            <a:off x="1749600" y="1817640"/>
            <a:ext cx="933120" cy="700200"/>
            <a:chOff x="1749600" y="1817640"/>
            <a:chExt cx="933120" cy="700200"/>
          </a:xfrm>
        </p:grpSpPr>
        <p:sp>
          <p:nvSpPr>
            <p:cNvPr id="7675" name=""/>
            <p:cNvSpPr/>
            <p:nvPr/>
          </p:nvSpPr>
          <p:spPr>
            <a:xfrm>
              <a:off x="1749600" y="1817640"/>
              <a:ext cx="933120" cy="70020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76" name=""/>
            <p:cNvSpPr/>
            <p:nvPr/>
          </p:nvSpPr>
          <p:spPr>
            <a:xfrm>
              <a:off x="1749600" y="1817640"/>
              <a:ext cx="933120" cy="70020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77" name=""/>
          <p:cNvGrpSpPr/>
          <p:nvPr/>
        </p:nvGrpSpPr>
        <p:grpSpPr>
          <a:xfrm>
            <a:off x="2543040" y="1611360"/>
            <a:ext cx="652680" cy="995400"/>
            <a:chOff x="2543040" y="1611360"/>
            <a:chExt cx="652680" cy="995400"/>
          </a:xfrm>
        </p:grpSpPr>
        <p:sp>
          <p:nvSpPr>
            <p:cNvPr id="7678" name=""/>
            <p:cNvSpPr/>
            <p:nvPr/>
          </p:nvSpPr>
          <p:spPr>
            <a:xfrm>
              <a:off x="2543040" y="1611360"/>
              <a:ext cx="652680" cy="99540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79" name=""/>
            <p:cNvSpPr/>
            <p:nvPr/>
          </p:nvSpPr>
          <p:spPr>
            <a:xfrm>
              <a:off x="2543040" y="1611360"/>
              <a:ext cx="652680" cy="99540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80" name=""/>
          <p:cNvGrpSpPr/>
          <p:nvPr/>
        </p:nvGrpSpPr>
        <p:grpSpPr>
          <a:xfrm>
            <a:off x="2789280" y="1620720"/>
            <a:ext cx="1162080" cy="674640"/>
            <a:chOff x="2789280" y="1620720"/>
            <a:chExt cx="1162080" cy="674640"/>
          </a:xfrm>
        </p:grpSpPr>
        <p:sp>
          <p:nvSpPr>
            <p:cNvPr id="7681" name=""/>
            <p:cNvSpPr/>
            <p:nvPr/>
          </p:nvSpPr>
          <p:spPr>
            <a:xfrm>
              <a:off x="2789280" y="1620720"/>
              <a:ext cx="1162080" cy="67464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82" name=""/>
            <p:cNvSpPr/>
            <p:nvPr/>
          </p:nvSpPr>
          <p:spPr>
            <a:xfrm>
              <a:off x="2789280" y="1620720"/>
              <a:ext cx="1162080" cy="67464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83" name=""/>
          <p:cNvGrpSpPr/>
          <p:nvPr/>
        </p:nvGrpSpPr>
        <p:grpSpPr>
          <a:xfrm>
            <a:off x="3909960" y="1760400"/>
            <a:ext cx="768240" cy="430200"/>
            <a:chOff x="3909960" y="1760400"/>
            <a:chExt cx="768240" cy="430200"/>
          </a:xfrm>
        </p:grpSpPr>
        <p:sp>
          <p:nvSpPr>
            <p:cNvPr id="7684" name=""/>
            <p:cNvSpPr/>
            <p:nvPr/>
          </p:nvSpPr>
          <p:spPr>
            <a:xfrm>
              <a:off x="3909960" y="1760400"/>
              <a:ext cx="768240" cy="430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85" name=""/>
            <p:cNvSpPr/>
            <p:nvPr/>
          </p:nvSpPr>
          <p:spPr>
            <a:xfrm>
              <a:off x="3909960" y="1760400"/>
              <a:ext cx="768240" cy="430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86" name=""/>
          <p:cNvGrpSpPr/>
          <p:nvPr/>
        </p:nvGrpSpPr>
        <p:grpSpPr>
          <a:xfrm>
            <a:off x="3125880" y="2224080"/>
            <a:ext cx="774720" cy="600120"/>
            <a:chOff x="3125880" y="2224080"/>
            <a:chExt cx="774720" cy="600120"/>
          </a:xfrm>
        </p:grpSpPr>
        <p:sp>
          <p:nvSpPr>
            <p:cNvPr id="7687" name=""/>
            <p:cNvSpPr/>
            <p:nvPr/>
          </p:nvSpPr>
          <p:spPr>
            <a:xfrm>
              <a:off x="3125880" y="2224080"/>
              <a:ext cx="774720" cy="60012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88" name=""/>
            <p:cNvSpPr/>
            <p:nvPr/>
          </p:nvSpPr>
          <p:spPr>
            <a:xfrm>
              <a:off x="3125880" y="2224080"/>
              <a:ext cx="774720" cy="60012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89" name=""/>
          <p:cNvGrpSpPr/>
          <p:nvPr/>
        </p:nvGrpSpPr>
        <p:grpSpPr>
          <a:xfrm>
            <a:off x="3889440" y="2171880"/>
            <a:ext cx="806400" cy="471240"/>
            <a:chOff x="3889440" y="2171880"/>
            <a:chExt cx="806400" cy="471240"/>
          </a:xfrm>
        </p:grpSpPr>
        <p:sp>
          <p:nvSpPr>
            <p:cNvPr id="7690" name=""/>
            <p:cNvSpPr/>
            <p:nvPr/>
          </p:nvSpPr>
          <p:spPr>
            <a:xfrm>
              <a:off x="3889440" y="2171880"/>
              <a:ext cx="806400" cy="47124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91" name=""/>
            <p:cNvSpPr/>
            <p:nvPr/>
          </p:nvSpPr>
          <p:spPr>
            <a:xfrm>
              <a:off x="3889440" y="2171880"/>
              <a:ext cx="806400" cy="47124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92" name=""/>
          <p:cNvGrpSpPr/>
          <p:nvPr/>
        </p:nvGrpSpPr>
        <p:grpSpPr>
          <a:xfrm>
            <a:off x="3867120" y="2567160"/>
            <a:ext cx="947880" cy="403200"/>
            <a:chOff x="3867120" y="2567160"/>
            <a:chExt cx="947880" cy="403200"/>
          </a:xfrm>
        </p:grpSpPr>
        <p:sp>
          <p:nvSpPr>
            <p:cNvPr id="7693" name=""/>
            <p:cNvSpPr/>
            <p:nvPr/>
          </p:nvSpPr>
          <p:spPr>
            <a:xfrm>
              <a:off x="3867120" y="2567160"/>
              <a:ext cx="947880" cy="40320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94" name=""/>
            <p:cNvSpPr/>
            <p:nvPr/>
          </p:nvSpPr>
          <p:spPr>
            <a:xfrm>
              <a:off x="3867120" y="2567160"/>
              <a:ext cx="947880" cy="40320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95" name=""/>
          <p:cNvGrpSpPr/>
          <p:nvPr/>
        </p:nvGrpSpPr>
        <p:grpSpPr>
          <a:xfrm>
            <a:off x="2714760" y="2565360"/>
            <a:ext cx="612720" cy="725400"/>
            <a:chOff x="2714760" y="2565360"/>
            <a:chExt cx="612720" cy="725400"/>
          </a:xfrm>
        </p:grpSpPr>
        <p:sp>
          <p:nvSpPr>
            <p:cNvPr id="7696" name=""/>
            <p:cNvSpPr/>
            <p:nvPr/>
          </p:nvSpPr>
          <p:spPr>
            <a:xfrm>
              <a:off x="2714760" y="2565360"/>
              <a:ext cx="612720" cy="72540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97" name=""/>
            <p:cNvSpPr/>
            <p:nvPr/>
          </p:nvSpPr>
          <p:spPr>
            <a:xfrm>
              <a:off x="2714760" y="2565360"/>
              <a:ext cx="612720" cy="72540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98" name=""/>
          <p:cNvGrpSpPr/>
          <p:nvPr/>
        </p:nvGrpSpPr>
        <p:grpSpPr>
          <a:xfrm>
            <a:off x="3263760" y="2765520"/>
            <a:ext cx="808200" cy="592200"/>
            <a:chOff x="3263760" y="2765520"/>
            <a:chExt cx="808200" cy="592200"/>
          </a:xfrm>
        </p:grpSpPr>
        <p:sp>
          <p:nvSpPr>
            <p:cNvPr id="7699" name=""/>
            <p:cNvSpPr/>
            <p:nvPr/>
          </p:nvSpPr>
          <p:spPr>
            <a:xfrm>
              <a:off x="3263760" y="2765520"/>
              <a:ext cx="808200" cy="59220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00" name=""/>
            <p:cNvSpPr/>
            <p:nvPr/>
          </p:nvSpPr>
          <p:spPr>
            <a:xfrm>
              <a:off x="3263760" y="2765520"/>
              <a:ext cx="808200" cy="59220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01" name=""/>
          <p:cNvGrpSpPr/>
          <p:nvPr/>
        </p:nvGrpSpPr>
        <p:grpSpPr>
          <a:xfrm>
            <a:off x="4067280" y="2970360"/>
            <a:ext cx="846000" cy="403200"/>
            <a:chOff x="4067280" y="2970360"/>
            <a:chExt cx="846000" cy="403200"/>
          </a:xfrm>
        </p:grpSpPr>
        <p:sp>
          <p:nvSpPr>
            <p:cNvPr id="7702" name=""/>
            <p:cNvSpPr/>
            <p:nvPr/>
          </p:nvSpPr>
          <p:spPr>
            <a:xfrm>
              <a:off x="4067280" y="2970360"/>
              <a:ext cx="846000" cy="40320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03" name=""/>
            <p:cNvSpPr/>
            <p:nvPr/>
          </p:nvSpPr>
          <p:spPr>
            <a:xfrm>
              <a:off x="4067280" y="2970360"/>
              <a:ext cx="846000" cy="40320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04" name=""/>
          <p:cNvGrpSpPr/>
          <p:nvPr/>
        </p:nvGrpSpPr>
        <p:grpSpPr>
          <a:xfrm>
            <a:off x="3951360" y="3351240"/>
            <a:ext cx="984240" cy="449280"/>
            <a:chOff x="3951360" y="3351240"/>
            <a:chExt cx="984240" cy="449280"/>
          </a:xfrm>
        </p:grpSpPr>
        <p:sp>
          <p:nvSpPr>
            <p:cNvPr id="7705" name=""/>
            <p:cNvSpPr/>
            <p:nvPr/>
          </p:nvSpPr>
          <p:spPr>
            <a:xfrm>
              <a:off x="3951360" y="3351240"/>
              <a:ext cx="984240" cy="44928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06" name=""/>
            <p:cNvSpPr/>
            <p:nvPr/>
          </p:nvSpPr>
          <p:spPr>
            <a:xfrm>
              <a:off x="3951360" y="3351240"/>
              <a:ext cx="984240" cy="44928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07" name=""/>
          <p:cNvGrpSpPr/>
          <p:nvPr/>
        </p:nvGrpSpPr>
        <p:grpSpPr>
          <a:xfrm>
            <a:off x="3178080" y="3292560"/>
            <a:ext cx="773280" cy="745920"/>
            <a:chOff x="3178080" y="3292560"/>
            <a:chExt cx="773280" cy="745920"/>
          </a:xfrm>
        </p:grpSpPr>
        <p:sp>
          <p:nvSpPr>
            <p:cNvPr id="7708" name=""/>
            <p:cNvSpPr/>
            <p:nvPr/>
          </p:nvSpPr>
          <p:spPr>
            <a:xfrm>
              <a:off x="3178080" y="3292560"/>
              <a:ext cx="773280" cy="74592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09" name=""/>
            <p:cNvSpPr/>
            <p:nvPr/>
          </p:nvSpPr>
          <p:spPr>
            <a:xfrm>
              <a:off x="3178080" y="3292560"/>
              <a:ext cx="773280" cy="74592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10" name=""/>
          <p:cNvGrpSpPr/>
          <p:nvPr/>
        </p:nvGrpSpPr>
        <p:grpSpPr>
          <a:xfrm>
            <a:off x="2529000" y="3209760"/>
            <a:ext cx="733320" cy="812880"/>
            <a:chOff x="2529000" y="3209760"/>
            <a:chExt cx="733320" cy="812880"/>
          </a:xfrm>
        </p:grpSpPr>
        <p:sp>
          <p:nvSpPr>
            <p:cNvPr id="7711" name=""/>
            <p:cNvSpPr/>
            <p:nvPr/>
          </p:nvSpPr>
          <p:spPr>
            <a:xfrm>
              <a:off x="2529000" y="3209760"/>
              <a:ext cx="733320" cy="81288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12" name=""/>
            <p:cNvSpPr/>
            <p:nvPr/>
          </p:nvSpPr>
          <p:spPr>
            <a:xfrm>
              <a:off x="2529000" y="3209760"/>
              <a:ext cx="733320" cy="81288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13" name=""/>
          <p:cNvGrpSpPr/>
          <p:nvPr/>
        </p:nvGrpSpPr>
        <p:grpSpPr>
          <a:xfrm>
            <a:off x="2116080" y="2449440"/>
            <a:ext cx="712800" cy="1006560"/>
            <a:chOff x="2116080" y="2449440"/>
            <a:chExt cx="712800" cy="1006560"/>
          </a:xfrm>
        </p:grpSpPr>
        <p:sp>
          <p:nvSpPr>
            <p:cNvPr id="7714" name=""/>
            <p:cNvSpPr/>
            <p:nvPr/>
          </p:nvSpPr>
          <p:spPr>
            <a:xfrm>
              <a:off x="2116080" y="2449440"/>
              <a:ext cx="712800" cy="100656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15" name=""/>
            <p:cNvSpPr/>
            <p:nvPr/>
          </p:nvSpPr>
          <p:spPr>
            <a:xfrm>
              <a:off x="2116080" y="2449440"/>
              <a:ext cx="712800" cy="100656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16" name=""/>
          <p:cNvGrpSpPr/>
          <p:nvPr/>
        </p:nvGrpSpPr>
        <p:grpSpPr>
          <a:xfrm>
            <a:off x="1697040" y="2351160"/>
            <a:ext cx="939960" cy="1398600"/>
            <a:chOff x="1697040" y="2351160"/>
            <a:chExt cx="939960" cy="1398600"/>
          </a:xfrm>
        </p:grpSpPr>
        <p:sp>
          <p:nvSpPr>
            <p:cNvPr id="7717" name=""/>
            <p:cNvSpPr/>
            <p:nvPr/>
          </p:nvSpPr>
          <p:spPr>
            <a:xfrm>
              <a:off x="1697040" y="2351160"/>
              <a:ext cx="939960" cy="139860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18" name=""/>
            <p:cNvSpPr/>
            <p:nvPr/>
          </p:nvSpPr>
          <p:spPr>
            <a:xfrm>
              <a:off x="1697040" y="2351160"/>
              <a:ext cx="939960" cy="139860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19" name=""/>
          <p:cNvGrpSpPr/>
          <p:nvPr/>
        </p:nvGrpSpPr>
        <p:grpSpPr>
          <a:xfrm>
            <a:off x="4605480" y="1733400"/>
            <a:ext cx="734760" cy="789120"/>
            <a:chOff x="4605480" y="1733400"/>
            <a:chExt cx="734760" cy="789120"/>
          </a:xfrm>
        </p:grpSpPr>
        <p:sp>
          <p:nvSpPr>
            <p:cNvPr id="7720" name=""/>
            <p:cNvSpPr/>
            <p:nvPr/>
          </p:nvSpPr>
          <p:spPr>
            <a:xfrm>
              <a:off x="4605480" y="1733400"/>
              <a:ext cx="734760" cy="78912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21" name=""/>
            <p:cNvSpPr/>
            <p:nvPr/>
          </p:nvSpPr>
          <p:spPr>
            <a:xfrm>
              <a:off x="4605480" y="1733400"/>
              <a:ext cx="734760" cy="78912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22" name=""/>
          <p:cNvGrpSpPr/>
          <p:nvPr/>
        </p:nvGrpSpPr>
        <p:grpSpPr>
          <a:xfrm>
            <a:off x="4678200" y="2509920"/>
            <a:ext cx="689040" cy="403200"/>
            <a:chOff x="4678200" y="2509920"/>
            <a:chExt cx="689040" cy="403200"/>
          </a:xfrm>
        </p:grpSpPr>
        <p:sp>
          <p:nvSpPr>
            <p:cNvPr id="7723" name=""/>
            <p:cNvSpPr/>
            <p:nvPr/>
          </p:nvSpPr>
          <p:spPr>
            <a:xfrm>
              <a:off x="4678200" y="2509920"/>
              <a:ext cx="689040" cy="403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24" name=""/>
            <p:cNvSpPr/>
            <p:nvPr/>
          </p:nvSpPr>
          <p:spPr>
            <a:xfrm>
              <a:off x="4678200" y="2509920"/>
              <a:ext cx="689040" cy="403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25" name=""/>
          <p:cNvGrpSpPr/>
          <p:nvPr/>
        </p:nvGrpSpPr>
        <p:grpSpPr>
          <a:xfrm>
            <a:off x="4775040" y="2878200"/>
            <a:ext cx="763920" cy="601560"/>
            <a:chOff x="4775040" y="2878200"/>
            <a:chExt cx="763920" cy="601560"/>
          </a:xfrm>
        </p:grpSpPr>
        <p:sp>
          <p:nvSpPr>
            <p:cNvPr id="7726" name=""/>
            <p:cNvSpPr/>
            <p:nvPr/>
          </p:nvSpPr>
          <p:spPr>
            <a:xfrm>
              <a:off x="4775040" y="2878200"/>
              <a:ext cx="763920" cy="60156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27" name=""/>
            <p:cNvSpPr/>
            <p:nvPr/>
          </p:nvSpPr>
          <p:spPr>
            <a:xfrm>
              <a:off x="4775040" y="2878200"/>
              <a:ext cx="763920" cy="60156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28" name=""/>
          <p:cNvGrpSpPr/>
          <p:nvPr/>
        </p:nvGrpSpPr>
        <p:grpSpPr>
          <a:xfrm>
            <a:off x="4908600" y="3414600"/>
            <a:ext cx="581040" cy="478080"/>
            <a:chOff x="4908600" y="3414600"/>
            <a:chExt cx="581040" cy="478080"/>
          </a:xfrm>
        </p:grpSpPr>
        <p:sp>
          <p:nvSpPr>
            <p:cNvPr id="7729" name=""/>
            <p:cNvSpPr/>
            <p:nvPr/>
          </p:nvSpPr>
          <p:spPr>
            <a:xfrm>
              <a:off x="4908600" y="3414600"/>
              <a:ext cx="581040" cy="47808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30" name=""/>
            <p:cNvSpPr/>
            <p:nvPr/>
          </p:nvSpPr>
          <p:spPr>
            <a:xfrm>
              <a:off x="4908600" y="3414600"/>
              <a:ext cx="581040" cy="47808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31" name=""/>
          <p:cNvGrpSpPr/>
          <p:nvPr/>
        </p:nvGrpSpPr>
        <p:grpSpPr>
          <a:xfrm>
            <a:off x="5238720" y="2611440"/>
            <a:ext cx="465120" cy="719280"/>
            <a:chOff x="5238720" y="2611440"/>
            <a:chExt cx="465120" cy="719280"/>
          </a:xfrm>
        </p:grpSpPr>
        <p:sp>
          <p:nvSpPr>
            <p:cNvPr id="7732" name=""/>
            <p:cNvSpPr/>
            <p:nvPr/>
          </p:nvSpPr>
          <p:spPr>
            <a:xfrm>
              <a:off x="5238720" y="2611440"/>
              <a:ext cx="465120" cy="71928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33" name=""/>
            <p:cNvSpPr/>
            <p:nvPr/>
          </p:nvSpPr>
          <p:spPr>
            <a:xfrm>
              <a:off x="5238720" y="2611440"/>
              <a:ext cx="465120" cy="71928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34" name=""/>
          <p:cNvGrpSpPr/>
          <p:nvPr/>
        </p:nvGrpSpPr>
        <p:grpSpPr>
          <a:xfrm>
            <a:off x="5051520" y="2035080"/>
            <a:ext cx="598320" cy="584280"/>
            <a:chOff x="5051520" y="2035080"/>
            <a:chExt cx="598320" cy="584280"/>
          </a:xfrm>
        </p:grpSpPr>
        <p:sp>
          <p:nvSpPr>
            <p:cNvPr id="7735" name=""/>
            <p:cNvSpPr/>
            <p:nvPr/>
          </p:nvSpPr>
          <p:spPr>
            <a:xfrm>
              <a:off x="5051520" y="2035080"/>
              <a:ext cx="598320" cy="58428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36" name=""/>
            <p:cNvSpPr/>
            <p:nvPr/>
          </p:nvSpPr>
          <p:spPr>
            <a:xfrm>
              <a:off x="5051520" y="2035080"/>
              <a:ext cx="598320" cy="58428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37" name=""/>
          <p:cNvGrpSpPr/>
          <p:nvPr/>
        </p:nvGrpSpPr>
        <p:grpSpPr>
          <a:xfrm>
            <a:off x="5302080" y="1946160"/>
            <a:ext cx="555840" cy="297000"/>
            <a:chOff x="5302080" y="1946160"/>
            <a:chExt cx="555840" cy="297000"/>
          </a:xfrm>
        </p:grpSpPr>
        <p:sp>
          <p:nvSpPr>
            <p:cNvPr id="7738" name=""/>
            <p:cNvSpPr/>
            <p:nvPr/>
          </p:nvSpPr>
          <p:spPr>
            <a:xfrm>
              <a:off x="5302080" y="1946160"/>
              <a:ext cx="555840" cy="2970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39" name=""/>
            <p:cNvSpPr/>
            <p:nvPr/>
          </p:nvSpPr>
          <p:spPr>
            <a:xfrm>
              <a:off x="5302080" y="1946160"/>
              <a:ext cx="555840" cy="2970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40" name=""/>
          <p:cNvGrpSpPr/>
          <p:nvPr/>
        </p:nvGrpSpPr>
        <p:grpSpPr>
          <a:xfrm>
            <a:off x="5638680" y="2668680"/>
            <a:ext cx="360360" cy="550800"/>
            <a:chOff x="5638680" y="2668680"/>
            <a:chExt cx="360360" cy="550800"/>
          </a:xfrm>
        </p:grpSpPr>
        <p:sp>
          <p:nvSpPr>
            <p:cNvPr id="7741" name=""/>
            <p:cNvSpPr/>
            <p:nvPr/>
          </p:nvSpPr>
          <p:spPr>
            <a:xfrm>
              <a:off x="5638680" y="2668680"/>
              <a:ext cx="360360" cy="55080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42" name=""/>
            <p:cNvSpPr/>
            <p:nvPr/>
          </p:nvSpPr>
          <p:spPr>
            <a:xfrm>
              <a:off x="5638680" y="2668680"/>
              <a:ext cx="360360" cy="55080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43" name=""/>
          <p:cNvGrpSpPr/>
          <p:nvPr/>
        </p:nvGrpSpPr>
        <p:grpSpPr>
          <a:xfrm>
            <a:off x="5719680" y="2154240"/>
            <a:ext cx="451080" cy="522360"/>
            <a:chOff x="5719680" y="2154240"/>
            <a:chExt cx="451080" cy="522360"/>
          </a:xfrm>
        </p:grpSpPr>
        <p:sp>
          <p:nvSpPr>
            <p:cNvPr id="7744" name=""/>
            <p:cNvSpPr/>
            <p:nvPr/>
          </p:nvSpPr>
          <p:spPr>
            <a:xfrm>
              <a:off x="5719680" y="2154240"/>
              <a:ext cx="451080" cy="52236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45" name=""/>
            <p:cNvSpPr/>
            <p:nvPr/>
          </p:nvSpPr>
          <p:spPr>
            <a:xfrm>
              <a:off x="5719680" y="2154240"/>
              <a:ext cx="451080" cy="52236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46" name=""/>
          <p:cNvGrpSpPr/>
          <p:nvPr/>
        </p:nvGrpSpPr>
        <p:grpSpPr>
          <a:xfrm>
            <a:off x="5951520" y="2570040"/>
            <a:ext cx="479520" cy="507960"/>
            <a:chOff x="5951520" y="2570040"/>
            <a:chExt cx="479520" cy="507960"/>
          </a:xfrm>
        </p:grpSpPr>
        <p:sp>
          <p:nvSpPr>
            <p:cNvPr id="7747" name=""/>
            <p:cNvSpPr/>
            <p:nvPr/>
          </p:nvSpPr>
          <p:spPr>
            <a:xfrm>
              <a:off x="5951520" y="2570040"/>
              <a:ext cx="479520" cy="50796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48" name=""/>
            <p:cNvSpPr/>
            <p:nvPr/>
          </p:nvSpPr>
          <p:spPr>
            <a:xfrm>
              <a:off x="5951520" y="2570040"/>
              <a:ext cx="479520" cy="50796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49" name=""/>
          <p:cNvGrpSpPr/>
          <p:nvPr/>
        </p:nvGrpSpPr>
        <p:grpSpPr>
          <a:xfrm>
            <a:off x="6391440" y="2465280"/>
            <a:ext cx="653760" cy="390600"/>
            <a:chOff x="6391440" y="2465280"/>
            <a:chExt cx="653760" cy="390600"/>
          </a:xfrm>
        </p:grpSpPr>
        <p:sp>
          <p:nvSpPr>
            <p:cNvPr id="7750" name=""/>
            <p:cNvSpPr/>
            <p:nvPr/>
          </p:nvSpPr>
          <p:spPr>
            <a:xfrm>
              <a:off x="6391440" y="2465280"/>
              <a:ext cx="653760" cy="390600"/>
            </a:xfrm>
            <a:custGeom>
              <a:avLst/>
              <a:gdLst/>
              <a:ahLst/>
              <a:rect l="l" t="t" r="r" b="b"/>
              <a:pathLst>
                <a:path w="942" h="566">
                  <a:moveTo>
                    <a:pt x="0" y="151"/>
                  </a:moveTo>
                  <a:lnTo>
                    <a:pt x="52" y="104"/>
                  </a:lnTo>
                  <a:lnTo>
                    <a:pt x="92" y="79"/>
                  </a:lnTo>
                  <a:lnTo>
                    <a:pt x="113" y="108"/>
                  </a:lnTo>
                  <a:lnTo>
                    <a:pt x="96" y="124"/>
                  </a:lnTo>
                  <a:lnTo>
                    <a:pt x="333" y="95"/>
                  </a:lnTo>
                  <a:lnTo>
                    <a:pt x="741" y="7"/>
                  </a:lnTo>
                  <a:lnTo>
                    <a:pt x="793" y="0"/>
                  </a:lnTo>
                  <a:lnTo>
                    <a:pt x="798" y="16"/>
                  </a:lnTo>
                  <a:lnTo>
                    <a:pt x="832" y="29"/>
                  </a:lnTo>
                  <a:lnTo>
                    <a:pt x="836" y="52"/>
                  </a:lnTo>
                  <a:lnTo>
                    <a:pt x="854" y="79"/>
                  </a:lnTo>
                  <a:lnTo>
                    <a:pt x="881" y="79"/>
                  </a:lnTo>
                  <a:lnTo>
                    <a:pt x="897" y="108"/>
                  </a:lnTo>
                  <a:lnTo>
                    <a:pt x="881" y="124"/>
                  </a:lnTo>
                  <a:lnTo>
                    <a:pt x="881" y="155"/>
                  </a:lnTo>
                  <a:lnTo>
                    <a:pt x="859" y="187"/>
                  </a:lnTo>
                  <a:lnTo>
                    <a:pt x="875" y="200"/>
                  </a:lnTo>
                  <a:lnTo>
                    <a:pt x="854" y="219"/>
                  </a:lnTo>
                  <a:lnTo>
                    <a:pt x="854" y="246"/>
                  </a:lnTo>
                  <a:lnTo>
                    <a:pt x="875" y="272"/>
                  </a:lnTo>
                  <a:lnTo>
                    <a:pt x="881" y="299"/>
                  </a:lnTo>
                  <a:lnTo>
                    <a:pt x="924" y="304"/>
                  </a:lnTo>
                  <a:lnTo>
                    <a:pt x="942" y="327"/>
                  </a:lnTo>
                  <a:lnTo>
                    <a:pt x="920" y="374"/>
                  </a:lnTo>
                  <a:lnTo>
                    <a:pt x="897" y="399"/>
                  </a:lnTo>
                  <a:lnTo>
                    <a:pt x="845" y="423"/>
                  </a:lnTo>
                  <a:lnTo>
                    <a:pt x="814" y="459"/>
                  </a:lnTo>
                  <a:lnTo>
                    <a:pt x="527" y="502"/>
                  </a:lnTo>
                  <a:lnTo>
                    <a:pt x="88" y="566"/>
                  </a:lnTo>
                  <a:lnTo>
                    <a:pt x="49" y="439"/>
                  </a:lnTo>
                  <a:lnTo>
                    <a:pt x="40" y="423"/>
                  </a:lnTo>
                  <a:lnTo>
                    <a:pt x="52" y="39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51" name=""/>
            <p:cNvSpPr/>
            <p:nvPr/>
          </p:nvSpPr>
          <p:spPr>
            <a:xfrm>
              <a:off x="6391440" y="2465280"/>
              <a:ext cx="653760" cy="390600"/>
            </a:xfrm>
            <a:custGeom>
              <a:avLst/>
              <a:gdLst/>
              <a:ahLst/>
              <a:rect l="l" t="t" r="r" b="b"/>
              <a:pathLst>
                <a:path w="942" h="566">
                  <a:moveTo>
                    <a:pt x="0" y="151"/>
                  </a:moveTo>
                  <a:lnTo>
                    <a:pt x="52" y="104"/>
                  </a:lnTo>
                  <a:lnTo>
                    <a:pt x="92" y="79"/>
                  </a:lnTo>
                  <a:lnTo>
                    <a:pt x="113" y="108"/>
                  </a:lnTo>
                  <a:lnTo>
                    <a:pt x="96" y="124"/>
                  </a:lnTo>
                  <a:lnTo>
                    <a:pt x="333" y="95"/>
                  </a:lnTo>
                  <a:lnTo>
                    <a:pt x="741" y="7"/>
                  </a:lnTo>
                  <a:lnTo>
                    <a:pt x="793" y="0"/>
                  </a:lnTo>
                  <a:lnTo>
                    <a:pt x="798" y="16"/>
                  </a:lnTo>
                  <a:lnTo>
                    <a:pt x="832" y="29"/>
                  </a:lnTo>
                  <a:lnTo>
                    <a:pt x="836" y="52"/>
                  </a:lnTo>
                  <a:lnTo>
                    <a:pt x="854" y="79"/>
                  </a:lnTo>
                  <a:lnTo>
                    <a:pt x="881" y="79"/>
                  </a:lnTo>
                  <a:lnTo>
                    <a:pt x="897" y="108"/>
                  </a:lnTo>
                  <a:lnTo>
                    <a:pt x="881" y="124"/>
                  </a:lnTo>
                  <a:lnTo>
                    <a:pt x="881" y="155"/>
                  </a:lnTo>
                  <a:lnTo>
                    <a:pt x="859" y="187"/>
                  </a:lnTo>
                  <a:lnTo>
                    <a:pt x="875" y="200"/>
                  </a:lnTo>
                  <a:lnTo>
                    <a:pt x="854" y="219"/>
                  </a:lnTo>
                  <a:lnTo>
                    <a:pt x="854" y="246"/>
                  </a:lnTo>
                  <a:lnTo>
                    <a:pt x="875" y="272"/>
                  </a:lnTo>
                  <a:lnTo>
                    <a:pt x="881" y="299"/>
                  </a:lnTo>
                  <a:lnTo>
                    <a:pt x="924" y="304"/>
                  </a:lnTo>
                  <a:lnTo>
                    <a:pt x="942" y="327"/>
                  </a:lnTo>
                  <a:lnTo>
                    <a:pt x="920" y="374"/>
                  </a:lnTo>
                  <a:lnTo>
                    <a:pt x="897" y="399"/>
                  </a:lnTo>
                  <a:lnTo>
                    <a:pt x="845" y="423"/>
                  </a:lnTo>
                  <a:lnTo>
                    <a:pt x="814" y="459"/>
                  </a:lnTo>
                  <a:lnTo>
                    <a:pt x="527" y="502"/>
                  </a:lnTo>
                  <a:lnTo>
                    <a:pt x="88" y="566"/>
                  </a:lnTo>
                  <a:lnTo>
                    <a:pt x="49" y="439"/>
                  </a:lnTo>
                  <a:lnTo>
                    <a:pt x="40" y="423"/>
                  </a:lnTo>
                  <a:lnTo>
                    <a:pt x="52" y="390"/>
                  </a:lnTo>
                  <a:lnTo>
                    <a:pt x="0" y="151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52" name=""/>
          <p:cNvGrpSpPr/>
          <p:nvPr/>
        </p:nvGrpSpPr>
        <p:grpSpPr>
          <a:xfrm>
            <a:off x="6249960" y="2784600"/>
            <a:ext cx="453960" cy="433440"/>
            <a:chOff x="6249960" y="2784600"/>
            <a:chExt cx="453960" cy="433440"/>
          </a:xfrm>
        </p:grpSpPr>
        <p:sp>
          <p:nvSpPr>
            <p:cNvPr id="7753" name=""/>
            <p:cNvSpPr/>
            <p:nvPr/>
          </p:nvSpPr>
          <p:spPr>
            <a:xfrm>
              <a:off x="6249960" y="2784600"/>
              <a:ext cx="453960" cy="43344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54" name=""/>
            <p:cNvSpPr/>
            <p:nvPr/>
          </p:nvSpPr>
          <p:spPr>
            <a:xfrm>
              <a:off x="6249960" y="2784600"/>
              <a:ext cx="453960" cy="43344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55" name=""/>
          <p:cNvGrpSpPr/>
          <p:nvPr/>
        </p:nvGrpSpPr>
        <p:grpSpPr>
          <a:xfrm>
            <a:off x="5500800" y="3005280"/>
            <a:ext cx="820800" cy="403200"/>
            <a:chOff x="5500800" y="3005280"/>
            <a:chExt cx="820800" cy="403200"/>
          </a:xfrm>
        </p:grpSpPr>
        <p:sp>
          <p:nvSpPr>
            <p:cNvPr id="7756" name=""/>
            <p:cNvSpPr/>
            <p:nvPr/>
          </p:nvSpPr>
          <p:spPr>
            <a:xfrm>
              <a:off x="5500800" y="3005280"/>
              <a:ext cx="820800" cy="40320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57" name=""/>
            <p:cNvSpPr/>
            <p:nvPr/>
          </p:nvSpPr>
          <p:spPr>
            <a:xfrm>
              <a:off x="5500800" y="3005280"/>
              <a:ext cx="820800" cy="40320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58" name=""/>
          <p:cNvGrpSpPr/>
          <p:nvPr/>
        </p:nvGrpSpPr>
        <p:grpSpPr>
          <a:xfrm>
            <a:off x="6559560" y="2782800"/>
            <a:ext cx="523800" cy="219240"/>
            <a:chOff x="6559560" y="2782800"/>
            <a:chExt cx="523800" cy="219240"/>
          </a:xfrm>
        </p:grpSpPr>
        <p:sp>
          <p:nvSpPr>
            <p:cNvPr id="7759" name=""/>
            <p:cNvSpPr/>
            <p:nvPr/>
          </p:nvSpPr>
          <p:spPr>
            <a:xfrm>
              <a:off x="6559560" y="2782800"/>
              <a:ext cx="523800" cy="21924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60" name=""/>
            <p:cNvSpPr/>
            <p:nvPr/>
          </p:nvSpPr>
          <p:spPr>
            <a:xfrm>
              <a:off x="6559560" y="2782800"/>
              <a:ext cx="523800" cy="21924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61" name=""/>
          <p:cNvGrpSpPr/>
          <p:nvPr/>
        </p:nvGrpSpPr>
        <p:grpSpPr>
          <a:xfrm>
            <a:off x="7167600" y="1946160"/>
            <a:ext cx="212760" cy="366840"/>
            <a:chOff x="7167600" y="1946160"/>
            <a:chExt cx="212760" cy="366840"/>
          </a:xfrm>
        </p:grpSpPr>
        <p:sp>
          <p:nvSpPr>
            <p:cNvPr id="7762" name=""/>
            <p:cNvSpPr/>
            <p:nvPr/>
          </p:nvSpPr>
          <p:spPr>
            <a:xfrm>
              <a:off x="7167600" y="1946160"/>
              <a:ext cx="212760" cy="36684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63" name=""/>
            <p:cNvSpPr/>
            <p:nvPr/>
          </p:nvSpPr>
          <p:spPr>
            <a:xfrm>
              <a:off x="7167600" y="1946160"/>
              <a:ext cx="212760" cy="36684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64" name=""/>
          <p:cNvGrpSpPr/>
          <p:nvPr/>
        </p:nvGrpSpPr>
        <p:grpSpPr>
          <a:xfrm>
            <a:off x="7105680" y="2260440"/>
            <a:ext cx="414360" cy="176400"/>
            <a:chOff x="7105680" y="2260440"/>
            <a:chExt cx="414360" cy="176400"/>
          </a:xfrm>
        </p:grpSpPr>
        <p:sp>
          <p:nvSpPr>
            <p:cNvPr id="7765" name=""/>
            <p:cNvSpPr/>
            <p:nvPr/>
          </p:nvSpPr>
          <p:spPr>
            <a:xfrm>
              <a:off x="7105680" y="2260440"/>
              <a:ext cx="414360" cy="17640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66" name=""/>
            <p:cNvSpPr/>
            <p:nvPr/>
          </p:nvSpPr>
          <p:spPr>
            <a:xfrm>
              <a:off x="7105680" y="2260440"/>
              <a:ext cx="414360" cy="17640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67" name=""/>
          <p:cNvGrpSpPr/>
          <p:nvPr/>
        </p:nvGrpSpPr>
        <p:grpSpPr>
          <a:xfrm>
            <a:off x="7310520" y="2374920"/>
            <a:ext cx="71280" cy="95400"/>
            <a:chOff x="7310520" y="2374920"/>
            <a:chExt cx="71280" cy="95400"/>
          </a:xfrm>
        </p:grpSpPr>
        <p:sp>
          <p:nvSpPr>
            <p:cNvPr id="7768" name=""/>
            <p:cNvSpPr/>
            <p:nvPr/>
          </p:nvSpPr>
          <p:spPr>
            <a:xfrm>
              <a:off x="7310520" y="2374920"/>
              <a:ext cx="71280" cy="954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69" name=""/>
            <p:cNvSpPr/>
            <p:nvPr/>
          </p:nvSpPr>
          <p:spPr>
            <a:xfrm>
              <a:off x="7310520" y="2374920"/>
              <a:ext cx="71280" cy="954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70" name=""/>
          <p:cNvGrpSpPr/>
          <p:nvPr/>
        </p:nvGrpSpPr>
        <p:grpSpPr>
          <a:xfrm>
            <a:off x="7130880" y="2379600"/>
            <a:ext cx="189000" cy="176400"/>
            <a:chOff x="7130880" y="2379600"/>
            <a:chExt cx="189000" cy="176400"/>
          </a:xfrm>
        </p:grpSpPr>
        <p:sp>
          <p:nvSpPr>
            <p:cNvPr id="7771" name=""/>
            <p:cNvSpPr/>
            <p:nvPr/>
          </p:nvSpPr>
          <p:spPr>
            <a:xfrm>
              <a:off x="7130880" y="2379600"/>
              <a:ext cx="189000" cy="17640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72" name=""/>
            <p:cNvSpPr/>
            <p:nvPr/>
          </p:nvSpPr>
          <p:spPr>
            <a:xfrm>
              <a:off x="7130880" y="2379600"/>
              <a:ext cx="189000" cy="17640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73" name=""/>
          <p:cNvGrpSpPr/>
          <p:nvPr/>
        </p:nvGrpSpPr>
        <p:grpSpPr>
          <a:xfrm>
            <a:off x="7167600" y="2506680"/>
            <a:ext cx="142920" cy="93600"/>
            <a:chOff x="7167600" y="2506680"/>
            <a:chExt cx="142920" cy="93600"/>
          </a:xfrm>
        </p:grpSpPr>
        <p:sp>
          <p:nvSpPr>
            <p:cNvPr id="7774" name=""/>
            <p:cNvSpPr/>
            <p:nvPr/>
          </p:nvSpPr>
          <p:spPr>
            <a:xfrm>
              <a:off x="7167600" y="2506680"/>
              <a:ext cx="142920" cy="9360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75" name=""/>
            <p:cNvSpPr/>
            <p:nvPr/>
          </p:nvSpPr>
          <p:spPr>
            <a:xfrm>
              <a:off x="7167600" y="2506680"/>
              <a:ext cx="142920" cy="9360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76" name=""/>
          <p:cNvGrpSpPr/>
          <p:nvPr/>
        </p:nvGrpSpPr>
        <p:grpSpPr>
          <a:xfrm>
            <a:off x="7423200" y="2436840"/>
            <a:ext cx="39600" cy="19080"/>
            <a:chOff x="7423200" y="2436840"/>
            <a:chExt cx="39600" cy="19080"/>
          </a:xfrm>
        </p:grpSpPr>
        <p:sp>
          <p:nvSpPr>
            <p:cNvPr id="7777" name=""/>
            <p:cNvSpPr/>
            <p:nvPr/>
          </p:nvSpPr>
          <p:spPr>
            <a:xfrm>
              <a:off x="7423200" y="2436840"/>
              <a:ext cx="39600" cy="1908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78" name=""/>
            <p:cNvSpPr/>
            <p:nvPr/>
          </p:nvSpPr>
          <p:spPr>
            <a:xfrm>
              <a:off x="7423200" y="2436840"/>
              <a:ext cx="39600" cy="1908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79" name=""/>
          <p:cNvGrpSpPr/>
          <p:nvPr/>
        </p:nvGrpSpPr>
        <p:grpSpPr>
          <a:xfrm>
            <a:off x="6181560" y="2863800"/>
            <a:ext cx="876600" cy="457200"/>
            <a:chOff x="6181560" y="2863800"/>
            <a:chExt cx="876600" cy="457200"/>
          </a:xfrm>
        </p:grpSpPr>
        <p:sp>
          <p:nvSpPr>
            <p:cNvPr id="7780" name=""/>
            <p:cNvSpPr/>
            <p:nvPr/>
          </p:nvSpPr>
          <p:spPr>
            <a:xfrm>
              <a:off x="6181560" y="2863800"/>
              <a:ext cx="876600" cy="45720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81" name=""/>
            <p:cNvSpPr/>
            <p:nvPr/>
          </p:nvSpPr>
          <p:spPr>
            <a:xfrm>
              <a:off x="6181560" y="2863800"/>
              <a:ext cx="876600" cy="45720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82" name=""/>
          <p:cNvGrpSpPr/>
          <p:nvPr/>
        </p:nvGrpSpPr>
        <p:grpSpPr>
          <a:xfrm>
            <a:off x="6124680" y="3186000"/>
            <a:ext cx="971280" cy="401760"/>
            <a:chOff x="6124680" y="3186000"/>
            <a:chExt cx="971280" cy="401760"/>
          </a:xfrm>
        </p:grpSpPr>
        <p:sp>
          <p:nvSpPr>
            <p:cNvPr id="7783" name=""/>
            <p:cNvSpPr/>
            <p:nvPr/>
          </p:nvSpPr>
          <p:spPr>
            <a:xfrm>
              <a:off x="6124680" y="3186000"/>
              <a:ext cx="971280" cy="4017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84" name=""/>
            <p:cNvSpPr/>
            <p:nvPr/>
          </p:nvSpPr>
          <p:spPr>
            <a:xfrm>
              <a:off x="6124680" y="3186000"/>
              <a:ext cx="971280" cy="4017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85" name=""/>
          <p:cNvGrpSpPr/>
          <p:nvPr/>
        </p:nvGrpSpPr>
        <p:grpSpPr>
          <a:xfrm>
            <a:off x="5435640" y="3289320"/>
            <a:ext cx="960480" cy="317520"/>
            <a:chOff x="5435640" y="3289320"/>
            <a:chExt cx="960480" cy="317520"/>
          </a:xfrm>
        </p:grpSpPr>
        <p:sp>
          <p:nvSpPr>
            <p:cNvPr id="7786" name=""/>
            <p:cNvSpPr/>
            <p:nvPr/>
          </p:nvSpPr>
          <p:spPr>
            <a:xfrm>
              <a:off x="5435640" y="3289320"/>
              <a:ext cx="960480" cy="31752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87" name=""/>
            <p:cNvSpPr/>
            <p:nvPr/>
          </p:nvSpPr>
          <p:spPr>
            <a:xfrm>
              <a:off x="5435640" y="3289320"/>
              <a:ext cx="960480" cy="31752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88" name=""/>
          <p:cNvGrpSpPr/>
          <p:nvPr/>
        </p:nvGrpSpPr>
        <p:grpSpPr>
          <a:xfrm>
            <a:off x="6235560" y="3471840"/>
            <a:ext cx="574920" cy="399960"/>
            <a:chOff x="6235560" y="3471840"/>
            <a:chExt cx="574920" cy="399960"/>
          </a:xfrm>
        </p:grpSpPr>
        <p:sp>
          <p:nvSpPr>
            <p:cNvPr id="7789" name=""/>
            <p:cNvSpPr/>
            <p:nvPr/>
          </p:nvSpPr>
          <p:spPr>
            <a:xfrm>
              <a:off x="6235560" y="3471840"/>
              <a:ext cx="574920" cy="39996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90" name=""/>
            <p:cNvSpPr/>
            <p:nvPr/>
          </p:nvSpPr>
          <p:spPr>
            <a:xfrm>
              <a:off x="6235560" y="3471840"/>
              <a:ext cx="574920" cy="39996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91" name=""/>
          <p:cNvGrpSpPr/>
          <p:nvPr/>
        </p:nvGrpSpPr>
        <p:grpSpPr>
          <a:xfrm>
            <a:off x="5985000" y="3527280"/>
            <a:ext cx="612720" cy="587520"/>
            <a:chOff x="5985000" y="3527280"/>
            <a:chExt cx="612720" cy="587520"/>
          </a:xfrm>
        </p:grpSpPr>
        <p:sp>
          <p:nvSpPr>
            <p:cNvPr id="7792" name=""/>
            <p:cNvSpPr/>
            <p:nvPr/>
          </p:nvSpPr>
          <p:spPr>
            <a:xfrm>
              <a:off x="5985000" y="3527280"/>
              <a:ext cx="612720" cy="5875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93" name=""/>
            <p:cNvSpPr/>
            <p:nvPr/>
          </p:nvSpPr>
          <p:spPr>
            <a:xfrm>
              <a:off x="5985000" y="3527280"/>
              <a:ext cx="612720" cy="5875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94" name=""/>
          <p:cNvGrpSpPr/>
          <p:nvPr/>
        </p:nvGrpSpPr>
        <p:grpSpPr>
          <a:xfrm>
            <a:off x="5683320" y="3560760"/>
            <a:ext cx="441360" cy="671400"/>
            <a:chOff x="5683320" y="3560760"/>
            <a:chExt cx="441360" cy="671400"/>
          </a:xfrm>
        </p:grpSpPr>
        <p:sp>
          <p:nvSpPr>
            <p:cNvPr id="7795" name=""/>
            <p:cNvSpPr/>
            <p:nvPr/>
          </p:nvSpPr>
          <p:spPr>
            <a:xfrm>
              <a:off x="5683320" y="3560760"/>
              <a:ext cx="441360" cy="67140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96" name=""/>
            <p:cNvSpPr/>
            <p:nvPr/>
          </p:nvSpPr>
          <p:spPr>
            <a:xfrm>
              <a:off x="5683320" y="3560760"/>
              <a:ext cx="441360" cy="67140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97" name=""/>
          <p:cNvGrpSpPr/>
          <p:nvPr/>
        </p:nvGrpSpPr>
        <p:grpSpPr>
          <a:xfrm>
            <a:off x="5802480" y="4048200"/>
            <a:ext cx="1058760" cy="730080"/>
            <a:chOff x="5802480" y="4048200"/>
            <a:chExt cx="1058760" cy="730080"/>
          </a:xfrm>
        </p:grpSpPr>
        <p:sp>
          <p:nvSpPr>
            <p:cNvPr id="7798" name=""/>
            <p:cNvSpPr/>
            <p:nvPr/>
          </p:nvSpPr>
          <p:spPr>
            <a:xfrm>
              <a:off x="5802480" y="4048200"/>
              <a:ext cx="1058760" cy="73008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99" name=""/>
            <p:cNvSpPr/>
            <p:nvPr/>
          </p:nvSpPr>
          <p:spPr>
            <a:xfrm>
              <a:off x="5802480" y="4048200"/>
              <a:ext cx="1058760" cy="73008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00" name=""/>
          <p:cNvGrpSpPr/>
          <p:nvPr/>
        </p:nvGrpSpPr>
        <p:grpSpPr>
          <a:xfrm>
            <a:off x="5311800" y="3592440"/>
            <a:ext cx="404640" cy="655560"/>
            <a:chOff x="5311800" y="3592440"/>
            <a:chExt cx="404640" cy="655560"/>
          </a:xfrm>
        </p:grpSpPr>
        <p:sp>
          <p:nvSpPr>
            <p:cNvPr id="7801" name=""/>
            <p:cNvSpPr/>
            <p:nvPr/>
          </p:nvSpPr>
          <p:spPr>
            <a:xfrm>
              <a:off x="5311800" y="3592440"/>
              <a:ext cx="404640" cy="65556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02" name=""/>
            <p:cNvSpPr/>
            <p:nvPr/>
          </p:nvSpPr>
          <p:spPr>
            <a:xfrm>
              <a:off x="5311800" y="3592440"/>
              <a:ext cx="404640" cy="65556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03" name=""/>
          <p:cNvGrpSpPr/>
          <p:nvPr/>
        </p:nvGrpSpPr>
        <p:grpSpPr>
          <a:xfrm>
            <a:off x="3483000" y="3416400"/>
            <a:ext cx="1590480" cy="1428480"/>
            <a:chOff x="3483000" y="3416400"/>
            <a:chExt cx="1590480" cy="1428480"/>
          </a:xfrm>
        </p:grpSpPr>
        <p:sp>
          <p:nvSpPr>
            <p:cNvPr id="7804" name=""/>
            <p:cNvSpPr/>
            <p:nvPr/>
          </p:nvSpPr>
          <p:spPr>
            <a:xfrm>
              <a:off x="3483000" y="3416400"/>
              <a:ext cx="1590480" cy="142848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05" name=""/>
            <p:cNvSpPr/>
            <p:nvPr/>
          </p:nvSpPr>
          <p:spPr>
            <a:xfrm>
              <a:off x="3483000" y="3416400"/>
              <a:ext cx="1590480" cy="142848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06" name=""/>
          <p:cNvGrpSpPr/>
          <p:nvPr/>
        </p:nvGrpSpPr>
        <p:grpSpPr>
          <a:xfrm>
            <a:off x="6210360" y="2301840"/>
            <a:ext cx="6120" cy="1440"/>
            <a:chOff x="6210360" y="2301840"/>
            <a:chExt cx="6120" cy="1440"/>
          </a:xfrm>
        </p:grpSpPr>
        <p:sp>
          <p:nvSpPr>
            <p:cNvPr id="7807" name=""/>
            <p:cNvSpPr/>
            <p:nvPr/>
          </p:nvSpPr>
          <p:spPr>
            <a:xfrm>
              <a:off x="6210360" y="2301840"/>
              <a:ext cx="61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08" name=""/>
            <p:cNvSpPr/>
            <p:nvPr/>
          </p:nvSpPr>
          <p:spPr>
            <a:xfrm>
              <a:off x="6210360" y="2301840"/>
              <a:ext cx="6120" cy="1440"/>
            </a:xfrm>
            <a:prstGeom prst="line">
              <a:avLst/>
            </a:prstGeom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09" name=""/>
          <p:cNvGrpSpPr/>
          <p:nvPr/>
        </p:nvGrpSpPr>
        <p:grpSpPr>
          <a:xfrm>
            <a:off x="5391000" y="1860480"/>
            <a:ext cx="86040" cy="65160"/>
            <a:chOff x="5391000" y="1860480"/>
            <a:chExt cx="86040" cy="65160"/>
          </a:xfrm>
        </p:grpSpPr>
        <p:sp>
          <p:nvSpPr>
            <p:cNvPr id="7810" name=""/>
            <p:cNvSpPr/>
            <p:nvPr/>
          </p:nvSpPr>
          <p:spPr>
            <a:xfrm>
              <a:off x="5391000" y="1860480"/>
              <a:ext cx="86040" cy="6516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11" name=""/>
            <p:cNvSpPr/>
            <p:nvPr/>
          </p:nvSpPr>
          <p:spPr>
            <a:xfrm>
              <a:off x="5391000" y="1860480"/>
              <a:ext cx="86040" cy="6516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12" name=""/>
          <p:cNvGrpSpPr/>
          <p:nvPr/>
        </p:nvGrpSpPr>
        <p:grpSpPr>
          <a:xfrm>
            <a:off x="5699160" y="1892160"/>
            <a:ext cx="68400" cy="14400"/>
            <a:chOff x="5699160" y="1892160"/>
            <a:chExt cx="68400" cy="14400"/>
          </a:xfrm>
        </p:grpSpPr>
        <p:sp>
          <p:nvSpPr>
            <p:cNvPr id="7813" name=""/>
            <p:cNvSpPr/>
            <p:nvPr/>
          </p:nvSpPr>
          <p:spPr>
            <a:xfrm>
              <a:off x="5699160" y="1892160"/>
              <a:ext cx="68400" cy="144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14" name=""/>
            <p:cNvSpPr/>
            <p:nvPr/>
          </p:nvSpPr>
          <p:spPr>
            <a:xfrm>
              <a:off x="5699160" y="1892160"/>
              <a:ext cx="68400" cy="144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15" name=""/>
          <p:cNvGrpSpPr/>
          <p:nvPr/>
        </p:nvGrpSpPr>
        <p:grpSpPr>
          <a:xfrm>
            <a:off x="6454800" y="2028960"/>
            <a:ext cx="720720" cy="820440"/>
            <a:chOff x="6454800" y="2028960"/>
            <a:chExt cx="720720" cy="820440"/>
          </a:xfrm>
        </p:grpSpPr>
        <p:sp>
          <p:nvSpPr>
            <p:cNvPr id="7816" name=""/>
            <p:cNvSpPr/>
            <p:nvPr/>
          </p:nvSpPr>
          <p:spPr>
            <a:xfrm>
              <a:off x="6454800" y="2028960"/>
              <a:ext cx="720720" cy="8204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17" name=""/>
            <p:cNvSpPr/>
            <p:nvPr/>
          </p:nvSpPr>
          <p:spPr>
            <a:xfrm>
              <a:off x="6454800" y="2028960"/>
              <a:ext cx="720720" cy="8204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18" name=""/>
          <p:cNvGrpSpPr/>
          <p:nvPr/>
        </p:nvGrpSpPr>
        <p:grpSpPr>
          <a:xfrm>
            <a:off x="6956280" y="2763720"/>
            <a:ext cx="127080" cy="165240"/>
            <a:chOff x="6956280" y="2763720"/>
            <a:chExt cx="127080" cy="165240"/>
          </a:xfrm>
        </p:grpSpPr>
        <p:sp>
          <p:nvSpPr>
            <p:cNvPr id="7819" name=""/>
            <p:cNvSpPr/>
            <p:nvPr/>
          </p:nvSpPr>
          <p:spPr>
            <a:xfrm>
              <a:off x="6956280" y="2763720"/>
              <a:ext cx="127080" cy="1652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20" name=""/>
            <p:cNvSpPr/>
            <p:nvPr/>
          </p:nvSpPr>
          <p:spPr>
            <a:xfrm>
              <a:off x="6956280" y="2763720"/>
              <a:ext cx="127080" cy="1652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21" name=""/>
          <p:cNvGrpSpPr/>
          <p:nvPr/>
        </p:nvGrpSpPr>
        <p:grpSpPr>
          <a:xfrm>
            <a:off x="5961240" y="2073240"/>
            <a:ext cx="225360" cy="93600"/>
            <a:chOff x="5961240" y="2073240"/>
            <a:chExt cx="225360" cy="93600"/>
          </a:xfrm>
        </p:grpSpPr>
        <p:sp>
          <p:nvSpPr>
            <p:cNvPr id="7822" name=""/>
            <p:cNvSpPr/>
            <p:nvPr/>
          </p:nvSpPr>
          <p:spPr>
            <a:xfrm>
              <a:off x="5961240" y="2073240"/>
              <a:ext cx="225360" cy="9360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23" name=""/>
            <p:cNvSpPr/>
            <p:nvPr/>
          </p:nvSpPr>
          <p:spPr>
            <a:xfrm>
              <a:off x="5961240" y="2073240"/>
              <a:ext cx="225360" cy="9360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24" name=""/>
          <p:cNvGrpSpPr/>
          <p:nvPr/>
        </p:nvGrpSpPr>
        <p:grpSpPr>
          <a:xfrm>
            <a:off x="7032600" y="1992240"/>
            <a:ext cx="198360" cy="341280"/>
            <a:chOff x="7032600" y="1992240"/>
            <a:chExt cx="198360" cy="341280"/>
          </a:xfrm>
        </p:grpSpPr>
        <p:sp>
          <p:nvSpPr>
            <p:cNvPr id="7825" name=""/>
            <p:cNvSpPr/>
            <p:nvPr/>
          </p:nvSpPr>
          <p:spPr>
            <a:xfrm>
              <a:off x="7032600" y="1992240"/>
              <a:ext cx="198360" cy="34128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26" name=""/>
            <p:cNvSpPr/>
            <p:nvPr/>
          </p:nvSpPr>
          <p:spPr>
            <a:xfrm>
              <a:off x="7032600" y="1992240"/>
              <a:ext cx="198360" cy="34128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27" name=""/>
          <p:cNvGrpSpPr/>
          <p:nvPr/>
        </p:nvGrpSpPr>
        <p:grpSpPr>
          <a:xfrm>
            <a:off x="5000760" y="3881520"/>
            <a:ext cx="674640" cy="528480"/>
            <a:chOff x="5000760" y="3881520"/>
            <a:chExt cx="674640" cy="528480"/>
          </a:xfrm>
        </p:grpSpPr>
        <p:sp>
          <p:nvSpPr>
            <p:cNvPr id="7828" name=""/>
            <p:cNvSpPr/>
            <p:nvPr/>
          </p:nvSpPr>
          <p:spPr>
            <a:xfrm>
              <a:off x="5000760" y="3881520"/>
              <a:ext cx="674640" cy="5284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29" name=""/>
            <p:cNvSpPr/>
            <p:nvPr/>
          </p:nvSpPr>
          <p:spPr>
            <a:xfrm>
              <a:off x="5000760" y="3881520"/>
              <a:ext cx="674640" cy="5284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</a:path>
              </a:pathLst>
            </a:custGeom>
            <a:noFill/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30" name=""/>
          <p:cNvGrpSpPr/>
          <p:nvPr/>
        </p:nvGrpSpPr>
        <p:grpSpPr>
          <a:xfrm>
            <a:off x="7321680" y="2209680"/>
            <a:ext cx="48960" cy="88920"/>
            <a:chOff x="7321680" y="2209680"/>
            <a:chExt cx="48960" cy="88920"/>
          </a:xfrm>
        </p:grpSpPr>
        <p:sp>
          <p:nvSpPr>
            <p:cNvPr id="7831" name=""/>
            <p:cNvSpPr/>
            <p:nvPr/>
          </p:nvSpPr>
          <p:spPr>
            <a:xfrm>
              <a:off x="7321680" y="2209680"/>
              <a:ext cx="48960" cy="8892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32" name=""/>
            <p:cNvSpPr/>
            <p:nvPr/>
          </p:nvSpPr>
          <p:spPr>
            <a:xfrm>
              <a:off x="7321680" y="2209680"/>
              <a:ext cx="48960" cy="88920"/>
            </a:xfrm>
            <a:prstGeom prst="line">
              <a:avLst/>
            </a:prstGeom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33" name=""/>
          <p:cNvGrpSpPr/>
          <p:nvPr/>
        </p:nvGrpSpPr>
        <p:grpSpPr>
          <a:xfrm>
            <a:off x="6454800" y="2028960"/>
            <a:ext cx="720720" cy="820440"/>
            <a:chOff x="6454800" y="2028960"/>
            <a:chExt cx="720720" cy="820440"/>
          </a:xfrm>
        </p:grpSpPr>
        <p:sp>
          <p:nvSpPr>
            <p:cNvPr id="7834" name=""/>
            <p:cNvSpPr/>
            <p:nvPr/>
          </p:nvSpPr>
          <p:spPr>
            <a:xfrm>
              <a:off x="6454800" y="2028960"/>
              <a:ext cx="720720" cy="8204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35" name=""/>
            <p:cNvSpPr/>
            <p:nvPr/>
          </p:nvSpPr>
          <p:spPr>
            <a:xfrm>
              <a:off x="6454800" y="2028960"/>
              <a:ext cx="720720" cy="8204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36" name=""/>
          <p:cNvGrpSpPr/>
          <p:nvPr/>
        </p:nvGrpSpPr>
        <p:grpSpPr>
          <a:xfrm>
            <a:off x="3909960" y="1760400"/>
            <a:ext cx="766800" cy="430200"/>
            <a:chOff x="3909960" y="1760400"/>
            <a:chExt cx="766800" cy="430200"/>
          </a:xfrm>
        </p:grpSpPr>
        <p:sp>
          <p:nvSpPr>
            <p:cNvPr id="7837" name=""/>
            <p:cNvSpPr/>
            <p:nvPr/>
          </p:nvSpPr>
          <p:spPr>
            <a:xfrm>
              <a:off x="3909960" y="1760400"/>
              <a:ext cx="766800" cy="430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38" name=""/>
            <p:cNvSpPr/>
            <p:nvPr/>
          </p:nvSpPr>
          <p:spPr>
            <a:xfrm>
              <a:off x="3909960" y="1760400"/>
              <a:ext cx="766800" cy="430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39" name=""/>
          <p:cNvGrpSpPr/>
          <p:nvPr/>
        </p:nvGrpSpPr>
        <p:grpSpPr>
          <a:xfrm>
            <a:off x="5637240" y="2668680"/>
            <a:ext cx="363600" cy="550800"/>
            <a:chOff x="5637240" y="2668680"/>
            <a:chExt cx="363600" cy="550800"/>
          </a:xfrm>
        </p:grpSpPr>
        <p:sp>
          <p:nvSpPr>
            <p:cNvPr id="7840" name=""/>
            <p:cNvSpPr/>
            <p:nvPr/>
          </p:nvSpPr>
          <p:spPr>
            <a:xfrm>
              <a:off x="5637240" y="2668680"/>
              <a:ext cx="363600" cy="55080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41" name=""/>
            <p:cNvSpPr/>
            <p:nvPr/>
          </p:nvSpPr>
          <p:spPr>
            <a:xfrm>
              <a:off x="5637240" y="2668680"/>
              <a:ext cx="363600" cy="55080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42" name=""/>
          <p:cNvGrpSpPr/>
          <p:nvPr/>
        </p:nvGrpSpPr>
        <p:grpSpPr>
          <a:xfrm>
            <a:off x="1955880" y="1490760"/>
            <a:ext cx="776160" cy="519120"/>
            <a:chOff x="1955880" y="1490760"/>
            <a:chExt cx="776160" cy="519120"/>
          </a:xfrm>
        </p:grpSpPr>
        <p:sp>
          <p:nvSpPr>
            <p:cNvPr id="7843" name=""/>
            <p:cNvSpPr/>
            <p:nvPr/>
          </p:nvSpPr>
          <p:spPr>
            <a:xfrm>
              <a:off x="1955880" y="1490760"/>
              <a:ext cx="776160" cy="5191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44" name=""/>
            <p:cNvSpPr/>
            <p:nvPr/>
          </p:nvSpPr>
          <p:spPr>
            <a:xfrm>
              <a:off x="1955880" y="1490760"/>
              <a:ext cx="776160" cy="5191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45" name=""/>
          <p:cNvGrpSpPr/>
          <p:nvPr/>
        </p:nvGrpSpPr>
        <p:grpSpPr>
          <a:xfrm>
            <a:off x="2544840" y="1611360"/>
            <a:ext cx="650880" cy="998640"/>
            <a:chOff x="2544840" y="1611360"/>
            <a:chExt cx="650880" cy="998640"/>
          </a:xfrm>
        </p:grpSpPr>
        <p:sp>
          <p:nvSpPr>
            <p:cNvPr id="7846" name=""/>
            <p:cNvSpPr/>
            <p:nvPr/>
          </p:nvSpPr>
          <p:spPr>
            <a:xfrm>
              <a:off x="2544840" y="1611360"/>
              <a:ext cx="650880" cy="99864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47" name=""/>
            <p:cNvSpPr/>
            <p:nvPr/>
          </p:nvSpPr>
          <p:spPr>
            <a:xfrm>
              <a:off x="2544840" y="1611360"/>
              <a:ext cx="650880" cy="99864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48" name=""/>
          <p:cNvGrpSpPr/>
          <p:nvPr/>
        </p:nvGrpSpPr>
        <p:grpSpPr>
          <a:xfrm>
            <a:off x="2789280" y="1620720"/>
            <a:ext cx="1162080" cy="673200"/>
            <a:chOff x="2789280" y="1620720"/>
            <a:chExt cx="1162080" cy="673200"/>
          </a:xfrm>
        </p:grpSpPr>
        <p:sp>
          <p:nvSpPr>
            <p:cNvPr id="7849" name=""/>
            <p:cNvSpPr/>
            <p:nvPr/>
          </p:nvSpPr>
          <p:spPr>
            <a:xfrm>
              <a:off x="2789280" y="1620720"/>
              <a:ext cx="1162080" cy="67320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50" name=""/>
            <p:cNvSpPr/>
            <p:nvPr/>
          </p:nvSpPr>
          <p:spPr>
            <a:xfrm>
              <a:off x="2789280" y="1620720"/>
              <a:ext cx="1162080" cy="67320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51" name=""/>
          <p:cNvGrpSpPr/>
          <p:nvPr/>
        </p:nvGrpSpPr>
        <p:grpSpPr>
          <a:xfrm>
            <a:off x="3125880" y="2220840"/>
            <a:ext cx="774720" cy="601560"/>
            <a:chOff x="3125880" y="2220840"/>
            <a:chExt cx="774720" cy="601560"/>
          </a:xfrm>
        </p:grpSpPr>
        <p:sp>
          <p:nvSpPr>
            <p:cNvPr id="7852" name=""/>
            <p:cNvSpPr/>
            <p:nvPr/>
          </p:nvSpPr>
          <p:spPr>
            <a:xfrm>
              <a:off x="3125880" y="2220840"/>
              <a:ext cx="774720" cy="60156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53" name=""/>
            <p:cNvSpPr/>
            <p:nvPr/>
          </p:nvSpPr>
          <p:spPr>
            <a:xfrm>
              <a:off x="3125880" y="2220840"/>
              <a:ext cx="774720" cy="60156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54" name=""/>
          <p:cNvGrpSpPr/>
          <p:nvPr/>
        </p:nvGrpSpPr>
        <p:grpSpPr>
          <a:xfrm>
            <a:off x="3887640" y="2170080"/>
            <a:ext cx="808200" cy="473040"/>
            <a:chOff x="3887640" y="2170080"/>
            <a:chExt cx="808200" cy="473040"/>
          </a:xfrm>
        </p:grpSpPr>
        <p:sp>
          <p:nvSpPr>
            <p:cNvPr id="7855" name=""/>
            <p:cNvSpPr/>
            <p:nvPr/>
          </p:nvSpPr>
          <p:spPr>
            <a:xfrm>
              <a:off x="3887640" y="2170080"/>
              <a:ext cx="808200" cy="47304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56" name=""/>
            <p:cNvSpPr/>
            <p:nvPr/>
          </p:nvSpPr>
          <p:spPr>
            <a:xfrm>
              <a:off x="3887640" y="2170080"/>
              <a:ext cx="808200" cy="47304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57" name=""/>
          <p:cNvGrpSpPr/>
          <p:nvPr/>
        </p:nvGrpSpPr>
        <p:grpSpPr>
          <a:xfrm>
            <a:off x="2714760" y="2565360"/>
            <a:ext cx="612720" cy="725400"/>
            <a:chOff x="2714760" y="2565360"/>
            <a:chExt cx="612720" cy="725400"/>
          </a:xfrm>
        </p:grpSpPr>
        <p:sp>
          <p:nvSpPr>
            <p:cNvPr id="7858" name=""/>
            <p:cNvSpPr/>
            <p:nvPr/>
          </p:nvSpPr>
          <p:spPr>
            <a:xfrm>
              <a:off x="2714760" y="2565360"/>
              <a:ext cx="612720" cy="72540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59" name=""/>
            <p:cNvSpPr/>
            <p:nvPr/>
          </p:nvSpPr>
          <p:spPr>
            <a:xfrm>
              <a:off x="2714760" y="2565360"/>
              <a:ext cx="612720" cy="72540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60" name=""/>
          <p:cNvGrpSpPr/>
          <p:nvPr/>
        </p:nvGrpSpPr>
        <p:grpSpPr>
          <a:xfrm>
            <a:off x="3262320" y="2763720"/>
            <a:ext cx="809640" cy="594000"/>
            <a:chOff x="3262320" y="2763720"/>
            <a:chExt cx="809640" cy="594000"/>
          </a:xfrm>
        </p:grpSpPr>
        <p:sp>
          <p:nvSpPr>
            <p:cNvPr id="7861" name=""/>
            <p:cNvSpPr/>
            <p:nvPr/>
          </p:nvSpPr>
          <p:spPr>
            <a:xfrm>
              <a:off x="3262320" y="2763720"/>
              <a:ext cx="809640" cy="59400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62" name=""/>
            <p:cNvSpPr/>
            <p:nvPr/>
          </p:nvSpPr>
          <p:spPr>
            <a:xfrm>
              <a:off x="3262320" y="2763720"/>
              <a:ext cx="809640" cy="59400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63" name=""/>
          <p:cNvGrpSpPr/>
          <p:nvPr/>
        </p:nvGrpSpPr>
        <p:grpSpPr>
          <a:xfrm>
            <a:off x="4067280" y="2970360"/>
            <a:ext cx="846000" cy="403200"/>
            <a:chOff x="4067280" y="2970360"/>
            <a:chExt cx="846000" cy="403200"/>
          </a:xfrm>
        </p:grpSpPr>
        <p:sp>
          <p:nvSpPr>
            <p:cNvPr id="7864" name=""/>
            <p:cNvSpPr/>
            <p:nvPr/>
          </p:nvSpPr>
          <p:spPr>
            <a:xfrm>
              <a:off x="4067280" y="2970360"/>
              <a:ext cx="846000" cy="40320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65" name=""/>
            <p:cNvSpPr/>
            <p:nvPr/>
          </p:nvSpPr>
          <p:spPr>
            <a:xfrm>
              <a:off x="4067280" y="2970360"/>
              <a:ext cx="846000" cy="40320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66" name=""/>
          <p:cNvGrpSpPr/>
          <p:nvPr/>
        </p:nvGrpSpPr>
        <p:grpSpPr>
          <a:xfrm>
            <a:off x="3951360" y="3351240"/>
            <a:ext cx="987480" cy="449280"/>
            <a:chOff x="3951360" y="3351240"/>
            <a:chExt cx="987480" cy="449280"/>
          </a:xfrm>
        </p:grpSpPr>
        <p:sp>
          <p:nvSpPr>
            <p:cNvPr id="7867" name=""/>
            <p:cNvSpPr/>
            <p:nvPr/>
          </p:nvSpPr>
          <p:spPr>
            <a:xfrm>
              <a:off x="3951360" y="3351240"/>
              <a:ext cx="987480" cy="44928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68" name=""/>
            <p:cNvSpPr/>
            <p:nvPr/>
          </p:nvSpPr>
          <p:spPr>
            <a:xfrm>
              <a:off x="3951360" y="3351240"/>
              <a:ext cx="987480" cy="44928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69" name=""/>
          <p:cNvGrpSpPr/>
          <p:nvPr/>
        </p:nvGrpSpPr>
        <p:grpSpPr>
          <a:xfrm>
            <a:off x="3178080" y="3292560"/>
            <a:ext cx="773280" cy="745920"/>
            <a:chOff x="3178080" y="3292560"/>
            <a:chExt cx="773280" cy="745920"/>
          </a:xfrm>
        </p:grpSpPr>
        <p:sp>
          <p:nvSpPr>
            <p:cNvPr id="7870" name=""/>
            <p:cNvSpPr/>
            <p:nvPr/>
          </p:nvSpPr>
          <p:spPr>
            <a:xfrm>
              <a:off x="3178080" y="3292560"/>
              <a:ext cx="773280" cy="74592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71" name=""/>
            <p:cNvSpPr/>
            <p:nvPr/>
          </p:nvSpPr>
          <p:spPr>
            <a:xfrm>
              <a:off x="3178080" y="3292560"/>
              <a:ext cx="773280" cy="74592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72" name=""/>
          <p:cNvGrpSpPr/>
          <p:nvPr/>
        </p:nvGrpSpPr>
        <p:grpSpPr>
          <a:xfrm>
            <a:off x="2529000" y="3209760"/>
            <a:ext cx="733320" cy="812880"/>
            <a:chOff x="2529000" y="3209760"/>
            <a:chExt cx="733320" cy="812880"/>
          </a:xfrm>
        </p:grpSpPr>
        <p:sp>
          <p:nvSpPr>
            <p:cNvPr id="7873" name=""/>
            <p:cNvSpPr/>
            <p:nvPr/>
          </p:nvSpPr>
          <p:spPr>
            <a:xfrm>
              <a:off x="2529000" y="3209760"/>
              <a:ext cx="733320" cy="81288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74" name=""/>
            <p:cNvSpPr/>
            <p:nvPr/>
          </p:nvSpPr>
          <p:spPr>
            <a:xfrm>
              <a:off x="2529000" y="3209760"/>
              <a:ext cx="733320" cy="81288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75" name=""/>
          <p:cNvGrpSpPr/>
          <p:nvPr/>
        </p:nvGrpSpPr>
        <p:grpSpPr>
          <a:xfrm>
            <a:off x="2116080" y="2451240"/>
            <a:ext cx="712800" cy="1006200"/>
            <a:chOff x="2116080" y="2451240"/>
            <a:chExt cx="712800" cy="1006200"/>
          </a:xfrm>
        </p:grpSpPr>
        <p:sp>
          <p:nvSpPr>
            <p:cNvPr id="7876" name=""/>
            <p:cNvSpPr/>
            <p:nvPr/>
          </p:nvSpPr>
          <p:spPr>
            <a:xfrm>
              <a:off x="2116080" y="2451240"/>
              <a:ext cx="712800" cy="100620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77" name=""/>
            <p:cNvSpPr/>
            <p:nvPr/>
          </p:nvSpPr>
          <p:spPr>
            <a:xfrm>
              <a:off x="2116080" y="2451240"/>
              <a:ext cx="712800" cy="100620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78" name=""/>
          <p:cNvGrpSpPr/>
          <p:nvPr/>
        </p:nvGrpSpPr>
        <p:grpSpPr>
          <a:xfrm>
            <a:off x="1697040" y="2351160"/>
            <a:ext cx="938160" cy="1398600"/>
            <a:chOff x="1697040" y="2351160"/>
            <a:chExt cx="938160" cy="1398600"/>
          </a:xfrm>
        </p:grpSpPr>
        <p:sp>
          <p:nvSpPr>
            <p:cNvPr id="7879" name=""/>
            <p:cNvSpPr/>
            <p:nvPr/>
          </p:nvSpPr>
          <p:spPr>
            <a:xfrm>
              <a:off x="1697040" y="2351160"/>
              <a:ext cx="938160" cy="139860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80" name=""/>
            <p:cNvSpPr/>
            <p:nvPr/>
          </p:nvSpPr>
          <p:spPr>
            <a:xfrm>
              <a:off x="1697040" y="2351160"/>
              <a:ext cx="938160" cy="139860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81" name=""/>
          <p:cNvGrpSpPr/>
          <p:nvPr/>
        </p:nvGrpSpPr>
        <p:grpSpPr>
          <a:xfrm>
            <a:off x="4606920" y="1733400"/>
            <a:ext cx="733320" cy="789120"/>
            <a:chOff x="4606920" y="1733400"/>
            <a:chExt cx="733320" cy="789120"/>
          </a:xfrm>
        </p:grpSpPr>
        <p:sp>
          <p:nvSpPr>
            <p:cNvPr id="7882" name=""/>
            <p:cNvSpPr/>
            <p:nvPr/>
          </p:nvSpPr>
          <p:spPr>
            <a:xfrm>
              <a:off x="4606920" y="1733400"/>
              <a:ext cx="733320" cy="78912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83" name=""/>
            <p:cNvSpPr/>
            <p:nvPr/>
          </p:nvSpPr>
          <p:spPr>
            <a:xfrm>
              <a:off x="4606920" y="1733400"/>
              <a:ext cx="733320" cy="78912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84" name=""/>
          <p:cNvGrpSpPr/>
          <p:nvPr/>
        </p:nvGrpSpPr>
        <p:grpSpPr>
          <a:xfrm>
            <a:off x="4908600" y="3414600"/>
            <a:ext cx="581040" cy="478080"/>
            <a:chOff x="4908600" y="3414600"/>
            <a:chExt cx="581040" cy="478080"/>
          </a:xfrm>
        </p:grpSpPr>
        <p:sp>
          <p:nvSpPr>
            <p:cNvPr id="7885" name=""/>
            <p:cNvSpPr/>
            <p:nvPr/>
          </p:nvSpPr>
          <p:spPr>
            <a:xfrm>
              <a:off x="4908600" y="3414600"/>
              <a:ext cx="581040" cy="47808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86" name=""/>
            <p:cNvSpPr/>
            <p:nvPr/>
          </p:nvSpPr>
          <p:spPr>
            <a:xfrm>
              <a:off x="4908600" y="3414600"/>
              <a:ext cx="581040" cy="47808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87" name=""/>
          <p:cNvGrpSpPr/>
          <p:nvPr/>
        </p:nvGrpSpPr>
        <p:grpSpPr>
          <a:xfrm>
            <a:off x="5051520" y="2033640"/>
            <a:ext cx="598320" cy="585720"/>
            <a:chOff x="5051520" y="2033640"/>
            <a:chExt cx="598320" cy="585720"/>
          </a:xfrm>
        </p:grpSpPr>
        <p:sp>
          <p:nvSpPr>
            <p:cNvPr id="7888" name=""/>
            <p:cNvSpPr/>
            <p:nvPr/>
          </p:nvSpPr>
          <p:spPr>
            <a:xfrm>
              <a:off x="5051520" y="2033640"/>
              <a:ext cx="598320" cy="58572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89" name=""/>
            <p:cNvSpPr/>
            <p:nvPr/>
          </p:nvSpPr>
          <p:spPr>
            <a:xfrm>
              <a:off x="5051520" y="2033640"/>
              <a:ext cx="598320" cy="58572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90" name=""/>
          <p:cNvGrpSpPr/>
          <p:nvPr/>
        </p:nvGrpSpPr>
        <p:grpSpPr>
          <a:xfrm>
            <a:off x="5302080" y="1944720"/>
            <a:ext cx="555840" cy="298440"/>
            <a:chOff x="5302080" y="1944720"/>
            <a:chExt cx="555840" cy="298440"/>
          </a:xfrm>
        </p:grpSpPr>
        <p:sp>
          <p:nvSpPr>
            <p:cNvPr id="7891" name=""/>
            <p:cNvSpPr/>
            <p:nvPr/>
          </p:nvSpPr>
          <p:spPr>
            <a:xfrm>
              <a:off x="5302080" y="1944720"/>
              <a:ext cx="555840" cy="29844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92" name=""/>
            <p:cNvSpPr/>
            <p:nvPr/>
          </p:nvSpPr>
          <p:spPr>
            <a:xfrm>
              <a:off x="5302080" y="1944720"/>
              <a:ext cx="555840" cy="29844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93" name=""/>
          <p:cNvGrpSpPr/>
          <p:nvPr/>
        </p:nvGrpSpPr>
        <p:grpSpPr>
          <a:xfrm>
            <a:off x="5951520" y="2571840"/>
            <a:ext cx="479520" cy="506160"/>
            <a:chOff x="5951520" y="2571840"/>
            <a:chExt cx="479520" cy="506160"/>
          </a:xfrm>
        </p:grpSpPr>
        <p:sp>
          <p:nvSpPr>
            <p:cNvPr id="7894" name=""/>
            <p:cNvSpPr/>
            <p:nvPr/>
          </p:nvSpPr>
          <p:spPr>
            <a:xfrm>
              <a:off x="5951520" y="2571840"/>
              <a:ext cx="479520" cy="50616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95" name=""/>
            <p:cNvSpPr/>
            <p:nvPr/>
          </p:nvSpPr>
          <p:spPr>
            <a:xfrm>
              <a:off x="5951520" y="2571840"/>
              <a:ext cx="479520" cy="50616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96" name=""/>
          <p:cNvGrpSpPr/>
          <p:nvPr/>
        </p:nvGrpSpPr>
        <p:grpSpPr>
          <a:xfrm>
            <a:off x="6249960" y="2784600"/>
            <a:ext cx="453960" cy="433440"/>
            <a:chOff x="6249960" y="2784600"/>
            <a:chExt cx="453960" cy="433440"/>
          </a:xfrm>
        </p:grpSpPr>
        <p:sp>
          <p:nvSpPr>
            <p:cNvPr id="7897" name=""/>
            <p:cNvSpPr/>
            <p:nvPr/>
          </p:nvSpPr>
          <p:spPr>
            <a:xfrm>
              <a:off x="6249960" y="2784600"/>
              <a:ext cx="453960" cy="43344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98" name=""/>
            <p:cNvSpPr/>
            <p:nvPr/>
          </p:nvSpPr>
          <p:spPr>
            <a:xfrm>
              <a:off x="6249960" y="2784600"/>
              <a:ext cx="453960" cy="43344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899" name=""/>
          <p:cNvGrpSpPr/>
          <p:nvPr/>
        </p:nvGrpSpPr>
        <p:grpSpPr>
          <a:xfrm>
            <a:off x="7167600" y="1944720"/>
            <a:ext cx="210960" cy="368280"/>
            <a:chOff x="7167600" y="1944720"/>
            <a:chExt cx="210960" cy="368280"/>
          </a:xfrm>
        </p:grpSpPr>
        <p:sp>
          <p:nvSpPr>
            <p:cNvPr id="7900" name=""/>
            <p:cNvSpPr/>
            <p:nvPr/>
          </p:nvSpPr>
          <p:spPr>
            <a:xfrm>
              <a:off x="7167600" y="1944720"/>
              <a:ext cx="210960" cy="36828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  <a:close/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01" name=""/>
            <p:cNvSpPr/>
            <p:nvPr/>
          </p:nvSpPr>
          <p:spPr>
            <a:xfrm>
              <a:off x="7167600" y="1944720"/>
              <a:ext cx="210960" cy="36828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02" name=""/>
          <p:cNvGrpSpPr/>
          <p:nvPr/>
        </p:nvGrpSpPr>
        <p:grpSpPr>
          <a:xfrm>
            <a:off x="6178680" y="2862360"/>
            <a:ext cx="879480" cy="458640"/>
            <a:chOff x="6178680" y="2862360"/>
            <a:chExt cx="879480" cy="458640"/>
          </a:xfrm>
        </p:grpSpPr>
        <p:sp>
          <p:nvSpPr>
            <p:cNvPr id="7903" name=""/>
            <p:cNvSpPr/>
            <p:nvPr/>
          </p:nvSpPr>
          <p:spPr>
            <a:xfrm>
              <a:off x="6178680" y="2862360"/>
              <a:ext cx="879480" cy="45864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04" name=""/>
            <p:cNvSpPr/>
            <p:nvPr/>
          </p:nvSpPr>
          <p:spPr>
            <a:xfrm>
              <a:off x="6178680" y="2862360"/>
              <a:ext cx="879480" cy="45864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05" name=""/>
          <p:cNvGrpSpPr/>
          <p:nvPr/>
        </p:nvGrpSpPr>
        <p:grpSpPr>
          <a:xfrm>
            <a:off x="6124680" y="3186000"/>
            <a:ext cx="969840" cy="403200"/>
            <a:chOff x="6124680" y="3186000"/>
            <a:chExt cx="969840" cy="403200"/>
          </a:xfrm>
        </p:grpSpPr>
        <p:sp>
          <p:nvSpPr>
            <p:cNvPr id="7906" name=""/>
            <p:cNvSpPr/>
            <p:nvPr/>
          </p:nvSpPr>
          <p:spPr>
            <a:xfrm>
              <a:off x="6124680" y="3186000"/>
              <a:ext cx="969840" cy="40320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07" name=""/>
            <p:cNvSpPr/>
            <p:nvPr/>
          </p:nvSpPr>
          <p:spPr>
            <a:xfrm>
              <a:off x="6124680" y="3186000"/>
              <a:ext cx="969840" cy="40320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08" name=""/>
          <p:cNvGrpSpPr/>
          <p:nvPr/>
        </p:nvGrpSpPr>
        <p:grpSpPr>
          <a:xfrm>
            <a:off x="5435640" y="3289320"/>
            <a:ext cx="960480" cy="317520"/>
            <a:chOff x="5435640" y="3289320"/>
            <a:chExt cx="960480" cy="317520"/>
          </a:xfrm>
        </p:grpSpPr>
        <p:sp>
          <p:nvSpPr>
            <p:cNvPr id="7909" name=""/>
            <p:cNvSpPr/>
            <p:nvPr/>
          </p:nvSpPr>
          <p:spPr>
            <a:xfrm>
              <a:off x="5435640" y="3289320"/>
              <a:ext cx="960480" cy="31752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10" name=""/>
            <p:cNvSpPr/>
            <p:nvPr/>
          </p:nvSpPr>
          <p:spPr>
            <a:xfrm>
              <a:off x="5435640" y="3289320"/>
              <a:ext cx="960480" cy="31752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11" name=""/>
          <p:cNvGrpSpPr/>
          <p:nvPr/>
        </p:nvGrpSpPr>
        <p:grpSpPr>
          <a:xfrm>
            <a:off x="5985000" y="3527280"/>
            <a:ext cx="612720" cy="587520"/>
            <a:chOff x="5985000" y="3527280"/>
            <a:chExt cx="612720" cy="587520"/>
          </a:xfrm>
        </p:grpSpPr>
        <p:sp>
          <p:nvSpPr>
            <p:cNvPr id="7912" name=""/>
            <p:cNvSpPr/>
            <p:nvPr/>
          </p:nvSpPr>
          <p:spPr>
            <a:xfrm>
              <a:off x="5985000" y="3527280"/>
              <a:ext cx="612720" cy="5875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13" name=""/>
            <p:cNvSpPr/>
            <p:nvPr/>
          </p:nvSpPr>
          <p:spPr>
            <a:xfrm>
              <a:off x="5985000" y="3527280"/>
              <a:ext cx="612720" cy="5875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14" name=""/>
          <p:cNvGrpSpPr/>
          <p:nvPr/>
        </p:nvGrpSpPr>
        <p:grpSpPr>
          <a:xfrm>
            <a:off x="5683320" y="3560760"/>
            <a:ext cx="441360" cy="671400"/>
            <a:chOff x="5683320" y="3560760"/>
            <a:chExt cx="441360" cy="671400"/>
          </a:xfrm>
        </p:grpSpPr>
        <p:sp>
          <p:nvSpPr>
            <p:cNvPr id="7915" name=""/>
            <p:cNvSpPr/>
            <p:nvPr/>
          </p:nvSpPr>
          <p:spPr>
            <a:xfrm>
              <a:off x="5683320" y="3560760"/>
              <a:ext cx="441360" cy="67140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16" name=""/>
            <p:cNvSpPr/>
            <p:nvPr/>
          </p:nvSpPr>
          <p:spPr>
            <a:xfrm>
              <a:off x="5683320" y="3560760"/>
              <a:ext cx="441360" cy="67140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17" name=""/>
          <p:cNvGrpSpPr/>
          <p:nvPr/>
        </p:nvGrpSpPr>
        <p:grpSpPr>
          <a:xfrm>
            <a:off x="5311800" y="3592440"/>
            <a:ext cx="404640" cy="658800"/>
            <a:chOff x="5311800" y="3592440"/>
            <a:chExt cx="404640" cy="658800"/>
          </a:xfrm>
        </p:grpSpPr>
        <p:sp>
          <p:nvSpPr>
            <p:cNvPr id="7918" name=""/>
            <p:cNvSpPr/>
            <p:nvPr/>
          </p:nvSpPr>
          <p:spPr>
            <a:xfrm>
              <a:off x="5311800" y="3592440"/>
              <a:ext cx="404640" cy="6588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19" name=""/>
            <p:cNvSpPr/>
            <p:nvPr/>
          </p:nvSpPr>
          <p:spPr>
            <a:xfrm>
              <a:off x="5311800" y="3592440"/>
              <a:ext cx="404640" cy="6588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20" name=""/>
          <p:cNvGrpSpPr/>
          <p:nvPr/>
        </p:nvGrpSpPr>
        <p:grpSpPr>
          <a:xfrm>
            <a:off x="5391000" y="1860480"/>
            <a:ext cx="86040" cy="63720"/>
            <a:chOff x="5391000" y="1860480"/>
            <a:chExt cx="86040" cy="63720"/>
          </a:xfrm>
        </p:grpSpPr>
        <p:sp>
          <p:nvSpPr>
            <p:cNvPr id="7921" name=""/>
            <p:cNvSpPr/>
            <p:nvPr/>
          </p:nvSpPr>
          <p:spPr>
            <a:xfrm>
              <a:off x="5391000" y="1860480"/>
              <a:ext cx="86040" cy="637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6920" bIns="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22" name=""/>
            <p:cNvSpPr/>
            <p:nvPr/>
          </p:nvSpPr>
          <p:spPr>
            <a:xfrm>
              <a:off x="5391000" y="1860480"/>
              <a:ext cx="86040" cy="637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6920" bIns="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23" name=""/>
          <p:cNvGrpSpPr/>
          <p:nvPr/>
        </p:nvGrpSpPr>
        <p:grpSpPr>
          <a:xfrm>
            <a:off x="7032600" y="1990800"/>
            <a:ext cx="198360" cy="342720"/>
            <a:chOff x="7032600" y="1990800"/>
            <a:chExt cx="198360" cy="342720"/>
          </a:xfrm>
        </p:grpSpPr>
        <p:sp>
          <p:nvSpPr>
            <p:cNvPr id="7924" name=""/>
            <p:cNvSpPr/>
            <p:nvPr/>
          </p:nvSpPr>
          <p:spPr>
            <a:xfrm>
              <a:off x="7032600" y="1990800"/>
              <a:ext cx="198360" cy="34272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25" name=""/>
            <p:cNvSpPr/>
            <p:nvPr/>
          </p:nvSpPr>
          <p:spPr>
            <a:xfrm>
              <a:off x="7032600" y="1990800"/>
              <a:ext cx="198360" cy="34272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</a:path>
              </a:pathLst>
            </a:custGeom>
            <a:solidFill>
              <a:srgbClr val="009900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926" name=""/>
          <p:cNvGrpSpPr/>
          <p:nvPr/>
        </p:nvGrpSpPr>
        <p:grpSpPr>
          <a:xfrm>
            <a:off x="5000760" y="3881520"/>
            <a:ext cx="674640" cy="528480"/>
            <a:chOff x="5000760" y="3881520"/>
            <a:chExt cx="674640" cy="528480"/>
          </a:xfrm>
        </p:grpSpPr>
        <p:sp>
          <p:nvSpPr>
            <p:cNvPr id="7927" name=""/>
            <p:cNvSpPr/>
            <p:nvPr/>
          </p:nvSpPr>
          <p:spPr>
            <a:xfrm>
              <a:off x="5000760" y="3881520"/>
              <a:ext cx="674640" cy="5284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28" name=""/>
            <p:cNvSpPr/>
            <p:nvPr/>
          </p:nvSpPr>
          <p:spPr>
            <a:xfrm>
              <a:off x="5000760" y="3881520"/>
              <a:ext cx="674640" cy="5284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929" name=""/>
          <p:cNvSpPr/>
          <p:nvPr/>
        </p:nvSpPr>
        <p:spPr>
          <a:xfrm>
            <a:off x="2631960" y="2146320"/>
            <a:ext cx="22572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0" name=""/>
          <p:cNvSpPr/>
          <p:nvPr/>
        </p:nvSpPr>
        <p:spPr>
          <a:xfrm>
            <a:off x="4521240" y="3828960"/>
            <a:ext cx="2268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1" name=""/>
          <p:cNvSpPr/>
          <p:nvPr/>
        </p:nvSpPr>
        <p:spPr>
          <a:xfrm>
            <a:off x="2014560" y="186048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2" name=""/>
          <p:cNvSpPr/>
          <p:nvPr/>
        </p:nvSpPr>
        <p:spPr>
          <a:xfrm>
            <a:off x="3040200" y="2600280"/>
            <a:ext cx="2286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3" name=""/>
          <p:cNvSpPr/>
          <p:nvPr/>
        </p:nvSpPr>
        <p:spPr>
          <a:xfrm>
            <a:off x="2257560" y="161784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4" name=""/>
          <p:cNvSpPr/>
          <p:nvPr/>
        </p:nvSpPr>
        <p:spPr>
          <a:xfrm>
            <a:off x="6183360" y="3639960"/>
            <a:ext cx="2253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5" name=""/>
          <p:cNvSpPr/>
          <p:nvPr/>
        </p:nvSpPr>
        <p:spPr>
          <a:xfrm>
            <a:off x="5626080" y="261144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6" name=""/>
          <p:cNvSpPr/>
          <p:nvPr/>
        </p:nvSpPr>
        <p:spPr>
          <a:xfrm>
            <a:off x="5929200" y="2847960"/>
            <a:ext cx="2271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7" name=""/>
          <p:cNvSpPr/>
          <p:nvPr/>
        </p:nvSpPr>
        <p:spPr>
          <a:xfrm>
            <a:off x="5964120" y="2463840"/>
            <a:ext cx="22572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8" name=""/>
          <p:cNvSpPr/>
          <p:nvPr/>
        </p:nvSpPr>
        <p:spPr>
          <a:xfrm>
            <a:off x="4946760" y="4113360"/>
            <a:ext cx="2268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9" name=""/>
          <p:cNvSpPr/>
          <p:nvPr/>
        </p:nvSpPr>
        <p:spPr>
          <a:xfrm>
            <a:off x="6708600" y="4537080"/>
            <a:ext cx="2286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0" name=""/>
          <p:cNvSpPr/>
          <p:nvPr/>
        </p:nvSpPr>
        <p:spPr>
          <a:xfrm>
            <a:off x="5340240" y="306864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1" name=""/>
          <p:cNvSpPr/>
          <p:nvPr/>
        </p:nvSpPr>
        <p:spPr>
          <a:xfrm>
            <a:off x="6435720" y="4487760"/>
            <a:ext cx="2253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2" name=""/>
          <p:cNvSpPr/>
          <p:nvPr/>
        </p:nvSpPr>
        <p:spPr>
          <a:xfrm>
            <a:off x="6113520" y="3873600"/>
            <a:ext cx="2253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3" name=""/>
          <p:cNvSpPr/>
          <p:nvPr/>
        </p:nvSpPr>
        <p:spPr>
          <a:xfrm>
            <a:off x="3798720" y="2832120"/>
            <a:ext cx="227160" cy="227160"/>
          </a:xfrm>
          <a:prstGeom prst="ellipse">
            <a:avLst/>
          </a:prstGeom>
          <a:solidFill>
            <a:srgbClr val="ffe80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4" name=""/>
          <p:cNvSpPr/>
          <p:nvPr/>
        </p:nvSpPr>
        <p:spPr>
          <a:xfrm>
            <a:off x="6878520" y="4518000"/>
            <a:ext cx="2271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5" name=""/>
          <p:cNvSpPr/>
          <p:nvPr/>
        </p:nvSpPr>
        <p:spPr>
          <a:xfrm>
            <a:off x="4630680" y="411804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6" name=""/>
          <p:cNvSpPr/>
          <p:nvPr/>
        </p:nvSpPr>
        <p:spPr>
          <a:xfrm>
            <a:off x="5446800" y="4187880"/>
            <a:ext cx="22680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7" name=""/>
          <p:cNvSpPr/>
          <p:nvPr/>
        </p:nvSpPr>
        <p:spPr>
          <a:xfrm>
            <a:off x="2139840" y="194004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8" name=""/>
          <p:cNvSpPr/>
          <p:nvPr/>
        </p:nvSpPr>
        <p:spPr>
          <a:xfrm>
            <a:off x="2116080" y="172548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9" name=""/>
          <p:cNvSpPr/>
          <p:nvPr/>
        </p:nvSpPr>
        <p:spPr>
          <a:xfrm>
            <a:off x="2263680" y="1836720"/>
            <a:ext cx="225360" cy="2286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0" name=""/>
          <p:cNvSpPr/>
          <p:nvPr/>
        </p:nvSpPr>
        <p:spPr>
          <a:xfrm>
            <a:off x="1946160" y="1784520"/>
            <a:ext cx="2286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1" name=""/>
          <p:cNvSpPr/>
          <p:nvPr/>
        </p:nvSpPr>
        <p:spPr>
          <a:xfrm>
            <a:off x="2403360" y="1722600"/>
            <a:ext cx="228600" cy="2286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2" name=""/>
          <p:cNvSpPr/>
          <p:nvPr/>
        </p:nvSpPr>
        <p:spPr>
          <a:xfrm>
            <a:off x="2454120" y="1517760"/>
            <a:ext cx="2271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3" name=""/>
          <p:cNvSpPr/>
          <p:nvPr/>
        </p:nvSpPr>
        <p:spPr>
          <a:xfrm>
            <a:off x="2085840" y="1519200"/>
            <a:ext cx="2271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4" name=""/>
          <p:cNvSpPr/>
          <p:nvPr/>
        </p:nvSpPr>
        <p:spPr>
          <a:xfrm>
            <a:off x="2270160" y="1419120"/>
            <a:ext cx="2286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5" name=""/>
          <p:cNvSpPr/>
          <p:nvPr/>
        </p:nvSpPr>
        <p:spPr>
          <a:xfrm>
            <a:off x="1887480" y="1436760"/>
            <a:ext cx="22716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6" name=""/>
          <p:cNvSpPr/>
          <p:nvPr/>
        </p:nvSpPr>
        <p:spPr>
          <a:xfrm>
            <a:off x="2136600" y="1349280"/>
            <a:ext cx="22572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7" name=""/>
          <p:cNvSpPr/>
          <p:nvPr/>
        </p:nvSpPr>
        <p:spPr>
          <a:xfrm>
            <a:off x="3122640" y="268272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8" name=""/>
          <p:cNvSpPr/>
          <p:nvPr/>
        </p:nvSpPr>
        <p:spPr>
          <a:xfrm>
            <a:off x="3635280" y="2946240"/>
            <a:ext cx="2253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9" name=""/>
          <p:cNvSpPr/>
          <p:nvPr/>
        </p:nvSpPr>
        <p:spPr>
          <a:xfrm>
            <a:off x="3859200" y="2717640"/>
            <a:ext cx="227160" cy="22572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0" name=""/>
          <p:cNvSpPr/>
          <p:nvPr/>
        </p:nvSpPr>
        <p:spPr>
          <a:xfrm>
            <a:off x="3711600" y="2717640"/>
            <a:ext cx="227160" cy="22572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1" name=""/>
          <p:cNvSpPr/>
          <p:nvPr/>
        </p:nvSpPr>
        <p:spPr>
          <a:xfrm>
            <a:off x="3795840" y="291636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2" name=""/>
          <p:cNvSpPr/>
          <p:nvPr/>
        </p:nvSpPr>
        <p:spPr>
          <a:xfrm>
            <a:off x="3943440" y="287028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3" name=""/>
          <p:cNvSpPr/>
          <p:nvPr/>
        </p:nvSpPr>
        <p:spPr>
          <a:xfrm>
            <a:off x="4678200" y="2986200"/>
            <a:ext cx="22572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4" name=""/>
          <p:cNvSpPr/>
          <p:nvPr/>
        </p:nvSpPr>
        <p:spPr>
          <a:xfrm>
            <a:off x="4815000" y="2125800"/>
            <a:ext cx="22860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5" name=""/>
          <p:cNvSpPr/>
          <p:nvPr/>
        </p:nvSpPr>
        <p:spPr>
          <a:xfrm>
            <a:off x="5300640" y="268776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6" name=""/>
          <p:cNvSpPr/>
          <p:nvPr/>
        </p:nvSpPr>
        <p:spPr>
          <a:xfrm>
            <a:off x="5438880" y="2571840"/>
            <a:ext cx="2268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7" name=""/>
          <p:cNvSpPr/>
          <p:nvPr/>
        </p:nvSpPr>
        <p:spPr>
          <a:xfrm>
            <a:off x="5560920" y="2746440"/>
            <a:ext cx="22716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8" name=""/>
          <p:cNvSpPr/>
          <p:nvPr/>
        </p:nvSpPr>
        <p:spPr>
          <a:xfrm>
            <a:off x="5432400" y="2795760"/>
            <a:ext cx="227160" cy="2286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9" name=""/>
          <p:cNvSpPr/>
          <p:nvPr/>
        </p:nvSpPr>
        <p:spPr>
          <a:xfrm>
            <a:off x="5219640" y="302436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0" name=""/>
          <p:cNvSpPr/>
          <p:nvPr/>
        </p:nvSpPr>
        <p:spPr>
          <a:xfrm>
            <a:off x="5899320" y="2316240"/>
            <a:ext cx="22680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1" name=""/>
          <p:cNvSpPr/>
          <p:nvPr/>
        </p:nvSpPr>
        <p:spPr>
          <a:xfrm>
            <a:off x="6067440" y="237816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2" name=""/>
          <p:cNvSpPr/>
          <p:nvPr/>
        </p:nvSpPr>
        <p:spPr>
          <a:xfrm>
            <a:off x="4329000" y="3772080"/>
            <a:ext cx="2253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3" name=""/>
          <p:cNvSpPr/>
          <p:nvPr/>
        </p:nvSpPr>
        <p:spPr>
          <a:xfrm>
            <a:off x="4443480" y="3645000"/>
            <a:ext cx="2268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4" name=""/>
          <p:cNvSpPr/>
          <p:nvPr/>
        </p:nvSpPr>
        <p:spPr>
          <a:xfrm>
            <a:off x="4606920" y="364500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5" name=""/>
          <p:cNvSpPr/>
          <p:nvPr/>
        </p:nvSpPr>
        <p:spPr>
          <a:xfrm>
            <a:off x="4716360" y="3808440"/>
            <a:ext cx="2271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6" name=""/>
          <p:cNvSpPr/>
          <p:nvPr/>
        </p:nvSpPr>
        <p:spPr>
          <a:xfrm>
            <a:off x="4815000" y="398448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7" name=""/>
          <p:cNvSpPr/>
          <p:nvPr/>
        </p:nvSpPr>
        <p:spPr>
          <a:xfrm>
            <a:off x="4660920" y="434016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8" name=""/>
          <p:cNvSpPr/>
          <p:nvPr/>
        </p:nvSpPr>
        <p:spPr>
          <a:xfrm>
            <a:off x="4795920" y="4221000"/>
            <a:ext cx="2268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9" name=""/>
          <p:cNvSpPr/>
          <p:nvPr/>
        </p:nvSpPr>
        <p:spPr>
          <a:xfrm>
            <a:off x="5038560" y="3930480"/>
            <a:ext cx="227160" cy="22572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0" name=""/>
          <p:cNvSpPr/>
          <p:nvPr/>
        </p:nvSpPr>
        <p:spPr>
          <a:xfrm>
            <a:off x="6008760" y="376236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1" name=""/>
          <p:cNvSpPr/>
          <p:nvPr/>
        </p:nvSpPr>
        <p:spPr>
          <a:xfrm>
            <a:off x="6100920" y="3627360"/>
            <a:ext cx="2286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2" name=""/>
          <p:cNvSpPr/>
          <p:nvPr/>
        </p:nvSpPr>
        <p:spPr>
          <a:xfrm>
            <a:off x="5975280" y="362736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3" name=""/>
          <p:cNvSpPr/>
          <p:nvPr/>
        </p:nvSpPr>
        <p:spPr>
          <a:xfrm>
            <a:off x="6170760" y="3800520"/>
            <a:ext cx="2268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4" name=""/>
          <p:cNvSpPr/>
          <p:nvPr/>
        </p:nvSpPr>
        <p:spPr>
          <a:xfrm>
            <a:off x="6595920" y="4702320"/>
            <a:ext cx="2286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5" name=""/>
          <p:cNvSpPr/>
          <p:nvPr/>
        </p:nvSpPr>
        <p:spPr>
          <a:xfrm>
            <a:off x="6286680" y="4395960"/>
            <a:ext cx="2253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6" name=""/>
          <p:cNvSpPr/>
          <p:nvPr/>
        </p:nvSpPr>
        <p:spPr>
          <a:xfrm>
            <a:off x="6435720" y="419256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7" name=""/>
          <p:cNvSpPr/>
          <p:nvPr/>
        </p:nvSpPr>
        <p:spPr>
          <a:xfrm>
            <a:off x="6515280" y="4216320"/>
            <a:ext cx="2286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8" name=""/>
          <p:cNvSpPr/>
          <p:nvPr/>
        </p:nvSpPr>
        <p:spPr>
          <a:xfrm>
            <a:off x="6826320" y="2138400"/>
            <a:ext cx="2268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9" name=""/>
          <p:cNvSpPr/>
          <p:nvPr/>
        </p:nvSpPr>
        <p:spPr>
          <a:xfrm>
            <a:off x="3627360" y="2801880"/>
            <a:ext cx="2271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0" name=""/>
          <p:cNvSpPr/>
          <p:nvPr/>
        </p:nvSpPr>
        <p:spPr>
          <a:xfrm>
            <a:off x="4670280" y="453564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1" name=""/>
          <p:cNvSpPr/>
          <p:nvPr/>
        </p:nvSpPr>
        <p:spPr>
          <a:xfrm>
            <a:off x="4863960" y="443700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2" name=""/>
          <p:cNvSpPr/>
          <p:nvPr/>
        </p:nvSpPr>
        <p:spPr>
          <a:xfrm>
            <a:off x="5156280" y="4122720"/>
            <a:ext cx="2268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3" name=""/>
          <p:cNvSpPr/>
          <p:nvPr/>
        </p:nvSpPr>
        <p:spPr>
          <a:xfrm>
            <a:off x="5008680" y="430704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4" name=""/>
          <p:cNvSpPr/>
          <p:nvPr/>
        </p:nvSpPr>
        <p:spPr>
          <a:xfrm>
            <a:off x="1982880" y="3368520"/>
            <a:ext cx="226800" cy="22572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5" name=""/>
          <p:cNvSpPr/>
          <p:nvPr/>
        </p:nvSpPr>
        <p:spPr>
          <a:xfrm>
            <a:off x="1930320" y="321156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6" name=""/>
          <p:cNvSpPr/>
          <p:nvPr/>
        </p:nvSpPr>
        <p:spPr>
          <a:xfrm>
            <a:off x="2017800" y="3090960"/>
            <a:ext cx="2286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7" name=""/>
          <p:cNvSpPr/>
          <p:nvPr/>
        </p:nvSpPr>
        <p:spPr>
          <a:xfrm>
            <a:off x="2116080" y="3273480"/>
            <a:ext cx="22716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8" name=""/>
          <p:cNvSpPr/>
          <p:nvPr/>
        </p:nvSpPr>
        <p:spPr>
          <a:xfrm>
            <a:off x="1798560" y="337032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9" name=""/>
          <p:cNvSpPr/>
          <p:nvPr/>
        </p:nvSpPr>
        <p:spPr>
          <a:xfrm>
            <a:off x="1725480" y="3201840"/>
            <a:ext cx="2271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0" name=""/>
          <p:cNvSpPr/>
          <p:nvPr/>
        </p:nvSpPr>
        <p:spPr>
          <a:xfrm>
            <a:off x="6757920" y="433548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1" name=""/>
          <p:cNvSpPr/>
          <p:nvPr/>
        </p:nvSpPr>
        <p:spPr>
          <a:xfrm>
            <a:off x="2235240" y="3174840"/>
            <a:ext cx="228600" cy="22572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2" name=""/>
          <p:cNvSpPr/>
          <p:nvPr/>
        </p:nvSpPr>
        <p:spPr>
          <a:xfrm>
            <a:off x="5451480" y="2328840"/>
            <a:ext cx="2286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3" name=""/>
          <p:cNvSpPr/>
          <p:nvPr/>
        </p:nvSpPr>
        <p:spPr>
          <a:xfrm>
            <a:off x="5421240" y="409104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4" name=""/>
          <p:cNvSpPr/>
          <p:nvPr/>
        </p:nvSpPr>
        <p:spPr>
          <a:xfrm>
            <a:off x="6875640" y="247644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5" name=""/>
          <p:cNvSpPr/>
          <p:nvPr/>
        </p:nvSpPr>
        <p:spPr>
          <a:xfrm>
            <a:off x="7175520" y="254016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6" name=""/>
          <p:cNvSpPr/>
          <p:nvPr/>
        </p:nvSpPr>
        <p:spPr>
          <a:xfrm>
            <a:off x="7313760" y="2662200"/>
            <a:ext cx="2253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7" name=""/>
          <p:cNvSpPr/>
          <p:nvPr/>
        </p:nvSpPr>
        <p:spPr>
          <a:xfrm>
            <a:off x="6950160" y="2284560"/>
            <a:ext cx="2268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8" name=""/>
          <p:cNvSpPr/>
          <p:nvPr/>
        </p:nvSpPr>
        <p:spPr>
          <a:xfrm>
            <a:off x="7491240" y="233676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9" name=""/>
          <p:cNvSpPr/>
          <p:nvPr/>
        </p:nvSpPr>
        <p:spPr>
          <a:xfrm>
            <a:off x="7047000" y="215424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0" name=""/>
          <p:cNvSpPr/>
          <p:nvPr/>
        </p:nvSpPr>
        <p:spPr>
          <a:xfrm>
            <a:off x="6730920" y="2333520"/>
            <a:ext cx="2286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1" name=""/>
          <p:cNvSpPr/>
          <p:nvPr/>
        </p:nvSpPr>
        <p:spPr>
          <a:xfrm>
            <a:off x="6950160" y="2028960"/>
            <a:ext cx="2286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2" name=""/>
          <p:cNvSpPr/>
          <p:nvPr/>
        </p:nvSpPr>
        <p:spPr>
          <a:xfrm>
            <a:off x="7203960" y="210024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3" name=""/>
          <p:cNvSpPr/>
          <p:nvPr/>
        </p:nvSpPr>
        <p:spPr>
          <a:xfrm>
            <a:off x="7410600" y="2149560"/>
            <a:ext cx="2268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4" name=""/>
          <p:cNvSpPr/>
          <p:nvPr/>
        </p:nvSpPr>
        <p:spPr>
          <a:xfrm>
            <a:off x="7291440" y="228132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5" name=""/>
          <p:cNvSpPr/>
          <p:nvPr/>
        </p:nvSpPr>
        <p:spPr>
          <a:xfrm>
            <a:off x="7313760" y="200484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6" name=""/>
          <p:cNvSpPr/>
          <p:nvPr/>
        </p:nvSpPr>
        <p:spPr>
          <a:xfrm>
            <a:off x="7542360" y="2019240"/>
            <a:ext cx="22860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7" name=""/>
          <p:cNvSpPr/>
          <p:nvPr/>
        </p:nvSpPr>
        <p:spPr>
          <a:xfrm>
            <a:off x="7007400" y="2635200"/>
            <a:ext cx="2253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8" name=""/>
          <p:cNvSpPr/>
          <p:nvPr/>
        </p:nvSpPr>
        <p:spPr>
          <a:xfrm>
            <a:off x="6813720" y="267192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9" name=""/>
          <p:cNvSpPr/>
          <p:nvPr/>
        </p:nvSpPr>
        <p:spPr>
          <a:xfrm>
            <a:off x="7155000" y="277164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0" name=""/>
          <p:cNvSpPr/>
          <p:nvPr/>
        </p:nvSpPr>
        <p:spPr>
          <a:xfrm>
            <a:off x="7313760" y="2454120"/>
            <a:ext cx="226800" cy="22572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1" name=""/>
          <p:cNvSpPr/>
          <p:nvPr/>
        </p:nvSpPr>
        <p:spPr>
          <a:xfrm>
            <a:off x="7056360" y="2443320"/>
            <a:ext cx="2286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2" name=""/>
          <p:cNvSpPr/>
          <p:nvPr/>
        </p:nvSpPr>
        <p:spPr>
          <a:xfrm>
            <a:off x="7130880" y="228600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3" name=""/>
          <p:cNvSpPr/>
          <p:nvPr/>
        </p:nvSpPr>
        <p:spPr>
          <a:xfrm>
            <a:off x="2855880" y="3363840"/>
            <a:ext cx="2253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4" name=""/>
          <p:cNvSpPr/>
          <p:nvPr/>
        </p:nvSpPr>
        <p:spPr>
          <a:xfrm>
            <a:off x="1886040" y="1968480"/>
            <a:ext cx="2286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5" name=""/>
          <p:cNvSpPr/>
          <p:nvPr/>
        </p:nvSpPr>
        <p:spPr>
          <a:xfrm>
            <a:off x="1920960" y="290844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6" name=""/>
          <p:cNvSpPr/>
          <p:nvPr/>
        </p:nvSpPr>
        <p:spPr>
          <a:xfrm>
            <a:off x="1908000" y="274176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7" name=""/>
          <p:cNvSpPr/>
          <p:nvPr/>
        </p:nvSpPr>
        <p:spPr>
          <a:xfrm>
            <a:off x="2174760" y="3551400"/>
            <a:ext cx="22716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8" name=""/>
          <p:cNvSpPr/>
          <p:nvPr/>
        </p:nvSpPr>
        <p:spPr>
          <a:xfrm>
            <a:off x="2332080" y="3656160"/>
            <a:ext cx="2253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9" name=""/>
          <p:cNvSpPr/>
          <p:nvPr/>
        </p:nvSpPr>
        <p:spPr>
          <a:xfrm>
            <a:off x="1824120" y="301932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0" name=""/>
          <p:cNvSpPr/>
          <p:nvPr/>
        </p:nvSpPr>
        <p:spPr>
          <a:xfrm>
            <a:off x="1714680" y="284940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1" name=""/>
          <p:cNvSpPr/>
          <p:nvPr/>
        </p:nvSpPr>
        <p:spPr>
          <a:xfrm>
            <a:off x="1495440" y="2921040"/>
            <a:ext cx="2271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2" name=""/>
          <p:cNvSpPr/>
          <p:nvPr/>
        </p:nvSpPr>
        <p:spPr>
          <a:xfrm>
            <a:off x="1604880" y="3054240"/>
            <a:ext cx="2271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3" name=""/>
          <p:cNvSpPr/>
          <p:nvPr/>
        </p:nvSpPr>
        <p:spPr>
          <a:xfrm>
            <a:off x="1554120" y="2508120"/>
            <a:ext cx="2286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4" name=""/>
          <p:cNvSpPr/>
          <p:nvPr/>
        </p:nvSpPr>
        <p:spPr>
          <a:xfrm>
            <a:off x="1569960" y="271476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5" name=""/>
          <p:cNvSpPr/>
          <p:nvPr/>
        </p:nvSpPr>
        <p:spPr>
          <a:xfrm>
            <a:off x="1739880" y="262908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6" name=""/>
          <p:cNvSpPr/>
          <p:nvPr/>
        </p:nvSpPr>
        <p:spPr>
          <a:xfrm>
            <a:off x="1579680" y="337176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7" name=""/>
          <p:cNvSpPr/>
          <p:nvPr/>
        </p:nvSpPr>
        <p:spPr>
          <a:xfrm>
            <a:off x="7118280" y="1944720"/>
            <a:ext cx="2286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8" name=""/>
          <p:cNvSpPr/>
          <p:nvPr/>
        </p:nvSpPr>
        <p:spPr>
          <a:xfrm>
            <a:off x="6595920" y="2757600"/>
            <a:ext cx="22572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9" name=""/>
          <p:cNvSpPr/>
          <p:nvPr/>
        </p:nvSpPr>
        <p:spPr>
          <a:xfrm>
            <a:off x="6791400" y="2806560"/>
            <a:ext cx="225360" cy="22572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0" name=""/>
          <p:cNvSpPr/>
          <p:nvPr/>
        </p:nvSpPr>
        <p:spPr>
          <a:xfrm>
            <a:off x="6634080" y="2938320"/>
            <a:ext cx="2253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1" name=""/>
          <p:cNvSpPr/>
          <p:nvPr/>
        </p:nvSpPr>
        <p:spPr>
          <a:xfrm>
            <a:off x="6789600" y="300204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2" name=""/>
          <p:cNvSpPr/>
          <p:nvPr/>
        </p:nvSpPr>
        <p:spPr>
          <a:xfrm>
            <a:off x="6970680" y="2844720"/>
            <a:ext cx="22860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3" name=""/>
          <p:cNvSpPr/>
          <p:nvPr/>
        </p:nvSpPr>
        <p:spPr>
          <a:xfrm>
            <a:off x="7616880" y="2216160"/>
            <a:ext cx="22536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4" name=""/>
          <p:cNvSpPr/>
          <p:nvPr/>
        </p:nvSpPr>
        <p:spPr>
          <a:xfrm>
            <a:off x="5788080" y="2343240"/>
            <a:ext cx="2253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5" name=""/>
          <p:cNvSpPr/>
          <p:nvPr/>
        </p:nvSpPr>
        <p:spPr>
          <a:xfrm>
            <a:off x="6315120" y="3906720"/>
            <a:ext cx="22680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6" name=""/>
          <p:cNvSpPr/>
          <p:nvPr/>
        </p:nvSpPr>
        <p:spPr>
          <a:xfrm>
            <a:off x="1944720" y="255744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7" name=""/>
          <p:cNvSpPr/>
          <p:nvPr/>
        </p:nvSpPr>
        <p:spPr>
          <a:xfrm>
            <a:off x="2162160" y="2982960"/>
            <a:ext cx="22716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8" name=""/>
          <p:cNvSpPr/>
          <p:nvPr/>
        </p:nvSpPr>
        <p:spPr>
          <a:xfrm>
            <a:off x="2101680" y="273996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9" name=""/>
          <p:cNvSpPr/>
          <p:nvPr/>
        </p:nvSpPr>
        <p:spPr>
          <a:xfrm>
            <a:off x="1762200" y="2436840"/>
            <a:ext cx="2253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0" name=""/>
          <p:cNvSpPr/>
          <p:nvPr/>
        </p:nvSpPr>
        <p:spPr>
          <a:xfrm>
            <a:off x="6970680" y="3040200"/>
            <a:ext cx="22860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1" name=""/>
          <p:cNvSpPr/>
          <p:nvPr/>
        </p:nvSpPr>
        <p:spPr>
          <a:xfrm>
            <a:off x="4594320" y="2719440"/>
            <a:ext cx="2253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2" name=""/>
          <p:cNvSpPr/>
          <p:nvPr/>
        </p:nvSpPr>
        <p:spPr>
          <a:xfrm>
            <a:off x="6435720" y="3016080"/>
            <a:ext cx="227160" cy="22572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3" name=""/>
          <p:cNvSpPr/>
          <p:nvPr/>
        </p:nvSpPr>
        <p:spPr>
          <a:xfrm>
            <a:off x="2009880" y="2103480"/>
            <a:ext cx="22680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4" name=""/>
          <p:cNvSpPr/>
          <p:nvPr/>
        </p:nvSpPr>
        <p:spPr>
          <a:xfrm>
            <a:off x="1871640" y="3552840"/>
            <a:ext cx="22716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5" name=""/>
          <p:cNvSpPr/>
          <p:nvPr/>
        </p:nvSpPr>
        <p:spPr>
          <a:xfrm>
            <a:off x="7504200" y="2556000"/>
            <a:ext cx="225360" cy="22680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6" name=""/>
          <p:cNvSpPr/>
          <p:nvPr/>
        </p:nvSpPr>
        <p:spPr>
          <a:xfrm>
            <a:off x="1663560" y="3541680"/>
            <a:ext cx="228600" cy="2253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7" name=""/>
          <p:cNvSpPr/>
          <p:nvPr/>
        </p:nvSpPr>
        <p:spPr>
          <a:xfrm>
            <a:off x="1506600" y="3200400"/>
            <a:ext cx="226800" cy="227160"/>
          </a:xfrm>
          <a:prstGeom prst="ellipse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8" name=""/>
          <p:cNvSpPr/>
          <p:nvPr/>
        </p:nvSpPr>
        <p:spPr>
          <a:xfrm>
            <a:off x="3292560" y="1376280"/>
            <a:ext cx="22680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9" name=""/>
          <p:cNvSpPr/>
          <p:nvPr/>
        </p:nvSpPr>
        <p:spPr>
          <a:xfrm>
            <a:off x="3306600" y="1206360"/>
            <a:ext cx="225720" cy="2286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0" name=""/>
          <p:cNvSpPr/>
          <p:nvPr/>
        </p:nvSpPr>
        <p:spPr>
          <a:xfrm>
            <a:off x="6370560" y="2166840"/>
            <a:ext cx="2253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1" name=""/>
          <p:cNvSpPr/>
          <p:nvPr/>
        </p:nvSpPr>
        <p:spPr>
          <a:xfrm>
            <a:off x="1960560" y="1627200"/>
            <a:ext cx="2271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2" name=""/>
          <p:cNvSpPr/>
          <p:nvPr/>
        </p:nvSpPr>
        <p:spPr>
          <a:xfrm>
            <a:off x="6910560" y="1762200"/>
            <a:ext cx="22860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3" name=""/>
          <p:cNvSpPr/>
          <p:nvPr/>
        </p:nvSpPr>
        <p:spPr>
          <a:xfrm>
            <a:off x="6521400" y="192096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4" name=""/>
          <p:cNvSpPr/>
          <p:nvPr/>
        </p:nvSpPr>
        <p:spPr>
          <a:xfrm>
            <a:off x="8764560" y="2914560"/>
            <a:ext cx="225360" cy="2253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5" name=""/>
          <p:cNvSpPr/>
          <p:nvPr/>
        </p:nvSpPr>
        <p:spPr>
          <a:xfrm>
            <a:off x="8837640" y="2743200"/>
            <a:ext cx="227160" cy="22716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6" name=""/>
          <p:cNvSpPr/>
          <p:nvPr/>
        </p:nvSpPr>
        <p:spPr>
          <a:xfrm>
            <a:off x="9163080" y="2575080"/>
            <a:ext cx="2271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7" name=""/>
          <p:cNvSpPr/>
          <p:nvPr/>
        </p:nvSpPr>
        <p:spPr>
          <a:xfrm>
            <a:off x="8985240" y="2637000"/>
            <a:ext cx="225360" cy="226800"/>
          </a:xfrm>
          <a:prstGeom prst="ellipse">
            <a:avLst/>
          </a:prstGeom>
          <a:solidFill>
            <a:srgbClr val="e9ad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"/>
          <p:cNvSpPr/>
          <p:nvPr/>
        </p:nvSpPr>
        <p:spPr>
          <a:xfrm>
            <a:off x="2349360" y="4038480"/>
            <a:ext cx="4515120" cy="2548080"/>
          </a:xfrm>
          <a:custGeom>
            <a:avLst/>
            <a:gdLst/>
            <a:ahLst/>
            <a:rect l="l" t="t" r="r" b="b"/>
            <a:pathLst>
              <a:path w="2844" h="1605">
                <a:moveTo>
                  <a:pt x="0" y="0"/>
                </a:moveTo>
                <a:lnTo>
                  <a:pt x="210" y="18"/>
                </a:lnTo>
                <a:lnTo>
                  <a:pt x="203" y="34"/>
                </a:lnTo>
                <a:lnTo>
                  <a:pt x="493" y="206"/>
                </a:lnTo>
                <a:lnTo>
                  <a:pt x="734" y="221"/>
                </a:lnTo>
                <a:lnTo>
                  <a:pt x="744" y="190"/>
                </a:lnTo>
                <a:lnTo>
                  <a:pt x="882" y="200"/>
                </a:lnTo>
                <a:lnTo>
                  <a:pt x="907" y="218"/>
                </a:lnTo>
                <a:lnTo>
                  <a:pt x="903" y="244"/>
                </a:lnTo>
                <a:lnTo>
                  <a:pt x="927" y="249"/>
                </a:lnTo>
                <a:lnTo>
                  <a:pt x="954" y="284"/>
                </a:lnTo>
                <a:lnTo>
                  <a:pt x="968" y="284"/>
                </a:lnTo>
                <a:lnTo>
                  <a:pt x="983" y="312"/>
                </a:lnTo>
                <a:lnTo>
                  <a:pt x="1017" y="318"/>
                </a:lnTo>
                <a:lnTo>
                  <a:pt x="1010" y="328"/>
                </a:lnTo>
                <a:lnTo>
                  <a:pt x="1020" y="358"/>
                </a:lnTo>
                <a:lnTo>
                  <a:pt x="1028" y="402"/>
                </a:lnTo>
                <a:lnTo>
                  <a:pt x="1051" y="424"/>
                </a:lnTo>
                <a:lnTo>
                  <a:pt x="1092" y="468"/>
                </a:lnTo>
                <a:lnTo>
                  <a:pt x="1114" y="465"/>
                </a:lnTo>
                <a:lnTo>
                  <a:pt x="1120" y="477"/>
                </a:lnTo>
                <a:lnTo>
                  <a:pt x="1158" y="496"/>
                </a:lnTo>
                <a:lnTo>
                  <a:pt x="1189" y="468"/>
                </a:lnTo>
                <a:lnTo>
                  <a:pt x="1186" y="439"/>
                </a:lnTo>
                <a:lnTo>
                  <a:pt x="1189" y="424"/>
                </a:lnTo>
                <a:lnTo>
                  <a:pt x="1221" y="424"/>
                </a:lnTo>
                <a:lnTo>
                  <a:pt x="1227" y="405"/>
                </a:lnTo>
                <a:lnTo>
                  <a:pt x="1241" y="405"/>
                </a:lnTo>
                <a:lnTo>
                  <a:pt x="1241" y="418"/>
                </a:lnTo>
                <a:lnTo>
                  <a:pt x="1314" y="424"/>
                </a:lnTo>
                <a:lnTo>
                  <a:pt x="1355" y="458"/>
                </a:lnTo>
                <a:lnTo>
                  <a:pt x="1382" y="508"/>
                </a:lnTo>
                <a:lnTo>
                  <a:pt x="1385" y="527"/>
                </a:lnTo>
                <a:lnTo>
                  <a:pt x="1427" y="587"/>
                </a:lnTo>
                <a:lnTo>
                  <a:pt x="1441" y="611"/>
                </a:lnTo>
                <a:lnTo>
                  <a:pt x="1476" y="633"/>
                </a:lnTo>
                <a:lnTo>
                  <a:pt x="1482" y="664"/>
                </a:lnTo>
                <a:lnTo>
                  <a:pt x="1493" y="683"/>
                </a:lnTo>
                <a:lnTo>
                  <a:pt x="1489" y="704"/>
                </a:lnTo>
                <a:lnTo>
                  <a:pt x="1513" y="717"/>
                </a:lnTo>
                <a:lnTo>
                  <a:pt x="1510" y="751"/>
                </a:lnTo>
                <a:lnTo>
                  <a:pt x="1537" y="748"/>
                </a:lnTo>
                <a:lnTo>
                  <a:pt x="1558" y="770"/>
                </a:lnTo>
                <a:lnTo>
                  <a:pt x="1575" y="766"/>
                </a:lnTo>
                <a:lnTo>
                  <a:pt x="1607" y="782"/>
                </a:lnTo>
                <a:lnTo>
                  <a:pt x="1623" y="782"/>
                </a:lnTo>
                <a:lnTo>
                  <a:pt x="1644" y="779"/>
                </a:lnTo>
                <a:lnTo>
                  <a:pt x="1661" y="789"/>
                </a:lnTo>
                <a:lnTo>
                  <a:pt x="1686" y="792"/>
                </a:lnTo>
                <a:lnTo>
                  <a:pt x="1675" y="839"/>
                </a:lnTo>
                <a:lnTo>
                  <a:pt x="1686" y="860"/>
                </a:lnTo>
                <a:lnTo>
                  <a:pt x="1686" y="941"/>
                </a:lnTo>
                <a:lnTo>
                  <a:pt x="1689" y="972"/>
                </a:lnTo>
                <a:lnTo>
                  <a:pt x="1735" y="1034"/>
                </a:lnTo>
                <a:lnTo>
                  <a:pt x="1765" y="1066"/>
                </a:lnTo>
                <a:lnTo>
                  <a:pt x="1796" y="1094"/>
                </a:lnTo>
                <a:lnTo>
                  <a:pt x="1793" y="1104"/>
                </a:lnTo>
                <a:lnTo>
                  <a:pt x="1752" y="1075"/>
                </a:lnTo>
                <a:lnTo>
                  <a:pt x="1738" y="1069"/>
                </a:lnTo>
                <a:lnTo>
                  <a:pt x="1735" y="1078"/>
                </a:lnTo>
                <a:lnTo>
                  <a:pt x="1820" y="1153"/>
                </a:lnTo>
                <a:lnTo>
                  <a:pt x="1920" y="1256"/>
                </a:lnTo>
                <a:lnTo>
                  <a:pt x="1944" y="1275"/>
                </a:lnTo>
                <a:lnTo>
                  <a:pt x="1965" y="1288"/>
                </a:lnTo>
                <a:lnTo>
                  <a:pt x="2006" y="1293"/>
                </a:lnTo>
                <a:lnTo>
                  <a:pt x="2040" y="1306"/>
                </a:lnTo>
                <a:lnTo>
                  <a:pt x="2075" y="1321"/>
                </a:lnTo>
                <a:lnTo>
                  <a:pt x="2137" y="1319"/>
                </a:lnTo>
                <a:lnTo>
                  <a:pt x="2193" y="1265"/>
                </a:lnTo>
                <a:lnTo>
                  <a:pt x="2278" y="1262"/>
                </a:lnTo>
                <a:lnTo>
                  <a:pt x="2316" y="1244"/>
                </a:lnTo>
                <a:lnTo>
                  <a:pt x="2330" y="1225"/>
                </a:lnTo>
                <a:lnTo>
                  <a:pt x="2379" y="1218"/>
                </a:lnTo>
                <a:lnTo>
                  <a:pt x="2434" y="1190"/>
                </a:lnTo>
                <a:lnTo>
                  <a:pt x="2451" y="1147"/>
                </a:lnTo>
                <a:lnTo>
                  <a:pt x="2462" y="1057"/>
                </a:lnTo>
                <a:lnTo>
                  <a:pt x="2476" y="1016"/>
                </a:lnTo>
                <a:lnTo>
                  <a:pt x="2503" y="985"/>
                </a:lnTo>
                <a:lnTo>
                  <a:pt x="2537" y="966"/>
                </a:lnTo>
                <a:lnTo>
                  <a:pt x="2634" y="948"/>
                </a:lnTo>
                <a:lnTo>
                  <a:pt x="2655" y="935"/>
                </a:lnTo>
                <a:lnTo>
                  <a:pt x="2741" y="932"/>
                </a:lnTo>
                <a:lnTo>
                  <a:pt x="2792" y="926"/>
                </a:lnTo>
                <a:lnTo>
                  <a:pt x="2816" y="917"/>
                </a:lnTo>
                <a:lnTo>
                  <a:pt x="2830" y="917"/>
                </a:lnTo>
                <a:lnTo>
                  <a:pt x="2841" y="945"/>
                </a:lnTo>
                <a:lnTo>
                  <a:pt x="2844" y="972"/>
                </a:lnTo>
                <a:lnTo>
                  <a:pt x="2821" y="1019"/>
                </a:lnTo>
                <a:lnTo>
                  <a:pt x="2803" y="1039"/>
                </a:lnTo>
                <a:lnTo>
                  <a:pt x="2803" y="1081"/>
                </a:lnTo>
                <a:lnTo>
                  <a:pt x="2778" y="1094"/>
                </a:lnTo>
                <a:lnTo>
                  <a:pt x="2799" y="1100"/>
                </a:lnTo>
                <a:lnTo>
                  <a:pt x="2813" y="1135"/>
                </a:lnTo>
                <a:lnTo>
                  <a:pt x="2799" y="1153"/>
                </a:lnTo>
                <a:lnTo>
                  <a:pt x="2789" y="1179"/>
                </a:lnTo>
                <a:lnTo>
                  <a:pt x="2789" y="1225"/>
                </a:lnTo>
                <a:lnTo>
                  <a:pt x="2786" y="1241"/>
                </a:lnTo>
                <a:lnTo>
                  <a:pt x="2769" y="1234"/>
                </a:lnTo>
                <a:lnTo>
                  <a:pt x="2761" y="1210"/>
                </a:lnTo>
                <a:lnTo>
                  <a:pt x="2738" y="1203"/>
                </a:lnTo>
                <a:lnTo>
                  <a:pt x="2720" y="1237"/>
                </a:lnTo>
                <a:lnTo>
                  <a:pt x="2658" y="1293"/>
                </a:lnTo>
                <a:lnTo>
                  <a:pt x="2634" y="1306"/>
                </a:lnTo>
                <a:lnTo>
                  <a:pt x="2479" y="1309"/>
                </a:lnTo>
                <a:lnTo>
                  <a:pt x="2476" y="1374"/>
                </a:lnTo>
                <a:lnTo>
                  <a:pt x="2441" y="1381"/>
                </a:lnTo>
                <a:lnTo>
                  <a:pt x="2479" y="1408"/>
                </a:lnTo>
                <a:lnTo>
                  <a:pt x="2520" y="1415"/>
                </a:lnTo>
                <a:lnTo>
                  <a:pt x="2558" y="1437"/>
                </a:lnTo>
                <a:lnTo>
                  <a:pt x="2568" y="1471"/>
                </a:lnTo>
                <a:lnTo>
                  <a:pt x="2554" y="1499"/>
                </a:lnTo>
                <a:lnTo>
                  <a:pt x="2372" y="1499"/>
                </a:lnTo>
                <a:lnTo>
                  <a:pt x="2368" y="1546"/>
                </a:lnTo>
                <a:lnTo>
                  <a:pt x="2390" y="1605"/>
                </a:lnTo>
                <a:lnTo>
                  <a:pt x="2278" y="1568"/>
                </a:lnTo>
                <a:lnTo>
                  <a:pt x="2244" y="1546"/>
                </a:lnTo>
                <a:lnTo>
                  <a:pt x="2200" y="1527"/>
                </a:lnTo>
                <a:lnTo>
                  <a:pt x="2168" y="1506"/>
                </a:lnTo>
                <a:lnTo>
                  <a:pt x="2158" y="1481"/>
                </a:lnTo>
                <a:lnTo>
                  <a:pt x="2114" y="1490"/>
                </a:lnTo>
                <a:lnTo>
                  <a:pt x="2106" y="1502"/>
                </a:lnTo>
                <a:lnTo>
                  <a:pt x="2083" y="1499"/>
                </a:lnTo>
                <a:lnTo>
                  <a:pt x="2080" y="1477"/>
                </a:lnTo>
                <a:lnTo>
                  <a:pt x="2058" y="1468"/>
                </a:lnTo>
                <a:lnTo>
                  <a:pt x="2045" y="1471"/>
                </a:lnTo>
                <a:lnTo>
                  <a:pt x="2034" y="1490"/>
                </a:lnTo>
                <a:lnTo>
                  <a:pt x="2054" y="1502"/>
                </a:lnTo>
                <a:lnTo>
                  <a:pt x="2028" y="1509"/>
                </a:lnTo>
                <a:lnTo>
                  <a:pt x="1986" y="1518"/>
                </a:lnTo>
                <a:lnTo>
                  <a:pt x="1924" y="1546"/>
                </a:lnTo>
                <a:lnTo>
                  <a:pt x="1893" y="1556"/>
                </a:lnTo>
                <a:lnTo>
                  <a:pt x="1851" y="1556"/>
                </a:lnTo>
                <a:lnTo>
                  <a:pt x="1796" y="1540"/>
                </a:lnTo>
                <a:lnTo>
                  <a:pt x="1741" y="1530"/>
                </a:lnTo>
                <a:lnTo>
                  <a:pt x="1665" y="1514"/>
                </a:lnTo>
                <a:lnTo>
                  <a:pt x="1644" y="1496"/>
                </a:lnTo>
                <a:lnTo>
                  <a:pt x="1586" y="1477"/>
                </a:lnTo>
                <a:lnTo>
                  <a:pt x="1531" y="1475"/>
                </a:lnTo>
                <a:lnTo>
                  <a:pt x="1506" y="1455"/>
                </a:lnTo>
                <a:lnTo>
                  <a:pt x="1427" y="1439"/>
                </a:lnTo>
                <a:lnTo>
                  <a:pt x="1362" y="1412"/>
                </a:lnTo>
                <a:lnTo>
                  <a:pt x="1290" y="1362"/>
                </a:lnTo>
                <a:lnTo>
                  <a:pt x="1230" y="1350"/>
                </a:lnTo>
                <a:lnTo>
                  <a:pt x="1213" y="1353"/>
                </a:lnTo>
                <a:lnTo>
                  <a:pt x="1203" y="1362"/>
                </a:lnTo>
                <a:lnTo>
                  <a:pt x="1179" y="1343"/>
                </a:lnTo>
                <a:lnTo>
                  <a:pt x="1131" y="1337"/>
                </a:lnTo>
                <a:lnTo>
                  <a:pt x="1103" y="1312"/>
                </a:lnTo>
                <a:lnTo>
                  <a:pt x="1062" y="1291"/>
                </a:lnTo>
                <a:lnTo>
                  <a:pt x="1014" y="1250"/>
                </a:lnTo>
                <a:lnTo>
                  <a:pt x="986" y="1231"/>
                </a:lnTo>
                <a:lnTo>
                  <a:pt x="954" y="1231"/>
                </a:lnTo>
                <a:lnTo>
                  <a:pt x="934" y="1194"/>
                </a:lnTo>
                <a:lnTo>
                  <a:pt x="914" y="1156"/>
                </a:lnTo>
                <a:lnTo>
                  <a:pt x="910" y="1128"/>
                </a:lnTo>
                <a:lnTo>
                  <a:pt x="945" y="1128"/>
                </a:lnTo>
                <a:lnTo>
                  <a:pt x="948" y="1106"/>
                </a:lnTo>
                <a:lnTo>
                  <a:pt x="941" y="1088"/>
                </a:lnTo>
                <a:lnTo>
                  <a:pt x="931" y="1069"/>
                </a:lnTo>
                <a:lnTo>
                  <a:pt x="941" y="1034"/>
                </a:lnTo>
                <a:lnTo>
                  <a:pt x="927" y="995"/>
                </a:lnTo>
                <a:lnTo>
                  <a:pt x="910" y="964"/>
                </a:lnTo>
                <a:lnTo>
                  <a:pt x="900" y="935"/>
                </a:lnTo>
                <a:lnTo>
                  <a:pt x="841" y="891"/>
                </a:lnTo>
                <a:lnTo>
                  <a:pt x="793" y="847"/>
                </a:lnTo>
                <a:lnTo>
                  <a:pt x="772" y="813"/>
                </a:lnTo>
                <a:lnTo>
                  <a:pt x="761" y="789"/>
                </a:lnTo>
                <a:lnTo>
                  <a:pt x="707" y="748"/>
                </a:lnTo>
                <a:lnTo>
                  <a:pt x="679" y="717"/>
                </a:lnTo>
                <a:lnTo>
                  <a:pt x="641" y="673"/>
                </a:lnTo>
                <a:lnTo>
                  <a:pt x="614" y="652"/>
                </a:lnTo>
                <a:lnTo>
                  <a:pt x="589" y="649"/>
                </a:lnTo>
                <a:lnTo>
                  <a:pt x="575" y="645"/>
                </a:lnTo>
                <a:lnTo>
                  <a:pt x="572" y="636"/>
                </a:lnTo>
                <a:lnTo>
                  <a:pt x="603" y="618"/>
                </a:lnTo>
                <a:lnTo>
                  <a:pt x="614" y="583"/>
                </a:lnTo>
                <a:lnTo>
                  <a:pt x="562" y="549"/>
                </a:lnTo>
                <a:lnTo>
                  <a:pt x="537" y="543"/>
                </a:lnTo>
                <a:lnTo>
                  <a:pt x="499" y="502"/>
                </a:lnTo>
                <a:lnTo>
                  <a:pt x="462" y="477"/>
                </a:lnTo>
                <a:lnTo>
                  <a:pt x="442" y="480"/>
                </a:lnTo>
                <a:lnTo>
                  <a:pt x="448" y="433"/>
                </a:lnTo>
                <a:lnTo>
                  <a:pt x="420" y="418"/>
                </a:lnTo>
                <a:lnTo>
                  <a:pt x="393" y="390"/>
                </a:lnTo>
                <a:lnTo>
                  <a:pt x="385" y="358"/>
                </a:lnTo>
                <a:lnTo>
                  <a:pt x="362" y="343"/>
                </a:lnTo>
                <a:lnTo>
                  <a:pt x="344" y="293"/>
                </a:lnTo>
                <a:lnTo>
                  <a:pt x="341" y="262"/>
                </a:lnTo>
                <a:lnTo>
                  <a:pt x="310" y="200"/>
                </a:lnTo>
                <a:lnTo>
                  <a:pt x="279" y="119"/>
                </a:lnTo>
                <a:lnTo>
                  <a:pt x="245" y="109"/>
                </a:lnTo>
                <a:lnTo>
                  <a:pt x="207" y="93"/>
                </a:lnTo>
                <a:lnTo>
                  <a:pt x="183" y="65"/>
                </a:lnTo>
                <a:lnTo>
                  <a:pt x="162" y="53"/>
                </a:lnTo>
                <a:lnTo>
                  <a:pt x="151" y="97"/>
                </a:lnTo>
                <a:lnTo>
                  <a:pt x="144" y="178"/>
                </a:lnTo>
                <a:lnTo>
                  <a:pt x="155" y="221"/>
                </a:lnTo>
                <a:lnTo>
                  <a:pt x="179" y="255"/>
                </a:lnTo>
                <a:lnTo>
                  <a:pt x="218" y="296"/>
                </a:lnTo>
                <a:lnTo>
                  <a:pt x="245" y="353"/>
                </a:lnTo>
                <a:lnTo>
                  <a:pt x="279" y="390"/>
                </a:lnTo>
                <a:lnTo>
                  <a:pt x="290" y="439"/>
                </a:lnTo>
                <a:lnTo>
                  <a:pt x="304" y="483"/>
                </a:lnTo>
                <a:lnTo>
                  <a:pt x="328" y="496"/>
                </a:lnTo>
                <a:lnTo>
                  <a:pt x="334" y="527"/>
                </a:lnTo>
                <a:lnTo>
                  <a:pt x="368" y="540"/>
                </a:lnTo>
                <a:lnTo>
                  <a:pt x="390" y="564"/>
                </a:lnTo>
                <a:lnTo>
                  <a:pt x="393" y="592"/>
                </a:lnTo>
                <a:lnTo>
                  <a:pt x="379" y="618"/>
                </a:lnTo>
                <a:lnTo>
                  <a:pt x="382" y="645"/>
                </a:lnTo>
                <a:lnTo>
                  <a:pt x="417" y="668"/>
                </a:lnTo>
                <a:lnTo>
                  <a:pt x="442" y="698"/>
                </a:lnTo>
                <a:lnTo>
                  <a:pt x="442" y="738"/>
                </a:lnTo>
                <a:lnTo>
                  <a:pt x="434" y="764"/>
                </a:lnTo>
                <a:lnTo>
                  <a:pt x="442" y="792"/>
                </a:lnTo>
                <a:lnTo>
                  <a:pt x="499" y="804"/>
                </a:lnTo>
                <a:lnTo>
                  <a:pt x="523" y="808"/>
                </a:lnTo>
                <a:lnTo>
                  <a:pt x="548" y="876"/>
                </a:lnTo>
                <a:lnTo>
                  <a:pt x="528" y="883"/>
                </a:lnTo>
                <a:lnTo>
                  <a:pt x="523" y="920"/>
                </a:lnTo>
                <a:lnTo>
                  <a:pt x="506" y="929"/>
                </a:lnTo>
                <a:lnTo>
                  <a:pt x="496" y="917"/>
                </a:lnTo>
                <a:lnTo>
                  <a:pt x="496" y="894"/>
                </a:lnTo>
                <a:lnTo>
                  <a:pt x="472" y="883"/>
                </a:lnTo>
                <a:lnTo>
                  <a:pt x="462" y="851"/>
                </a:lnTo>
                <a:lnTo>
                  <a:pt x="413" y="801"/>
                </a:lnTo>
                <a:lnTo>
                  <a:pt x="328" y="733"/>
                </a:lnTo>
                <a:lnTo>
                  <a:pt x="321" y="701"/>
                </a:lnTo>
                <a:lnTo>
                  <a:pt x="317" y="624"/>
                </a:lnTo>
                <a:lnTo>
                  <a:pt x="265" y="574"/>
                </a:lnTo>
                <a:lnTo>
                  <a:pt x="248" y="540"/>
                </a:lnTo>
                <a:lnTo>
                  <a:pt x="234" y="520"/>
                </a:lnTo>
                <a:lnTo>
                  <a:pt x="193" y="520"/>
                </a:lnTo>
                <a:lnTo>
                  <a:pt x="135" y="474"/>
                </a:lnTo>
                <a:lnTo>
                  <a:pt x="109" y="455"/>
                </a:lnTo>
                <a:lnTo>
                  <a:pt x="89" y="431"/>
                </a:lnTo>
                <a:lnTo>
                  <a:pt x="141" y="427"/>
                </a:lnTo>
                <a:lnTo>
                  <a:pt x="148" y="439"/>
                </a:lnTo>
                <a:lnTo>
                  <a:pt x="166" y="433"/>
                </a:lnTo>
                <a:lnTo>
                  <a:pt x="158" y="405"/>
                </a:lnTo>
                <a:lnTo>
                  <a:pt x="172" y="399"/>
                </a:lnTo>
                <a:lnTo>
                  <a:pt x="179" y="364"/>
                </a:lnTo>
                <a:lnTo>
                  <a:pt x="144" y="312"/>
                </a:lnTo>
                <a:lnTo>
                  <a:pt x="69" y="259"/>
                </a:lnTo>
                <a:lnTo>
                  <a:pt x="41" y="209"/>
                </a:lnTo>
                <a:lnTo>
                  <a:pt x="31" y="159"/>
                </a:lnTo>
                <a:lnTo>
                  <a:pt x="31" y="112"/>
                </a:lnTo>
                <a:lnTo>
                  <a:pt x="14" y="91"/>
                </a:lnTo>
                <a:lnTo>
                  <a:pt x="0" y="5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9" name=""/>
          <p:cNvSpPr/>
          <p:nvPr/>
        </p:nvSpPr>
        <p:spPr>
          <a:xfrm rot="21344400">
            <a:off x="3566880" y="571320"/>
            <a:ext cx="1182600" cy="1322280"/>
          </a:xfrm>
          <a:custGeom>
            <a:avLst/>
            <a:gdLst/>
            <a:ahLst/>
            <a:rect l="l" t="t" r="r" b="b"/>
            <a:pathLst>
              <a:path w="3200" h="4946">
                <a:moveTo>
                  <a:pt x="1500" y="4786"/>
                </a:moveTo>
                <a:lnTo>
                  <a:pt x="1217" y="4735"/>
                </a:lnTo>
                <a:lnTo>
                  <a:pt x="950" y="4684"/>
                </a:lnTo>
                <a:lnTo>
                  <a:pt x="707" y="4635"/>
                </a:lnTo>
                <a:lnTo>
                  <a:pt x="452" y="4581"/>
                </a:lnTo>
                <a:lnTo>
                  <a:pt x="173" y="4518"/>
                </a:lnTo>
                <a:lnTo>
                  <a:pt x="0" y="4478"/>
                </a:lnTo>
                <a:lnTo>
                  <a:pt x="123" y="4061"/>
                </a:lnTo>
                <a:lnTo>
                  <a:pt x="234" y="3683"/>
                </a:lnTo>
                <a:lnTo>
                  <a:pt x="338" y="3341"/>
                </a:lnTo>
                <a:lnTo>
                  <a:pt x="448" y="2978"/>
                </a:lnTo>
                <a:lnTo>
                  <a:pt x="571" y="2583"/>
                </a:lnTo>
                <a:lnTo>
                  <a:pt x="690" y="2208"/>
                </a:lnTo>
                <a:lnTo>
                  <a:pt x="814" y="1814"/>
                </a:lnTo>
                <a:lnTo>
                  <a:pt x="934" y="1443"/>
                </a:lnTo>
                <a:lnTo>
                  <a:pt x="1047" y="1107"/>
                </a:lnTo>
                <a:lnTo>
                  <a:pt x="1164" y="752"/>
                </a:lnTo>
                <a:lnTo>
                  <a:pt x="1294" y="365"/>
                </a:lnTo>
                <a:lnTo>
                  <a:pt x="1420" y="0"/>
                </a:lnTo>
                <a:lnTo>
                  <a:pt x="1422" y="0"/>
                </a:lnTo>
                <a:lnTo>
                  <a:pt x="1420" y="0"/>
                </a:lnTo>
                <a:lnTo>
                  <a:pt x="1620" y="46"/>
                </a:lnTo>
                <a:lnTo>
                  <a:pt x="1833" y="91"/>
                </a:lnTo>
                <a:lnTo>
                  <a:pt x="2027" y="132"/>
                </a:lnTo>
                <a:lnTo>
                  <a:pt x="2214" y="169"/>
                </a:lnTo>
                <a:lnTo>
                  <a:pt x="2418" y="208"/>
                </a:lnTo>
                <a:lnTo>
                  <a:pt x="2634" y="245"/>
                </a:lnTo>
                <a:lnTo>
                  <a:pt x="2840" y="279"/>
                </a:lnTo>
                <a:lnTo>
                  <a:pt x="3058" y="313"/>
                </a:lnTo>
                <a:lnTo>
                  <a:pt x="3200" y="331"/>
                </a:lnTo>
                <a:lnTo>
                  <a:pt x="3125" y="706"/>
                </a:lnTo>
                <a:lnTo>
                  <a:pt x="3044" y="1103"/>
                </a:lnTo>
                <a:lnTo>
                  <a:pt x="2973" y="1467"/>
                </a:lnTo>
                <a:lnTo>
                  <a:pt x="2906" y="1812"/>
                </a:lnTo>
                <a:lnTo>
                  <a:pt x="2860" y="2052"/>
                </a:lnTo>
                <a:lnTo>
                  <a:pt x="2810" y="2434"/>
                </a:lnTo>
                <a:lnTo>
                  <a:pt x="2758" y="2839"/>
                </a:lnTo>
                <a:lnTo>
                  <a:pt x="2714" y="3210"/>
                </a:lnTo>
                <a:lnTo>
                  <a:pt x="2682" y="3483"/>
                </a:lnTo>
                <a:lnTo>
                  <a:pt x="2640" y="3870"/>
                </a:lnTo>
                <a:lnTo>
                  <a:pt x="2596" y="4280"/>
                </a:lnTo>
                <a:lnTo>
                  <a:pt x="2557" y="4654"/>
                </a:lnTo>
                <a:lnTo>
                  <a:pt x="2526" y="4946"/>
                </a:lnTo>
                <a:lnTo>
                  <a:pt x="1737" y="4828"/>
                </a:lnTo>
                <a:lnTo>
                  <a:pt x="1500" y="4786"/>
                </a:lnTo>
                <a:close/>
              </a:path>
            </a:pathLst>
          </a:custGeom>
          <a:solidFill>
            <a:srgbClr val="008226"/>
          </a:solid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0" name=""/>
          <p:cNvSpPr/>
          <p:nvPr/>
        </p:nvSpPr>
        <p:spPr>
          <a:xfrm rot="21309600">
            <a:off x="4493880" y="556920"/>
            <a:ext cx="1351080" cy="1332000"/>
          </a:xfrm>
          <a:custGeom>
            <a:avLst/>
            <a:gdLst/>
            <a:ahLst/>
            <a:rect l="l" t="t" r="r" b="b"/>
            <a:pathLst>
              <a:path w="3663" h="4793">
                <a:moveTo>
                  <a:pt x="1177" y="4742"/>
                </a:moveTo>
                <a:lnTo>
                  <a:pt x="925" y="4719"/>
                </a:lnTo>
                <a:lnTo>
                  <a:pt x="660" y="4692"/>
                </a:lnTo>
                <a:lnTo>
                  <a:pt x="369" y="4661"/>
                </a:lnTo>
                <a:lnTo>
                  <a:pt x="96" y="4627"/>
                </a:lnTo>
                <a:lnTo>
                  <a:pt x="0" y="4615"/>
                </a:lnTo>
                <a:lnTo>
                  <a:pt x="31" y="4323"/>
                </a:lnTo>
                <a:lnTo>
                  <a:pt x="70" y="3949"/>
                </a:lnTo>
                <a:lnTo>
                  <a:pt x="114" y="3539"/>
                </a:lnTo>
                <a:lnTo>
                  <a:pt x="156" y="3152"/>
                </a:lnTo>
                <a:lnTo>
                  <a:pt x="188" y="2879"/>
                </a:lnTo>
                <a:lnTo>
                  <a:pt x="232" y="2508"/>
                </a:lnTo>
                <a:lnTo>
                  <a:pt x="284" y="2103"/>
                </a:lnTo>
                <a:lnTo>
                  <a:pt x="334" y="1721"/>
                </a:lnTo>
                <a:lnTo>
                  <a:pt x="380" y="1481"/>
                </a:lnTo>
                <a:lnTo>
                  <a:pt x="447" y="1136"/>
                </a:lnTo>
                <a:lnTo>
                  <a:pt x="518" y="772"/>
                </a:lnTo>
                <a:lnTo>
                  <a:pt x="599" y="375"/>
                </a:lnTo>
                <a:lnTo>
                  <a:pt x="674" y="0"/>
                </a:lnTo>
                <a:lnTo>
                  <a:pt x="881" y="29"/>
                </a:lnTo>
                <a:lnTo>
                  <a:pt x="1104" y="57"/>
                </a:lnTo>
                <a:lnTo>
                  <a:pt x="1305" y="78"/>
                </a:lnTo>
                <a:lnTo>
                  <a:pt x="1495" y="99"/>
                </a:lnTo>
                <a:lnTo>
                  <a:pt x="1706" y="118"/>
                </a:lnTo>
                <a:lnTo>
                  <a:pt x="1928" y="135"/>
                </a:lnTo>
                <a:lnTo>
                  <a:pt x="2139" y="150"/>
                </a:lnTo>
                <a:lnTo>
                  <a:pt x="2341" y="160"/>
                </a:lnTo>
                <a:lnTo>
                  <a:pt x="2315" y="287"/>
                </a:lnTo>
                <a:lnTo>
                  <a:pt x="2306" y="391"/>
                </a:lnTo>
                <a:lnTo>
                  <a:pt x="2306" y="454"/>
                </a:lnTo>
                <a:lnTo>
                  <a:pt x="2302" y="493"/>
                </a:lnTo>
                <a:lnTo>
                  <a:pt x="2253" y="559"/>
                </a:lnTo>
                <a:lnTo>
                  <a:pt x="2292" y="569"/>
                </a:lnTo>
                <a:lnTo>
                  <a:pt x="2304" y="608"/>
                </a:lnTo>
                <a:lnTo>
                  <a:pt x="2333" y="656"/>
                </a:lnTo>
                <a:lnTo>
                  <a:pt x="2361" y="680"/>
                </a:lnTo>
                <a:lnTo>
                  <a:pt x="2365" y="682"/>
                </a:lnTo>
                <a:lnTo>
                  <a:pt x="2389" y="667"/>
                </a:lnTo>
                <a:lnTo>
                  <a:pt x="2398" y="694"/>
                </a:lnTo>
                <a:lnTo>
                  <a:pt x="2394" y="783"/>
                </a:lnTo>
                <a:lnTo>
                  <a:pt x="2411" y="763"/>
                </a:lnTo>
                <a:lnTo>
                  <a:pt x="2419" y="678"/>
                </a:lnTo>
                <a:lnTo>
                  <a:pt x="2435" y="673"/>
                </a:lnTo>
                <a:lnTo>
                  <a:pt x="2555" y="675"/>
                </a:lnTo>
                <a:lnTo>
                  <a:pt x="2580" y="690"/>
                </a:lnTo>
                <a:lnTo>
                  <a:pt x="2612" y="693"/>
                </a:lnTo>
                <a:lnTo>
                  <a:pt x="2631" y="685"/>
                </a:lnTo>
                <a:lnTo>
                  <a:pt x="2666" y="705"/>
                </a:lnTo>
                <a:lnTo>
                  <a:pt x="2679" y="730"/>
                </a:lnTo>
                <a:lnTo>
                  <a:pt x="2687" y="835"/>
                </a:lnTo>
                <a:lnTo>
                  <a:pt x="2762" y="1014"/>
                </a:lnTo>
                <a:lnTo>
                  <a:pt x="2757" y="1097"/>
                </a:lnTo>
                <a:lnTo>
                  <a:pt x="2760" y="1157"/>
                </a:lnTo>
                <a:lnTo>
                  <a:pt x="2814" y="1235"/>
                </a:lnTo>
                <a:lnTo>
                  <a:pt x="2819" y="1342"/>
                </a:lnTo>
                <a:lnTo>
                  <a:pt x="2812" y="1378"/>
                </a:lnTo>
                <a:lnTo>
                  <a:pt x="2793" y="1414"/>
                </a:lnTo>
                <a:lnTo>
                  <a:pt x="2762" y="1440"/>
                </a:lnTo>
                <a:lnTo>
                  <a:pt x="2730" y="1457"/>
                </a:lnTo>
                <a:lnTo>
                  <a:pt x="2738" y="1471"/>
                </a:lnTo>
                <a:lnTo>
                  <a:pt x="2832" y="1424"/>
                </a:lnTo>
                <a:lnTo>
                  <a:pt x="2833" y="1459"/>
                </a:lnTo>
                <a:lnTo>
                  <a:pt x="2849" y="1460"/>
                </a:lnTo>
                <a:lnTo>
                  <a:pt x="2926" y="1415"/>
                </a:lnTo>
                <a:lnTo>
                  <a:pt x="3147" y="1325"/>
                </a:lnTo>
                <a:lnTo>
                  <a:pt x="3246" y="1350"/>
                </a:lnTo>
                <a:lnTo>
                  <a:pt x="3276" y="1376"/>
                </a:lnTo>
                <a:lnTo>
                  <a:pt x="3328" y="1405"/>
                </a:lnTo>
                <a:lnTo>
                  <a:pt x="3353" y="1440"/>
                </a:lnTo>
                <a:lnTo>
                  <a:pt x="3434" y="1468"/>
                </a:lnTo>
                <a:lnTo>
                  <a:pt x="3546" y="1520"/>
                </a:lnTo>
                <a:lnTo>
                  <a:pt x="3641" y="1523"/>
                </a:lnTo>
                <a:lnTo>
                  <a:pt x="3663" y="1535"/>
                </a:lnTo>
                <a:lnTo>
                  <a:pt x="3586" y="1625"/>
                </a:lnTo>
                <a:lnTo>
                  <a:pt x="3391" y="1835"/>
                </a:lnTo>
                <a:lnTo>
                  <a:pt x="3177" y="2055"/>
                </a:lnTo>
                <a:lnTo>
                  <a:pt x="2977" y="2253"/>
                </a:lnTo>
                <a:lnTo>
                  <a:pt x="2826" y="2401"/>
                </a:lnTo>
                <a:lnTo>
                  <a:pt x="2610" y="2605"/>
                </a:lnTo>
                <a:lnTo>
                  <a:pt x="2376" y="2819"/>
                </a:lnTo>
                <a:lnTo>
                  <a:pt x="2161" y="3012"/>
                </a:lnTo>
                <a:lnTo>
                  <a:pt x="1997" y="3154"/>
                </a:lnTo>
                <a:lnTo>
                  <a:pt x="1966" y="3541"/>
                </a:lnTo>
                <a:lnTo>
                  <a:pt x="1934" y="3951"/>
                </a:lnTo>
                <a:lnTo>
                  <a:pt x="1907" y="4327"/>
                </a:lnTo>
                <a:lnTo>
                  <a:pt x="1887" y="4605"/>
                </a:lnTo>
                <a:lnTo>
                  <a:pt x="1871" y="4793"/>
                </a:lnTo>
                <a:lnTo>
                  <a:pt x="1541" y="4771"/>
                </a:lnTo>
                <a:lnTo>
                  <a:pt x="1240" y="4748"/>
                </a:lnTo>
                <a:lnTo>
                  <a:pt x="1177" y="4742"/>
                </a:lnTo>
                <a:close/>
              </a:path>
            </a:pathLst>
          </a:custGeom>
          <a:solidFill>
            <a:srgbClr val="008226"/>
          </a:solidFill>
          <a:ln w="284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1" name=""/>
          <p:cNvSpPr/>
          <p:nvPr/>
        </p:nvSpPr>
        <p:spPr>
          <a:xfrm>
            <a:off x="4475160" y="627120"/>
            <a:ext cx="279360" cy="1254240"/>
          </a:xfrm>
          <a:custGeom>
            <a:avLst/>
            <a:gdLst/>
            <a:ahLst/>
            <a:rect l="l" t="t" r="r" b="b"/>
            <a:pathLst>
              <a:path w="162" h="727">
                <a:moveTo>
                  <a:pt x="105" y="0"/>
                </a:moveTo>
                <a:lnTo>
                  <a:pt x="158" y="7"/>
                </a:lnTo>
                <a:lnTo>
                  <a:pt x="91" y="458"/>
                </a:lnTo>
                <a:lnTo>
                  <a:pt x="63" y="727"/>
                </a:lnTo>
                <a:lnTo>
                  <a:pt x="0" y="706"/>
                </a:lnTo>
                <a:lnTo>
                  <a:pt x="79" y="158"/>
                </a:lnTo>
                <a:lnTo>
                  <a:pt x="162" y="57"/>
                </a:lnTo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2" name=""/>
          <p:cNvSpPr/>
          <p:nvPr/>
        </p:nvSpPr>
        <p:spPr>
          <a:xfrm>
            <a:off x="1973160" y="79200"/>
            <a:ext cx="2097360" cy="1762200"/>
          </a:xfrm>
          <a:custGeom>
            <a:avLst/>
            <a:gdLst/>
            <a:ahLst/>
            <a:rect l="l" t="t" r="r" b="b"/>
            <a:pathLst>
              <a:path w="1568" h="1318">
                <a:moveTo>
                  <a:pt x="284" y="1140"/>
                </a:moveTo>
                <a:lnTo>
                  <a:pt x="282" y="1098"/>
                </a:lnTo>
                <a:lnTo>
                  <a:pt x="272" y="1084"/>
                </a:lnTo>
                <a:lnTo>
                  <a:pt x="248" y="1094"/>
                </a:lnTo>
                <a:lnTo>
                  <a:pt x="228" y="1074"/>
                </a:lnTo>
                <a:lnTo>
                  <a:pt x="228" y="1054"/>
                </a:lnTo>
                <a:lnTo>
                  <a:pt x="216" y="1020"/>
                </a:lnTo>
                <a:lnTo>
                  <a:pt x="186" y="1008"/>
                </a:lnTo>
                <a:lnTo>
                  <a:pt x="194" y="998"/>
                </a:lnTo>
                <a:lnTo>
                  <a:pt x="180" y="984"/>
                </a:lnTo>
                <a:lnTo>
                  <a:pt x="156" y="978"/>
                </a:lnTo>
                <a:lnTo>
                  <a:pt x="140" y="958"/>
                </a:lnTo>
                <a:lnTo>
                  <a:pt x="126" y="970"/>
                </a:lnTo>
                <a:lnTo>
                  <a:pt x="112" y="956"/>
                </a:lnTo>
                <a:lnTo>
                  <a:pt x="124" y="930"/>
                </a:lnTo>
                <a:lnTo>
                  <a:pt x="124" y="916"/>
                </a:lnTo>
                <a:lnTo>
                  <a:pt x="98" y="910"/>
                </a:lnTo>
                <a:lnTo>
                  <a:pt x="76" y="906"/>
                </a:lnTo>
                <a:cubicBezTo>
                  <a:pt x="71" y="896"/>
                  <a:pt x="64" y="887"/>
                  <a:pt x="74" y="876"/>
                </a:cubicBezTo>
                <a:cubicBezTo>
                  <a:pt x="78" y="871"/>
                  <a:pt x="88" y="874"/>
                  <a:pt x="92" y="870"/>
                </a:cubicBezTo>
                <a:lnTo>
                  <a:pt x="94" y="854"/>
                </a:lnTo>
                <a:lnTo>
                  <a:pt x="94" y="840"/>
                </a:lnTo>
                <a:lnTo>
                  <a:pt x="76" y="842"/>
                </a:lnTo>
                <a:lnTo>
                  <a:pt x="82" y="816"/>
                </a:lnTo>
                <a:lnTo>
                  <a:pt x="94" y="790"/>
                </a:lnTo>
                <a:cubicBezTo>
                  <a:pt x="98" y="782"/>
                  <a:pt x="100" y="783"/>
                  <a:pt x="96" y="774"/>
                </a:cubicBezTo>
                <a:cubicBezTo>
                  <a:pt x="95" y="772"/>
                  <a:pt x="92" y="768"/>
                  <a:pt x="92" y="768"/>
                </a:cubicBezTo>
                <a:cubicBezTo>
                  <a:pt x="81" y="765"/>
                  <a:pt x="65" y="768"/>
                  <a:pt x="60" y="758"/>
                </a:cubicBezTo>
                <a:cubicBezTo>
                  <a:pt x="36" y="714"/>
                  <a:pt x="53" y="714"/>
                  <a:pt x="72" y="710"/>
                </a:cubicBezTo>
                <a:cubicBezTo>
                  <a:pt x="74" y="704"/>
                  <a:pt x="72" y="694"/>
                  <a:pt x="78" y="692"/>
                </a:cubicBezTo>
                <a:cubicBezTo>
                  <a:pt x="85" y="690"/>
                  <a:pt x="100" y="686"/>
                  <a:pt x="100" y="686"/>
                </a:cubicBezTo>
                <a:cubicBezTo>
                  <a:pt x="108" y="663"/>
                  <a:pt x="103" y="668"/>
                  <a:pt x="72" y="666"/>
                </a:cubicBezTo>
                <a:cubicBezTo>
                  <a:pt x="69" y="655"/>
                  <a:pt x="68" y="644"/>
                  <a:pt x="62" y="634"/>
                </a:cubicBezTo>
                <a:cubicBezTo>
                  <a:pt x="60" y="617"/>
                  <a:pt x="56" y="613"/>
                  <a:pt x="72" y="610"/>
                </a:cubicBezTo>
                <a:cubicBezTo>
                  <a:pt x="70" y="595"/>
                  <a:pt x="67" y="581"/>
                  <a:pt x="76" y="568"/>
                </a:cubicBezTo>
                <a:cubicBezTo>
                  <a:pt x="90" y="569"/>
                  <a:pt x="114" y="576"/>
                  <a:pt x="124" y="562"/>
                </a:cubicBezTo>
                <a:cubicBezTo>
                  <a:pt x="127" y="541"/>
                  <a:pt x="135" y="527"/>
                  <a:pt x="154" y="518"/>
                </a:cubicBezTo>
                <a:cubicBezTo>
                  <a:pt x="163" y="505"/>
                  <a:pt x="177" y="497"/>
                  <a:pt x="188" y="486"/>
                </a:cubicBezTo>
                <a:cubicBezTo>
                  <a:pt x="193" y="481"/>
                  <a:pt x="196" y="468"/>
                  <a:pt x="196" y="468"/>
                </a:cubicBezTo>
                <a:cubicBezTo>
                  <a:pt x="191" y="440"/>
                  <a:pt x="172" y="438"/>
                  <a:pt x="148" y="436"/>
                </a:cubicBezTo>
                <a:cubicBezTo>
                  <a:pt x="139" y="432"/>
                  <a:pt x="136" y="425"/>
                  <a:pt x="128" y="420"/>
                </a:cubicBezTo>
                <a:cubicBezTo>
                  <a:pt x="129" y="387"/>
                  <a:pt x="107" y="334"/>
                  <a:pt x="140" y="312"/>
                </a:cubicBezTo>
                <a:cubicBezTo>
                  <a:pt x="141" y="310"/>
                  <a:pt x="141" y="308"/>
                  <a:pt x="142" y="306"/>
                </a:cubicBezTo>
                <a:cubicBezTo>
                  <a:pt x="143" y="303"/>
                  <a:pt x="145" y="301"/>
                  <a:pt x="146" y="298"/>
                </a:cubicBezTo>
                <a:cubicBezTo>
                  <a:pt x="148" y="294"/>
                  <a:pt x="150" y="286"/>
                  <a:pt x="150" y="286"/>
                </a:cubicBezTo>
                <a:cubicBezTo>
                  <a:pt x="151" y="274"/>
                  <a:pt x="151" y="262"/>
                  <a:pt x="152" y="250"/>
                </a:cubicBezTo>
                <a:cubicBezTo>
                  <a:pt x="154" y="235"/>
                  <a:pt x="163" y="223"/>
                  <a:pt x="166" y="208"/>
                </a:cubicBezTo>
                <a:cubicBezTo>
                  <a:pt x="164" y="188"/>
                  <a:pt x="158" y="172"/>
                  <a:pt x="158" y="152"/>
                </a:cubicBezTo>
                <a:lnTo>
                  <a:pt x="170" y="96"/>
                </a:lnTo>
                <a:lnTo>
                  <a:pt x="128" y="82"/>
                </a:lnTo>
                <a:lnTo>
                  <a:pt x="68" y="98"/>
                </a:lnTo>
                <a:lnTo>
                  <a:pt x="50" y="112"/>
                </a:lnTo>
                <a:lnTo>
                  <a:pt x="0" y="108"/>
                </a:lnTo>
                <a:lnTo>
                  <a:pt x="24" y="80"/>
                </a:lnTo>
                <a:lnTo>
                  <a:pt x="24" y="60"/>
                </a:lnTo>
                <a:lnTo>
                  <a:pt x="22" y="34"/>
                </a:lnTo>
                <a:lnTo>
                  <a:pt x="24" y="0"/>
                </a:lnTo>
                <a:lnTo>
                  <a:pt x="184" y="66"/>
                </a:lnTo>
                <a:lnTo>
                  <a:pt x="408" y="150"/>
                </a:lnTo>
                <a:lnTo>
                  <a:pt x="798" y="260"/>
                </a:lnTo>
                <a:lnTo>
                  <a:pt x="1172" y="336"/>
                </a:lnTo>
                <a:lnTo>
                  <a:pt x="1568" y="394"/>
                </a:lnTo>
                <a:lnTo>
                  <a:pt x="1412" y="782"/>
                </a:lnTo>
                <a:lnTo>
                  <a:pt x="1222" y="1318"/>
                </a:lnTo>
                <a:lnTo>
                  <a:pt x="698" y="1242"/>
                </a:lnTo>
                <a:lnTo>
                  <a:pt x="300" y="1150"/>
                </a:lnTo>
                <a:lnTo>
                  <a:pt x="284" y="1140"/>
                </a:lnTo>
                <a:close/>
              </a:path>
            </a:pathLst>
          </a:custGeom>
          <a:blipFill rotWithShape="0">
            <a:blip r:embed="rId1"/>
            <a:srcRect/>
            <a:tile tx="0" ty="0" sx="100000" sy="100000" algn="ctr"/>
          </a:blip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3" name=""/>
          <p:cNvSpPr/>
          <p:nvPr/>
        </p:nvSpPr>
        <p:spPr>
          <a:xfrm>
            <a:off x="5214960" y="912960"/>
            <a:ext cx="2498760" cy="1777680"/>
          </a:xfrm>
          <a:custGeom>
            <a:avLst/>
            <a:gdLst/>
            <a:ahLst/>
            <a:rect l="l" t="t" r="r" b="b"/>
            <a:pathLst>
              <a:path w="1870" h="1330">
                <a:moveTo>
                  <a:pt x="1527" y="1193"/>
                </a:moveTo>
                <a:lnTo>
                  <a:pt x="1488" y="1194"/>
                </a:lnTo>
                <a:lnTo>
                  <a:pt x="1476" y="1196"/>
                </a:lnTo>
                <a:lnTo>
                  <a:pt x="1458" y="1200"/>
                </a:lnTo>
                <a:lnTo>
                  <a:pt x="1449" y="1202"/>
                </a:lnTo>
                <a:lnTo>
                  <a:pt x="1418" y="1211"/>
                </a:lnTo>
                <a:lnTo>
                  <a:pt x="1400" y="1220"/>
                </a:lnTo>
                <a:lnTo>
                  <a:pt x="1377" y="1242"/>
                </a:lnTo>
                <a:lnTo>
                  <a:pt x="1356" y="1240"/>
                </a:lnTo>
                <a:lnTo>
                  <a:pt x="1321" y="1240"/>
                </a:lnTo>
                <a:lnTo>
                  <a:pt x="1290" y="1252"/>
                </a:lnTo>
                <a:lnTo>
                  <a:pt x="1281" y="1259"/>
                </a:lnTo>
                <a:lnTo>
                  <a:pt x="1274" y="1263"/>
                </a:lnTo>
                <a:lnTo>
                  <a:pt x="1265" y="1284"/>
                </a:lnTo>
                <a:lnTo>
                  <a:pt x="1260" y="1283"/>
                </a:lnTo>
                <a:lnTo>
                  <a:pt x="1241" y="1291"/>
                </a:lnTo>
                <a:lnTo>
                  <a:pt x="1232" y="1300"/>
                </a:lnTo>
                <a:lnTo>
                  <a:pt x="1215" y="1310"/>
                </a:lnTo>
                <a:lnTo>
                  <a:pt x="1208" y="1319"/>
                </a:lnTo>
                <a:lnTo>
                  <a:pt x="1207" y="1325"/>
                </a:lnTo>
                <a:lnTo>
                  <a:pt x="1180" y="1324"/>
                </a:lnTo>
                <a:lnTo>
                  <a:pt x="1171" y="1328"/>
                </a:lnTo>
                <a:lnTo>
                  <a:pt x="1142" y="1330"/>
                </a:lnTo>
                <a:lnTo>
                  <a:pt x="1141" y="1315"/>
                </a:lnTo>
                <a:lnTo>
                  <a:pt x="1146" y="1300"/>
                </a:lnTo>
                <a:lnTo>
                  <a:pt x="1155" y="1292"/>
                </a:lnTo>
                <a:lnTo>
                  <a:pt x="1159" y="1296"/>
                </a:lnTo>
                <a:lnTo>
                  <a:pt x="1177" y="1297"/>
                </a:lnTo>
                <a:lnTo>
                  <a:pt x="1193" y="1293"/>
                </a:lnTo>
                <a:lnTo>
                  <a:pt x="1199" y="1289"/>
                </a:lnTo>
                <a:lnTo>
                  <a:pt x="1200" y="1285"/>
                </a:lnTo>
                <a:lnTo>
                  <a:pt x="1201" y="1279"/>
                </a:lnTo>
                <a:lnTo>
                  <a:pt x="1198" y="1275"/>
                </a:lnTo>
                <a:lnTo>
                  <a:pt x="1189" y="1273"/>
                </a:lnTo>
                <a:lnTo>
                  <a:pt x="1185" y="1265"/>
                </a:lnTo>
                <a:lnTo>
                  <a:pt x="1185" y="1264"/>
                </a:lnTo>
                <a:lnTo>
                  <a:pt x="1192" y="1229"/>
                </a:lnTo>
                <a:lnTo>
                  <a:pt x="1190" y="1219"/>
                </a:lnTo>
                <a:lnTo>
                  <a:pt x="1206" y="1218"/>
                </a:lnTo>
                <a:lnTo>
                  <a:pt x="1213" y="1210"/>
                </a:lnTo>
                <a:lnTo>
                  <a:pt x="1216" y="1203"/>
                </a:lnTo>
                <a:lnTo>
                  <a:pt x="1231" y="1200"/>
                </a:lnTo>
                <a:lnTo>
                  <a:pt x="1243" y="1186"/>
                </a:lnTo>
                <a:lnTo>
                  <a:pt x="1245" y="1165"/>
                </a:lnTo>
                <a:lnTo>
                  <a:pt x="1241" y="1145"/>
                </a:lnTo>
                <a:lnTo>
                  <a:pt x="1232" y="1126"/>
                </a:lnTo>
                <a:lnTo>
                  <a:pt x="1230" y="1111"/>
                </a:lnTo>
                <a:lnTo>
                  <a:pt x="1252" y="1072"/>
                </a:lnTo>
                <a:lnTo>
                  <a:pt x="1256" y="1061"/>
                </a:lnTo>
                <a:lnTo>
                  <a:pt x="1256" y="1052"/>
                </a:lnTo>
                <a:lnTo>
                  <a:pt x="1253" y="1043"/>
                </a:lnTo>
                <a:lnTo>
                  <a:pt x="1244" y="1029"/>
                </a:lnTo>
                <a:lnTo>
                  <a:pt x="1232" y="1014"/>
                </a:lnTo>
                <a:lnTo>
                  <a:pt x="1225" y="1014"/>
                </a:lnTo>
                <a:lnTo>
                  <a:pt x="1220" y="1007"/>
                </a:lnTo>
                <a:lnTo>
                  <a:pt x="1223" y="1004"/>
                </a:lnTo>
                <a:lnTo>
                  <a:pt x="1249" y="1004"/>
                </a:lnTo>
                <a:lnTo>
                  <a:pt x="1257" y="1020"/>
                </a:lnTo>
                <a:lnTo>
                  <a:pt x="1270" y="1033"/>
                </a:lnTo>
                <a:lnTo>
                  <a:pt x="1274" y="1034"/>
                </a:lnTo>
                <a:lnTo>
                  <a:pt x="1278" y="1029"/>
                </a:lnTo>
                <a:lnTo>
                  <a:pt x="1283" y="1024"/>
                </a:lnTo>
                <a:lnTo>
                  <a:pt x="1284" y="1042"/>
                </a:lnTo>
                <a:lnTo>
                  <a:pt x="1291" y="1041"/>
                </a:lnTo>
                <a:lnTo>
                  <a:pt x="1296" y="1050"/>
                </a:lnTo>
                <a:lnTo>
                  <a:pt x="1297" y="1057"/>
                </a:lnTo>
                <a:lnTo>
                  <a:pt x="1308" y="1046"/>
                </a:lnTo>
                <a:lnTo>
                  <a:pt x="1312" y="1043"/>
                </a:lnTo>
                <a:lnTo>
                  <a:pt x="1323" y="1053"/>
                </a:lnTo>
                <a:lnTo>
                  <a:pt x="1332" y="1054"/>
                </a:lnTo>
                <a:lnTo>
                  <a:pt x="1353" y="1057"/>
                </a:lnTo>
                <a:lnTo>
                  <a:pt x="1378" y="1053"/>
                </a:lnTo>
                <a:lnTo>
                  <a:pt x="1382" y="1045"/>
                </a:lnTo>
                <a:lnTo>
                  <a:pt x="1381" y="1039"/>
                </a:lnTo>
                <a:lnTo>
                  <a:pt x="1370" y="1029"/>
                </a:lnTo>
                <a:lnTo>
                  <a:pt x="1371" y="1023"/>
                </a:lnTo>
                <a:lnTo>
                  <a:pt x="1375" y="1021"/>
                </a:lnTo>
                <a:lnTo>
                  <a:pt x="1386" y="1027"/>
                </a:lnTo>
                <a:lnTo>
                  <a:pt x="1399" y="1025"/>
                </a:lnTo>
                <a:lnTo>
                  <a:pt x="1406" y="1020"/>
                </a:lnTo>
                <a:lnTo>
                  <a:pt x="1405" y="1019"/>
                </a:lnTo>
                <a:lnTo>
                  <a:pt x="1401" y="1016"/>
                </a:lnTo>
                <a:lnTo>
                  <a:pt x="1398" y="1012"/>
                </a:lnTo>
                <a:lnTo>
                  <a:pt x="1382" y="1010"/>
                </a:lnTo>
                <a:lnTo>
                  <a:pt x="1366" y="998"/>
                </a:lnTo>
                <a:lnTo>
                  <a:pt x="1371" y="993"/>
                </a:lnTo>
                <a:lnTo>
                  <a:pt x="1363" y="984"/>
                </a:lnTo>
                <a:lnTo>
                  <a:pt x="1362" y="975"/>
                </a:lnTo>
                <a:lnTo>
                  <a:pt x="1352" y="976"/>
                </a:lnTo>
                <a:lnTo>
                  <a:pt x="1341" y="973"/>
                </a:lnTo>
                <a:lnTo>
                  <a:pt x="1330" y="966"/>
                </a:lnTo>
                <a:lnTo>
                  <a:pt x="1312" y="959"/>
                </a:lnTo>
                <a:lnTo>
                  <a:pt x="1298" y="938"/>
                </a:lnTo>
                <a:lnTo>
                  <a:pt x="1281" y="934"/>
                </a:lnTo>
                <a:lnTo>
                  <a:pt x="1265" y="933"/>
                </a:lnTo>
                <a:lnTo>
                  <a:pt x="1233" y="935"/>
                </a:lnTo>
                <a:lnTo>
                  <a:pt x="1214" y="940"/>
                </a:lnTo>
                <a:lnTo>
                  <a:pt x="1210" y="935"/>
                </a:lnTo>
                <a:lnTo>
                  <a:pt x="1209" y="930"/>
                </a:lnTo>
                <a:lnTo>
                  <a:pt x="1188" y="935"/>
                </a:lnTo>
                <a:lnTo>
                  <a:pt x="1166" y="936"/>
                </a:lnTo>
                <a:lnTo>
                  <a:pt x="1137" y="934"/>
                </a:lnTo>
                <a:lnTo>
                  <a:pt x="1127" y="933"/>
                </a:lnTo>
                <a:lnTo>
                  <a:pt x="1122" y="935"/>
                </a:lnTo>
                <a:lnTo>
                  <a:pt x="1111" y="935"/>
                </a:lnTo>
                <a:lnTo>
                  <a:pt x="1102" y="932"/>
                </a:lnTo>
                <a:lnTo>
                  <a:pt x="1082" y="937"/>
                </a:lnTo>
                <a:lnTo>
                  <a:pt x="1077" y="940"/>
                </a:lnTo>
                <a:lnTo>
                  <a:pt x="1067" y="940"/>
                </a:lnTo>
                <a:lnTo>
                  <a:pt x="1010" y="932"/>
                </a:lnTo>
                <a:lnTo>
                  <a:pt x="991" y="935"/>
                </a:lnTo>
                <a:lnTo>
                  <a:pt x="981" y="940"/>
                </a:lnTo>
                <a:lnTo>
                  <a:pt x="979" y="930"/>
                </a:lnTo>
                <a:lnTo>
                  <a:pt x="971" y="929"/>
                </a:lnTo>
                <a:lnTo>
                  <a:pt x="957" y="912"/>
                </a:lnTo>
                <a:lnTo>
                  <a:pt x="955" y="914"/>
                </a:lnTo>
                <a:lnTo>
                  <a:pt x="954" y="918"/>
                </a:lnTo>
                <a:lnTo>
                  <a:pt x="956" y="923"/>
                </a:lnTo>
                <a:lnTo>
                  <a:pt x="964" y="938"/>
                </a:lnTo>
                <a:lnTo>
                  <a:pt x="955" y="950"/>
                </a:lnTo>
                <a:lnTo>
                  <a:pt x="923" y="950"/>
                </a:lnTo>
                <a:lnTo>
                  <a:pt x="889" y="947"/>
                </a:lnTo>
                <a:lnTo>
                  <a:pt x="887" y="943"/>
                </a:lnTo>
                <a:lnTo>
                  <a:pt x="881" y="935"/>
                </a:lnTo>
                <a:lnTo>
                  <a:pt x="866" y="902"/>
                </a:lnTo>
                <a:lnTo>
                  <a:pt x="912" y="867"/>
                </a:lnTo>
                <a:lnTo>
                  <a:pt x="917" y="847"/>
                </a:lnTo>
                <a:lnTo>
                  <a:pt x="889" y="828"/>
                </a:lnTo>
                <a:lnTo>
                  <a:pt x="883" y="821"/>
                </a:lnTo>
                <a:lnTo>
                  <a:pt x="884" y="800"/>
                </a:lnTo>
                <a:lnTo>
                  <a:pt x="886" y="787"/>
                </a:lnTo>
                <a:lnTo>
                  <a:pt x="849" y="796"/>
                </a:lnTo>
                <a:lnTo>
                  <a:pt x="815" y="801"/>
                </a:lnTo>
                <a:lnTo>
                  <a:pt x="796" y="792"/>
                </a:lnTo>
                <a:lnTo>
                  <a:pt x="767" y="758"/>
                </a:lnTo>
                <a:lnTo>
                  <a:pt x="756" y="741"/>
                </a:lnTo>
                <a:lnTo>
                  <a:pt x="746" y="732"/>
                </a:lnTo>
                <a:lnTo>
                  <a:pt x="733" y="733"/>
                </a:lnTo>
                <a:lnTo>
                  <a:pt x="713" y="729"/>
                </a:lnTo>
                <a:lnTo>
                  <a:pt x="689" y="732"/>
                </a:lnTo>
                <a:lnTo>
                  <a:pt x="695" y="777"/>
                </a:lnTo>
                <a:lnTo>
                  <a:pt x="659" y="729"/>
                </a:lnTo>
                <a:lnTo>
                  <a:pt x="603" y="719"/>
                </a:lnTo>
                <a:lnTo>
                  <a:pt x="596" y="723"/>
                </a:lnTo>
                <a:lnTo>
                  <a:pt x="594" y="727"/>
                </a:lnTo>
                <a:lnTo>
                  <a:pt x="598" y="749"/>
                </a:lnTo>
                <a:lnTo>
                  <a:pt x="595" y="754"/>
                </a:lnTo>
                <a:lnTo>
                  <a:pt x="584" y="761"/>
                </a:lnTo>
                <a:lnTo>
                  <a:pt x="576" y="772"/>
                </a:lnTo>
                <a:lnTo>
                  <a:pt x="570" y="776"/>
                </a:lnTo>
                <a:lnTo>
                  <a:pt x="566" y="767"/>
                </a:lnTo>
                <a:lnTo>
                  <a:pt x="573" y="755"/>
                </a:lnTo>
                <a:lnTo>
                  <a:pt x="576" y="745"/>
                </a:lnTo>
                <a:lnTo>
                  <a:pt x="574" y="738"/>
                </a:lnTo>
                <a:lnTo>
                  <a:pt x="568" y="749"/>
                </a:lnTo>
                <a:lnTo>
                  <a:pt x="555" y="778"/>
                </a:lnTo>
                <a:lnTo>
                  <a:pt x="552" y="782"/>
                </a:lnTo>
                <a:lnTo>
                  <a:pt x="542" y="786"/>
                </a:lnTo>
                <a:lnTo>
                  <a:pt x="537" y="776"/>
                </a:lnTo>
                <a:lnTo>
                  <a:pt x="538" y="764"/>
                </a:lnTo>
                <a:lnTo>
                  <a:pt x="517" y="784"/>
                </a:lnTo>
                <a:lnTo>
                  <a:pt x="509" y="803"/>
                </a:lnTo>
                <a:lnTo>
                  <a:pt x="503" y="806"/>
                </a:lnTo>
                <a:lnTo>
                  <a:pt x="501" y="812"/>
                </a:lnTo>
                <a:lnTo>
                  <a:pt x="468" y="826"/>
                </a:lnTo>
                <a:lnTo>
                  <a:pt x="460" y="827"/>
                </a:lnTo>
                <a:lnTo>
                  <a:pt x="437" y="820"/>
                </a:lnTo>
                <a:lnTo>
                  <a:pt x="396" y="822"/>
                </a:lnTo>
                <a:lnTo>
                  <a:pt x="369" y="816"/>
                </a:lnTo>
                <a:lnTo>
                  <a:pt x="354" y="818"/>
                </a:lnTo>
                <a:lnTo>
                  <a:pt x="334" y="826"/>
                </a:lnTo>
                <a:lnTo>
                  <a:pt x="323" y="828"/>
                </a:lnTo>
                <a:lnTo>
                  <a:pt x="305" y="822"/>
                </a:lnTo>
                <a:lnTo>
                  <a:pt x="291" y="811"/>
                </a:lnTo>
                <a:lnTo>
                  <a:pt x="273" y="808"/>
                </a:lnTo>
                <a:lnTo>
                  <a:pt x="261" y="802"/>
                </a:lnTo>
                <a:lnTo>
                  <a:pt x="247" y="799"/>
                </a:lnTo>
                <a:lnTo>
                  <a:pt x="239" y="796"/>
                </a:lnTo>
                <a:lnTo>
                  <a:pt x="231" y="789"/>
                </a:lnTo>
                <a:lnTo>
                  <a:pt x="215" y="783"/>
                </a:lnTo>
                <a:lnTo>
                  <a:pt x="200" y="779"/>
                </a:lnTo>
                <a:lnTo>
                  <a:pt x="160" y="778"/>
                </a:lnTo>
                <a:lnTo>
                  <a:pt x="146" y="784"/>
                </a:lnTo>
                <a:lnTo>
                  <a:pt x="130" y="785"/>
                </a:lnTo>
                <a:lnTo>
                  <a:pt x="119" y="784"/>
                </a:lnTo>
                <a:lnTo>
                  <a:pt x="119" y="782"/>
                </a:lnTo>
                <a:lnTo>
                  <a:pt x="115" y="779"/>
                </a:lnTo>
                <a:lnTo>
                  <a:pt x="95" y="775"/>
                </a:lnTo>
                <a:lnTo>
                  <a:pt x="87" y="773"/>
                </a:lnTo>
                <a:lnTo>
                  <a:pt x="72" y="775"/>
                </a:lnTo>
                <a:lnTo>
                  <a:pt x="65" y="775"/>
                </a:lnTo>
                <a:lnTo>
                  <a:pt x="63" y="773"/>
                </a:lnTo>
                <a:lnTo>
                  <a:pt x="50" y="774"/>
                </a:lnTo>
                <a:lnTo>
                  <a:pt x="38" y="750"/>
                </a:lnTo>
                <a:lnTo>
                  <a:pt x="36" y="748"/>
                </a:lnTo>
                <a:lnTo>
                  <a:pt x="17" y="712"/>
                </a:lnTo>
                <a:lnTo>
                  <a:pt x="6" y="711"/>
                </a:lnTo>
                <a:lnTo>
                  <a:pt x="0" y="710"/>
                </a:lnTo>
                <a:lnTo>
                  <a:pt x="1" y="649"/>
                </a:lnTo>
                <a:lnTo>
                  <a:pt x="4" y="565"/>
                </a:lnTo>
                <a:lnTo>
                  <a:pt x="7" y="474"/>
                </a:lnTo>
                <a:lnTo>
                  <a:pt x="10" y="388"/>
                </a:lnTo>
                <a:lnTo>
                  <a:pt x="54" y="353"/>
                </a:lnTo>
                <a:lnTo>
                  <a:pt x="112" y="307"/>
                </a:lnTo>
                <a:lnTo>
                  <a:pt x="174" y="255"/>
                </a:lnTo>
                <a:lnTo>
                  <a:pt x="232" y="206"/>
                </a:lnTo>
                <a:lnTo>
                  <a:pt x="272" y="171"/>
                </a:lnTo>
                <a:lnTo>
                  <a:pt x="326" y="123"/>
                </a:lnTo>
                <a:lnTo>
                  <a:pt x="383" y="70"/>
                </a:lnTo>
                <a:lnTo>
                  <a:pt x="434" y="21"/>
                </a:lnTo>
                <a:lnTo>
                  <a:pt x="454" y="0"/>
                </a:lnTo>
                <a:lnTo>
                  <a:pt x="507" y="20"/>
                </a:lnTo>
                <a:lnTo>
                  <a:pt x="526" y="24"/>
                </a:lnTo>
                <a:lnTo>
                  <a:pt x="557" y="50"/>
                </a:lnTo>
                <a:lnTo>
                  <a:pt x="562" y="57"/>
                </a:lnTo>
                <a:lnTo>
                  <a:pt x="562" y="63"/>
                </a:lnTo>
                <a:lnTo>
                  <a:pt x="570" y="66"/>
                </a:lnTo>
                <a:lnTo>
                  <a:pt x="576" y="64"/>
                </a:lnTo>
                <a:lnTo>
                  <a:pt x="585" y="64"/>
                </a:lnTo>
                <a:lnTo>
                  <a:pt x="589" y="68"/>
                </a:lnTo>
                <a:lnTo>
                  <a:pt x="599" y="69"/>
                </a:lnTo>
                <a:lnTo>
                  <a:pt x="610" y="67"/>
                </a:lnTo>
                <a:lnTo>
                  <a:pt x="620" y="67"/>
                </a:lnTo>
                <a:lnTo>
                  <a:pt x="638" y="76"/>
                </a:lnTo>
                <a:lnTo>
                  <a:pt x="694" y="82"/>
                </a:lnTo>
                <a:lnTo>
                  <a:pt x="713" y="90"/>
                </a:lnTo>
                <a:lnTo>
                  <a:pt x="717" y="96"/>
                </a:lnTo>
                <a:lnTo>
                  <a:pt x="739" y="103"/>
                </a:lnTo>
                <a:lnTo>
                  <a:pt x="742" y="110"/>
                </a:lnTo>
                <a:lnTo>
                  <a:pt x="736" y="125"/>
                </a:lnTo>
                <a:lnTo>
                  <a:pt x="734" y="137"/>
                </a:lnTo>
                <a:lnTo>
                  <a:pt x="724" y="157"/>
                </a:lnTo>
                <a:lnTo>
                  <a:pt x="739" y="135"/>
                </a:lnTo>
                <a:lnTo>
                  <a:pt x="743" y="123"/>
                </a:lnTo>
                <a:lnTo>
                  <a:pt x="747" y="114"/>
                </a:lnTo>
                <a:lnTo>
                  <a:pt x="823" y="105"/>
                </a:lnTo>
                <a:lnTo>
                  <a:pt x="861" y="106"/>
                </a:lnTo>
                <a:lnTo>
                  <a:pt x="888" y="101"/>
                </a:lnTo>
                <a:lnTo>
                  <a:pt x="897" y="100"/>
                </a:lnTo>
                <a:lnTo>
                  <a:pt x="903" y="96"/>
                </a:lnTo>
                <a:lnTo>
                  <a:pt x="918" y="96"/>
                </a:lnTo>
                <a:lnTo>
                  <a:pt x="923" y="103"/>
                </a:lnTo>
                <a:lnTo>
                  <a:pt x="934" y="100"/>
                </a:lnTo>
                <a:lnTo>
                  <a:pt x="948" y="102"/>
                </a:lnTo>
                <a:lnTo>
                  <a:pt x="958" y="105"/>
                </a:lnTo>
                <a:lnTo>
                  <a:pt x="966" y="101"/>
                </a:lnTo>
                <a:lnTo>
                  <a:pt x="977" y="123"/>
                </a:lnTo>
                <a:lnTo>
                  <a:pt x="981" y="157"/>
                </a:lnTo>
                <a:lnTo>
                  <a:pt x="980" y="175"/>
                </a:lnTo>
                <a:lnTo>
                  <a:pt x="982" y="194"/>
                </a:lnTo>
                <a:lnTo>
                  <a:pt x="991" y="202"/>
                </a:lnTo>
                <a:lnTo>
                  <a:pt x="998" y="214"/>
                </a:lnTo>
                <a:lnTo>
                  <a:pt x="1004" y="237"/>
                </a:lnTo>
                <a:lnTo>
                  <a:pt x="1015" y="269"/>
                </a:lnTo>
                <a:lnTo>
                  <a:pt x="1008" y="278"/>
                </a:lnTo>
                <a:lnTo>
                  <a:pt x="1012" y="298"/>
                </a:lnTo>
                <a:lnTo>
                  <a:pt x="1020" y="305"/>
                </a:lnTo>
                <a:lnTo>
                  <a:pt x="1027" y="307"/>
                </a:lnTo>
                <a:lnTo>
                  <a:pt x="1032" y="314"/>
                </a:lnTo>
                <a:lnTo>
                  <a:pt x="1045" y="322"/>
                </a:lnTo>
                <a:lnTo>
                  <a:pt x="1058" y="325"/>
                </a:lnTo>
                <a:lnTo>
                  <a:pt x="1072" y="332"/>
                </a:lnTo>
                <a:lnTo>
                  <a:pt x="1082" y="342"/>
                </a:lnTo>
                <a:lnTo>
                  <a:pt x="1095" y="352"/>
                </a:lnTo>
                <a:lnTo>
                  <a:pt x="1095" y="354"/>
                </a:lnTo>
                <a:lnTo>
                  <a:pt x="1077" y="358"/>
                </a:lnTo>
                <a:lnTo>
                  <a:pt x="1052" y="374"/>
                </a:lnTo>
                <a:lnTo>
                  <a:pt x="1044" y="381"/>
                </a:lnTo>
                <a:lnTo>
                  <a:pt x="1045" y="382"/>
                </a:lnTo>
                <a:lnTo>
                  <a:pt x="1090" y="366"/>
                </a:lnTo>
                <a:lnTo>
                  <a:pt x="1104" y="365"/>
                </a:lnTo>
                <a:lnTo>
                  <a:pt x="1115" y="369"/>
                </a:lnTo>
                <a:lnTo>
                  <a:pt x="1165" y="392"/>
                </a:lnTo>
                <a:lnTo>
                  <a:pt x="1174" y="401"/>
                </a:lnTo>
                <a:lnTo>
                  <a:pt x="1185" y="419"/>
                </a:lnTo>
                <a:lnTo>
                  <a:pt x="1181" y="429"/>
                </a:lnTo>
                <a:lnTo>
                  <a:pt x="1153" y="462"/>
                </a:lnTo>
                <a:lnTo>
                  <a:pt x="1185" y="437"/>
                </a:lnTo>
                <a:lnTo>
                  <a:pt x="1189" y="430"/>
                </a:lnTo>
                <a:lnTo>
                  <a:pt x="1197" y="428"/>
                </a:lnTo>
                <a:lnTo>
                  <a:pt x="1219" y="437"/>
                </a:lnTo>
                <a:lnTo>
                  <a:pt x="1231" y="436"/>
                </a:lnTo>
                <a:lnTo>
                  <a:pt x="1255" y="446"/>
                </a:lnTo>
                <a:lnTo>
                  <a:pt x="1259" y="443"/>
                </a:lnTo>
                <a:lnTo>
                  <a:pt x="1248" y="414"/>
                </a:lnTo>
                <a:lnTo>
                  <a:pt x="1250" y="408"/>
                </a:lnTo>
                <a:lnTo>
                  <a:pt x="1261" y="405"/>
                </a:lnTo>
                <a:lnTo>
                  <a:pt x="1273" y="448"/>
                </a:lnTo>
                <a:lnTo>
                  <a:pt x="1295" y="532"/>
                </a:lnTo>
                <a:lnTo>
                  <a:pt x="1318" y="622"/>
                </a:lnTo>
                <a:lnTo>
                  <a:pt x="1339" y="703"/>
                </a:lnTo>
                <a:lnTo>
                  <a:pt x="1354" y="764"/>
                </a:lnTo>
                <a:lnTo>
                  <a:pt x="1354" y="776"/>
                </a:lnTo>
                <a:lnTo>
                  <a:pt x="1370" y="791"/>
                </a:lnTo>
                <a:lnTo>
                  <a:pt x="1373" y="805"/>
                </a:lnTo>
                <a:lnTo>
                  <a:pt x="1405" y="828"/>
                </a:lnTo>
                <a:lnTo>
                  <a:pt x="1430" y="853"/>
                </a:lnTo>
                <a:lnTo>
                  <a:pt x="1456" y="866"/>
                </a:lnTo>
                <a:lnTo>
                  <a:pt x="1560" y="865"/>
                </a:lnTo>
                <a:lnTo>
                  <a:pt x="1589" y="874"/>
                </a:lnTo>
                <a:lnTo>
                  <a:pt x="1593" y="881"/>
                </a:lnTo>
                <a:lnTo>
                  <a:pt x="1634" y="878"/>
                </a:lnTo>
                <a:lnTo>
                  <a:pt x="1658" y="904"/>
                </a:lnTo>
                <a:lnTo>
                  <a:pt x="1684" y="909"/>
                </a:lnTo>
                <a:lnTo>
                  <a:pt x="1708" y="900"/>
                </a:lnTo>
                <a:lnTo>
                  <a:pt x="1733" y="907"/>
                </a:lnTo>
                <a:lnTo>
                  <a:pt x="1778" y="879"/>
                </a:lnTo>
                <a:lnTo>
                  <a:pt x="1801" y="868"/>
                </a:lnTo>
                <a:lnTo>
                  <a:pt x="1829" y="863"/>
                </a:lnTo>
                <a:lnTo>
                  <a:pt x="1852" y="866"/>
                </a:lnTo>
                <a:lnTo>
                  <a:pt x="1853" y="890"/>
                </a:lnTo>
                <a:lnTo>
                  <a:pt x="1870" y="898"/>
                </a:lnTo>
                <a:lnTo>
                  <a:pt x="1858" y="913"/>
                </a:lnTo>
                <a:lnTo>
                  <a:pt x="1842" y="926"/>
                </a:lnTo>
                <a:lnTo>
                  <a:pt x="1818" y="931"/>
                </a:lnTo>
                <a:lnTo>
                  <a:pt x="1798" y="953"/>
                </a:lnTo>
                <a:lnTo>
                  <a:pt x="1771" y="973"/>
                </a:lnTo>
                <a:lnTo>
                  <a:pt x="1768" y="981"/>
                </a:lnTo>
                <a:lnTo>
                  <a:pt x="1768" y="981"/>
                </a:lnTo>
                <a:lnTo>
                  <a:pt x="1751" y="1003"/>
                </a:lnTo>
                <a:lnTo>
                  <a:pt x="1731" y="1010"/>
                </a:lnTo>
                <a:lnTo>
                  <a:pt x="1686" y="1036"/>
                </a:lnTo>
                <a:lnTo>
                  <a:pt x="1673" y="1046"/>
                </a:lnTo>
                <a:lnTo>
                  <a:pt x="1667" y="1038"/>
                </a:lnTo>
                <a:lnTo>
                  <a:pt x="1660" y="1040"/>
                </a:lnTo>
                <a:lnTo>
                  <a:pt x="1646" y="1044"/>
                </a:lnTo>
                <a:lnTo>
                  <a:pt x="1645" y="1048"/>
                </a:lnTo>
                <a:lnTo>
                  <a:pt x="1652" y="1046"/>
                </a:lnTo>
                <a:lnTo>
                  <a:pt x="1668" y="1058"/>
                </a:lnTo>
                <a:lnTo>
                  <a:pt x="1671" y="1064"/>
                </a:lnTo>
                <a:lnTo>
                  <a:pt x="1657" y="1069"/>
                </a:lnTo>
                <a:lnTo>
                  <a:pt x="1648" y="1065"/>
                </a:lnTo>
                <a:lnTo>
                  <a:pt x="1630" y="1067"/>
                </a:lnTo>
                <a:lnTo>
                  <a:pt x="1617" y="1067"/>
                </a:lnTo>
                <a:lnTo>
                  <a:pt x="1595" y="1068"/>
                </a:lnTo>
                <a:lnTo>
                  <a:pt x="1569" y="1075"/>
                </a:lnTo>
                <a:lnTo>
                  <a:pt x="1479" y="1112"/>
                </a:lnTo>
                <a:lnTo>
                  <a:pt x="1458" y="1129"/>
                </a:lnTo>
                <a:lnTo>
                  <a:pt x="1450" y="1138"/>
                </a:lnTo>
                <a:lnTo>
                  <a:pt x="1446" y="1146"/>
                </a:lnTo>
                <a:lnTo>
                  <a:pt x="1431" y="1165"/>
                </a:lnTo>
                <a:lnTo>
                  <a:pt x="1472" y="1167"/>
                </a:lnTo>
                <a:lnTo>
                  <a:pt x="1484" y="1164"/>
                </a:lnTo>
                <a:lnTo>
                  <a:pt x="1502" y="1158"/>
                </a:lnTo>
                <a:lnTo>
                  <a:pt x="1509" y="1169"/>
                </a:lnTo>
                <a:lnTo>
                  <a:pt x="1519" y="1178"/>
                </a:lnTo>
                <a:lnTo>
                  <a:pt x="1527" y="1193"/>
                </a:lnTo>
                <a:close/>
              </a:path>
            </a:pathLst>
          </a:custGeom>
          <a:solidFill>
            <a:srgbClr val="008226"/>
          </a:solid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4" name=""/>
          <p:cNvSpPr/>
          <p:nvPr/>
        </p:nvSpPr>
        <p:spPr>
          <a:xfrm rot="21274800">
            <a:off x="6711480" y="231480"/>
            <a:ext cx="2211480" cy="1963800"/>
          </a:xfrm>
          <a:custGeom>
            <a:avLst/>
            <a:gdLst/>
            <a:ahLst/>
            <a:rect l="l" t="t" r="r" b="b"/>
            <a:pathLst>
              <a:path w="6453" h="7249">
                <a:moveTo>
                  <a:pt x="6289" y="2999"/>
                </a:moveTo>
                <a:lnTo>
                  <a:pt x="6067" y="3090"/>
                </a:lnTo>
                <a:lnTo>
                  <a:pt x="5831" y="3184"/>
                </a:lnTo>
                <a:lnTo>
                  <a:pt x="5605" y="3271"/>
                </a:lnTo>
                <a:lnTo>
                  <a:pt x="5397" y="3347"/>
                </a:lnTo>
                <a:lnTo>
                  <a:pt x="5177" y="3425"/>
                </a:lnTo>
                <a:lnTo>
                  <a:pt x="4932" y="3509"/>
                </a:lnTo>
                <a:lnTo>
                  <a:pt x="4698" y="3585"/>
                </a:lnTo>
                <a:lnTo>
                  <a:pt x="4668" y="3564"/>
                </a:lnTo>
                <a:lnTo>
                  <a:pt x="4722" y="3561"/>
                </a:lnTo>
                <a:lnTo>
                  <a:pt x="4677" y="3495"/>
                </a:lnTo>
                <a:lnTo>
                  <a:pt x="4642" y="3470"/>
                </a:lnTo>
                <a:lnTo>
                  <a:pt x="4647" y="3457"/>
                </a:lnTo>
                <a:lnTo>
                  <a:pt x="4578" y="3459"/>
                </a:lnTo>
                <a:lnTo>
                  <a:pt x="4594" y="3447"/>
                </a:lnTo>
                <a:lnTo>
                  <a:pt x="4587" y="3435"/>
                </a:lnTo>
                <a:lnTo>
                  <a:pt x="4568" y="3423"/>
                </a:lnTo>
                <a:lnTo>
                  <a:pt x="4558" y="3437"/>
                </a:lnTo>
                <a:lnTo>
                  <a:pt x="4539" y="3427"/>
                </a:lnTo>
                <a:lnTo>
                  <a:pt x="4551" y="3376"/>
                </a:lnTo>
                <a:lnTo>
                  <a:pt x="4578" y="3349"/>
                </a:lnTo>
                <a:lnTo>
                  <a:pt x="4688" y="3297"/>
                </a:lnTo>
                <a:lnTo>
                  <a:pt x="4671" y="3279"/>
                </a:lnTo>
                <a:lnTo>
                  <a:pt x="4613" y="3266"/>
                </a:lnTo>
                <a:lnTo>
                  <a:pt x="4606" y="3215"/>
                </a:lnTo>
                <a:lnTo>
                  <a:pt x="4594" y="3183"/>
                </a:lnTo>
                <a:lnTo>
                  <a:pt x="4562" y="3162"/>
                </a:lnTo>
                <a:lnTo>
                  <a:pt x="4551" y="3143"/>
                </a:lnTo>
                <a:lnTo>
                  <a:pt x="4515" y="3143"/>
                </a:lnTo>
                <a:lnTo>
                  <a:pt x="4483" y="3176"/>
                </a:lnTo>
                <a:lnTo>
                  <a:pt x="4499" y="3212"/>
                </a:lnTo>
                <a:lnTo>
                  <a:pt x="4490" y="3234"/>
                </a:lnTo>
                <a:lnTo>
                  <a:pt x="4507" y="3259"/>
                </a:lnTo>
                <a:lnTo>
                  <a:pt x="4475" y="3264"/>
                </a:lnTo>
                <a:lnTo>
                  <a:pt x="4457" y="3283"/>
                </a:lnTo>
                <a:lnTo>
                  <a:pt x="4459" y="3308"/>
                </a:lnTo>
                <a:lnTo>
                  <a:pt x="4478" y="3325"/>
                </a:lnTo>
                <a:lnTo>
                  <a:pt x="4477" y="3356"/>
                </a:lnTo>
                <a:lnTo>
                  <a:pt x="4494" y="3377"/>
                </a:lnTo>
                <a:lnTo>
                  <a:pt x="4494" y="3405"/>
                </a:lnTo>
                <a:lnTo>
                  <a:pt x="4556" y="3465"/>
                </a:lnTo>
                <a:lnTo>
                  <a:pt x="4557" y="3506"/>
                </a:lnTo>
                <a:lnTo>
                  <a:pt x="4581" y="3556"/>
                </a:lnTo>
                <a:lnTo>
                  <a:pt x="4550" y="3577"/>
                </a:lnTo>
                <a:lnTo>
                  <a:pt x="4554" y="3612"/>
                </a:lnTo>
                <a:lnTo>
                  <a:pt x="4564" y="3627"/>
                </a:lnTo>
                <a:lnTo>
                  <a:pt x="4556" y="3646"/>
                </a:lnTo>
                <a:lnTo>
                  <a:pt x="4569" y="3669"/>
                </a:lnTo>
                <a:lnTo>
                  <a:pt x="4568" y="3696"/>
                </a:lnTo>
                <a:lnTo>
                  <a:pt x="4609" y="3730"/>
                </a:lnTo>
                <a:lnTo>
                  <a:pt x="4574" y="3774"/>
                </a:lnTo>
                <a:lnTo>
                  <a:pt x="4556" y="3829"/>
                </a:lnTo>
                <a:lnTo>
                  <a:pt x="4536" y="3798"/>
                </a:lnTo>
                <a:lnTo>
                  <a:pt x="4502" y="3786"/>
                </a:lnTo>
                <a:lnTo>
                  <a:pt x="4490" y="3765"/>
                </a:lnTo>
                <a:lnTo>
                  <a:pt x="4515" y="3736"/>
                </a:lnTo>
                <a:lnTo>
                  <a:pt x="4510" y="3721"/>
                </a:lnTo>
                <a:lnTo>
                  <a:pt x="4428" y="3703"/>
                </a:lnTo>
                <a:lnTo>
                  <a:pt x="4414" y="3667"/>
                </a:lnTo>
                <a:lnTo>
                  <a:pt x="4324" y="3627"/>
                </a:lnTo>
                <a:lnTo>
                  <a:pt x="4230" y="3638"/>
                </a:lnTo>
                <a:lnTo>
                  <a:pt x="4224" y="3714"/>
                </a:lnTo>
                <a:lnTo>
                  <a:pt x="4166" y="3699"/>
                </a:lnTo>
                <a:lnTo>
                  <a:pt x="4156" y="3710"/>
                </a:lnTo>
                <a:lnTo>
                  <a:pt x="4163" y="3732"/>
                </a:lnTo>
                <a:lnTo>
                  <a:pt x="4133" y="3736"/>
                </a:lnTo>
                <a:lnTo>
                  <a:pt x="4084" y="3721"/>
                </a:lnTo>
                <a:lnTo>
                  <a:pt x="4069" y="3682"/>
                </a:lnTo>
                <a:lnTo>
                  <a:pt x="4042" y="3688"/>
                </a:lnTo>
                <a:lnTo>
                  <a:pt x="4001" y="3658"/>
                </a:lnTo>
                <a:lnTo>
                  <a:pt x="3993" y="3671"/>
                </a:lnTo>
                <a:lnTo>
                  <a:pt x="4011" y="3734"/>
                </a:lnTo>
                <a:lnTo>
                  <a:pt x="3974" y="3716"/>
                </a:lnTo>
                <a:lnTo>
                  <a:pt x="3947" y="3674"/>
                </a:lnTo>
                <a:lnTo>
                  <a:pt x="3947" y="3652"/>
                </a:lnTo>
                <a:lnTo>
                  <a:pt x="3967" y="3627"/>
                </a:lnTo>
                <a:lnTo>
                  <a:pt x="3926" y="3584"/>
                </a:lnTo>
                <a:lnTo>
                  <a:pt x="3942" y="3573"/>
                </a:lnTo>
                <a:lnTo>
                  <a:pt x="3917" y="3552"/>
                </a:lnTo>
                <a:lnTo>
                  <a:pt x="3902" y="3512"/>
                </a:lnTo>
                <a:lnTo>
                  <a:pt x="3926" y="3497"/>
                </a:lnTo>
                <a:lnTo>
                  <a:pt x="3898" y="3460"/>
                </a:lnTo>
                <a:lnTo>
                  <a:pt x="3920" y="3429"/>
                </a:lnTo>
                <a:lnTo>
                  <a:pt x="3884" y="3398"/>
                </a:lnTo>
                <a:lnTo>
                  <a:pt x="3844" y="3383"/>
                </a:lnTo>
                <a:lnTo>
                  <a:pt x="3845" y="3424"/>
                </a:lnTo>
                <a:lnTo>
                  <a:pt x="3813" y="3435"/>
                </a:lnTo>
                <a:lnTo>
                  <a:pt x="3839" y="3523"/>
                </a:lnTo>
                <a:lnTo>
                  <a:pt x="3811" y="3557"/>
                </a:lnTo>
                <a:lnTo>
                  <a:pt x="3784" y="3529"/>
                </a:lnTo>
                <a:lnTo>
                  <a:pt x="3792" y="3559"/>
                </a:lnTo>
                <a:lnTo>
                  <a:pt x="3738" y="3560"/>
                </a:lnTo>
                <a:lnTo>
                  <a:pt x="3703" y="3464"/>
                </a:lnTo>
                <a:lnTo>
                  <a:pt x="3716" y="3423"/>
                </a:lnTo>
                <a:lnTo>
                  <a:pt x="3713" y="3389"/>
                </a:lnTo>
                <a:lnTo>
                  <a:pt x="3688" y="3353"/>
                </a:lnTo>
                <a:lnTo>
                  <a:pt x="3693" y="3298"/>
                </a:lnTo>
                <a:lnTo>
                  <a:pt x="3661" y="3274"/>
                </a:lnTo>
                <a:lnTo>
                  <a:pt x="3643" y="3287"/>
                </a:lnTo>
                <a:lnTo>
                  <a:pt x="3602" y="3227"/>
                </a:lnTo>
                <a:lnTo>
                  <a:pt x="3503" y="3227"/>
                </a:lnTo>
                <a:lnTo>
                  <a:pt x="3494" y="3154"/>
                </a:lnTo>
                <a:lnTo>
                  <a:pt x="3443" y="3132"/>
                </a:lnTo>
                <a:lnTo>
                  <a:pt x="3431" y="3108"/>
                </a:lnTo>
                <a:lnTo>
                  <a:pt x="3366" y="3066"/>
                </a:lnTo>
                <a:lnTo>
                  <a:pt x="3371" y="3034"/>
                </a:lnTo>
                <a:lnTo>
                  <a:pt x="3416" y="2975"/>
                </a:lnTo>
                <a:lnTo>
                  <a:pt x="3402" y="2973"/>
                </a:lnTo>
                <a:lnTo>
                  <a:pt x="3402" y="2944"/>
                </a:lnTo>
                <a:lnTo>
                  <a:pt x="3371" y="2932"/>
                </a:lnTo>
                <a:lnTo>
                  <a:pt x="3365" y="2908"/>
                </a:lnTo>
                <a:lnTo>
                  <a:pt x="3345" y="2885"/>
                </a:lnTo>
                <a:lnTo>
                  <a:pt x="3339" y="2854"/>
                </a:lnTo>
                <a:lnTo>
                  <a:pt x="3364" y="2836"/>
                </a:lnTo>
                <a:lnTo>
                  <a:pt x="3421" y="2854"/>
                </a:lnTo>
                <a:lnTo>
                  <a:pt x="3428" y="2807"/>
                </a:lnTo>
                <a:lnTo>
                  <a:pt x="3464" y="2800"/>
                </a:lnTo>
                <a:lnTo>
                  <a:pt x="3470" y="2784"/>
                </a:lnTo>
                <a:lnTo>
                  <a:pt x="3421" y="2783"/>
                </a:lnTo>
                <a:lnTo>
                  <a:pt x="3421" y="2760"/>
                </a:lnTo>
                <a:lnTo>
                  <a:pt x="3379" y="2743"/>
                </a:lnTo>
                <a:lnTo>
                  <a:pt x="3385" y="2723"/>
                </a:lnTo>
                <a:lnTo>
                  <a:pt x="3353" y="2710"/>
                </a:lnTo>
                <a:lnTo>
                  <a:pt x="3311" y="2658"/>
                </a:lnTo>
                <a:lnTo>
                  <a:pt x="3309" y="2634"/>
                </a:lnTo>
                <a:lnTo>
                  <a:pt x="3347" y="2628"/>
                </a:lnTo>
                <a:lnTo>
                  <a:pt x="3346" y="2650"/>
                </a:lnTo>
                <a:lnTo>
                  <a:pt x="3432" y="2677"/>
                </a:lnTo>
                <a:lnTo>
                  <a:pt x="3464" y="2711"/>
                </a:lnTo>
                <a:lnTo>
                  <a:pt x="3535" y="2722"/>
                </a:lnTo>
                <a:lnTo>
                  <a:pt x="3527" y="2705"/>
                </a:lnTo>
                <a:lnTo>
                  <a:pt x="3550" y="2685"/>
                </a:lnTo>
                <a:lnTo>
                  <a:pt x="3499" y="2640"/>
                </a:lnTo>
                <a:lnTo>
                  <a:pt x="3510" y="2620"/>
                </a:lnTo>
                <a:lnTo>
                  <a:pt x="3467" y="2579"/>
                </a:lnTo>
                <a:lnTo>
                  <a:pt x="3462" y="2548"/>
                </a:lnTo>
                <a:lnTo>
                  <a:pt x="3469" y="2533"/>
                </a:lnTo>
                <a:lnTo>
                  <a:pt x="3413" y="2495"/>
                </a:lnTo>
                <a:lnTo>
                  <a:pt x="3428" y="2485"/>
                </a:lnTo>
                <a:lnTo>
                  <a:pt x="3456" y="2495"/>
                </a:lnTo>
                <a:lnTo>
                  <a:pt x="3464" y="2514"/>
                </a:lnTo>
                <a:lnTo>
                  <a:pt x="3491" y="2507"/>
                </a:lnTo>
                <a:lnTo>
                  <a:pt x="3610" y="2586"/>
                </a:lnTo>
                <a:lnTo>
                  <a:pt x="3674" y="2605"/>
                </a:lnTo>
                <a:lnTo>
                  <a:pt x="3716" y="2592"/>
                </a:lnTo>
                <a:lnTo>
                  <a:pt x="3735" y="2621"/>
                </a:lnTo>
                <a:lnTo>
                  <a:pt x="3787" y="2659"/>
                </a:lnTo>
                <a:lnTo>
                  <a:pt x="3843" y="2628"/>
                </a:lnTo>
                <a:lnTo>
                  <a:pt x="3932" y="2623"/>
                </a:lnTo>
                <a:lnTo>
                  <a:pt x="3995" y="2580"/>
                </a:lnTo>
                <a:lnTo>
                  <a:pt x="4063" y="2572"/>
                </a:lnTo>
                <a:lnTo>
                  <a:pt x="4107" y="2543"/>
                </a:lnTo>
                <a:lnTo>
                  <a:pt x="4206" y="2562"/>
                </a:lnTo>
                <a:lnTo>
                  <a:pt x="4289" y="2554"/>
                </a:lnTo>
                <a:lnTo>
                  <a:pt x="4289" y="2387"/>
                </a:lnTo>
                <a:lnTo>
                  <a:pt x="4244" y="2362"/>
                </a:lnTo>
                <a:lnTo>
                  <a:pt x="4233" y="2309"/>
                </a:lnTo>
                <a:lnTo>
                  <a:pt x="4308" y="2219"/>
                </a:lnTo>
                <a:lnTo>
                  <a:pt x="4277" y="2196"/>
                </a:lnTo>
                <a:lnTo>
                  <a:pt x="4264" y="2148"/>
                </a:lnTo>
                <a:lnTo>
                  <a:pt x="4227" y="2160"/>
                </a:lnTo>
                <a:lnTo>
                  <a:pt x="4180" y="2143"/>
                </a:lnTo>
                <a:lnTo>
                  <a:pt x="4154" y="2107"/>
                </a:lnTo>
                <a:lnTo>
                  <a:pt x="4075" y="2060"/>
                </a:lnTo>
                <a:lnTo>
                  <a:pt x="4064" y="2027"/>
                </a:lnTo>
                <a:lnTo>
                  <a:pt x="4108" y="1976"/>
                </a:lnTo>
                <a:lnTo>
                  <a:pt x="4020" y="1997"/>
                </a:lnTo>
                <a:lnTo>
                  <a:pt x="3999" y="1987"/>
                </a:lnTo>
                <a:lnTo>
                  <a:pt x="3999" y="1970"/>
                </a:lnTo>
                <a:lnTo>
                  <a:pt x="3968" y="2001"/>
                </a:lnTo>
                <a:lnTo>
                  <a:pt x="3955" y="1965"/>
                </a:lnTo>
                <a:lnTo>
                  <a:pt x="3975" y="1933"/>
                </a:lnTo>
                <a:lnTo>
                  <a:pt x="3920" y="1932"/>
                </a:lnTo>
                <a:lnTo>
                  <a:pt x="3901" y="1918"/>
                </a:lnTo>
                <a:lnTo>
                  <a:pt x="3904" y="1905"/>
                </a:lnTo>
                <a:lnTo>
                  <a:pt x="3892" y="1882"/>
                </a:lnTo>
                <a:lnTo>
                  <a:pt x="3872" y="1874"/>
                </a:lnTo>
                <a:lnTo>
                  <a:pt x="3941" y="1846"/>
                </a:lnTo>
                <a:lnTo>
                  <a:pt x="3917" y="1836"/>
                </a:lnTo>
                <a:lnTo>
                  <a:pt x="3904" y="1808"/>
                </a:lnTo>
                <a:lnTo>
                  <a:pt x="3835" y="1760"/>
                </a:lnTo>
                <a:lnTo>
                  <a:pt x="3837" y="1734"/>
                </a:lnTo>
                <a:lnTo>
                  <a:pt x="3852" y="1719"/>
                </a:lnTo>
                <a:lnTo>
                  <a:pt x="3839" y="1696"/>
                </a:lnTo>
                <a:lnTo>
                  <a:pt x="3865" y="1675"/>
                </a:lnTo>
                <a:lnTo>
                  <a:pt x="3846" y="1658"/>
                </a:lnTo>
                <a:lnTo>
                  <a:pt x="3849" y="1630"/>
                </a:lnTo>
                <a:lnTo>
                  <a:pt x="3833" y="1600"/>
                </a:lnTo>
                <a:lnTo>
                  <a:pt x="3845" y="1577"/>
                </a:lnTo>
                <a:lnTo>
                  <a:pt x="3833" y="1556"/>
                </a:lnTo>
                <a:lnTo>
                  <a:pt x="3835" y="1526"/>
                </a:lnTo>
                <a:lnTo>
                  <a:pt x="3810" y="1514"/>
                </a:lnTo>
                <a:lnTo>
                  <a:pt x="3816" y="1550"/>
                </a:lnTo>
                <a:lnTo>
                  <a:pt x="3803" y="1533"/>
                </a:lnTo>
                <a:lnTo>
                  <a:pt x="3797" y="1498"/>
                </a:lnTo>
                <a:lnTo>
                  <a:pt x="3817" y="1471"/>
                </a:lnTo>
                <a:lnTo>
                  <a:pt x="3793" y="1445"/>
                </a:lnTo>
                <a:lnTo>
                  <a:pt x="3772" y="1397"/>
                </a:lnTo>
                <a:lnTo>
                  <a:pt x="3791" y="1349"/>
                </a:lnTo>
                <a:lnTo>
                  <a:pt x="3782" y="1323"/>
                </a:lnTo>
                <a:lnTo>
                  <a:pt x="3768" y="1326"/>
                </a:lnTo>
                <a:lnTo>
                  <a:pt x="3768" y="1356"/>
                </a:lnTo>
                <a:lnTo>
                  <a:pt x="3742" y="1334"/>
                </a:lnTo>
                <a:lnTo>
                  <a:pt x="3738" y="1355"/>
                </a:lnTo>
                <a:lnTo>
                  <a:pt x="3697" y="1322"/>
                </a:lnTo>
                <a:lnTo>
                  <a:pt x="3676" y="1322"/>
                </a:lnTo>
                <a:lnTo>
                  <a:pt x="3671" y="1341"/>
                </a:lnTo>
                <a:lnTo>
                  <a:pt x="3602" y="1271"/>
                </a:lnTo>
                <a:lnTo>
                  <a:pt x="3594" y="1250"/>
                </a:lnTo>
                <a:lnTo>
                  <a:pt x="3535" y="1244"/>
                </a:lnTo>
                <a:lnTo>
                  <a:pt x="3528" y="1205"/>
                </a:lnTo>
                <a:lnTo>
                  <a:pt x="3559" y="1170"/>
                </a:lnTo>
                <a:lnTo>
                  <a:pt x="3552" y="1123"/>
                </a:lnTo>
                <a:lnTo>
                  <a:pt x="3604" y="1053"/>
                </a:lnTo>
                <a:lnTo>
                  <a:pt x="3573" y="1021"/>
                </a:lnTo>
                <a:lnTo>
                  <a:pt x="3552" y="1048"/>
                </a:lnTo>
                <a:lnTo>
                  <a:pt x="3533" y="1038"/>
                </a:lnTo>
                <a:lnTo>
                  <a:pt x="3521" y="1019"/>
                </a:lnTo>
                <a:lnTo>
                  <a:pt x="3519" y="989"/>
                </a:lnTo>
                <a:lnTo>
                  <a:pt x="3619" y="939"/>
                </a:lnTo>
                <a:lnTo>
                  <a:pt x="3626" y="916"/>
                </a:lnTo>
                <a:lnTo>
                  <a:pt x="3590" y="892"/>
                </a:lnTo>
                <a:lnTo>
                  <a:pt x="3558" y="887"/>
                </a:lnTo>
                <a:lnTo>
                  <a:pt x="3539" y="916"/>
                </a:lnTo>
                <a:lnTo>
                  <a:pt x="3509" y="928"/>
                </a:lnTo>
                <a:lnTo>
                  <a:pt x="3483" y="970"/>
                </a:lnTo>
                <a:lnTo>
                  <a:pt x="3457" y="965"/>
                </a:lnTo>
                <a:lnTo>
                  <a:pt x="3444" y="936"/>
                </a:lnTo>
                <a:lnTo>
                  <a:pt x="3430" y="927"/>
                </a:lnTo>
                <a:lnTo>
                  <a:pt x="3371" y="942"/>
                </a:lnTo>
                <a:lnTo>
                  <a:pt x="3328" y="929"/>
                </a:lnTo>
                <a:lnTo>
                  <a:pt x="3315" y="949"/>
                </a:lnTo>
                <a:lnTo>
                  <a:pt x="3296" y="946"/>
                </a:lnTo>
                <a:lnTo>
                  <a:pt x="3300" y="931"/>
                </a:lnTo>
                <a:lnTo>
                  <a:pt x="3288" y="923"/>
                </a:lnTo>
                <a:lnTo>
                  <a:pt x="3290" y="904"/>
                </a:lnTo>
                <a:lnTo>
                  <a:pt x="3307" y="882"/>
                </a:lnTo>
                <a:lnTo>
                  <a:pt x="3378" y="898"/>
                </a:lnTo>
                <a:lnTo>
                  <a:pt x="3409" y="875"/>
                </a:lnTo>
                <a:lnTo>
                  <a:pt x="3386" y="857"/>
                </a:lnTo>
                <a:lnTo>
                  <a:pt x="3352" y="855"/>
                </a:lnTo>
                <a:lnTo>
                  <a:pt x="3325" y="821"/>
                </a:lnTo>
                <a:lnTo>
                  <a:pt x="3322" y="798"/>
                </a:lnTo>
                <a:lnTo>
                  <a:pt x="3309" y="784"/>
                </a:lnTo>
                <a:lnTo>
                  <a:pt x="3309" y="762"/>
                </a:lnTo>
                <a:lnTo>
                  <a:pt x="3294" y="751"/>
                </a:lnTo>
                <a:lnTo>
                  <a:pt x="3302" y="739"/>
                </a:lnTo>
                <a:lnTo>
                  <a:pt x="3292" y="728"/>
                </a:lnTo>
                <a:lnTo>
                  <a:pt x="3315" y="689"/>
                </a:lnTo>
                <a:lnTo>
                  <a:pt x="3292" y="685"/>
                </a:lnTo>
                <a:lnTo>
                  <a:pt x="3248" y="733"/>
                </a:lnTo>
                <a:lnTo>
                  <a:pt x="3203" y="707"/>
                </a:lnTo>
                <a:lnTo>
                  <a:pt x="3190" y="643"/>
                </a:lnTo>
                <a:lnTo>
                  <a:pt x="3160" y="599"/>
                </a:lnTo>
                <a:lnTo>
                  <a:pt x="3171" y="584"/>
                </a:lnTo>
                <a:lnTo>
                  <a:pt x="3160" y="572"/>
                </a:lnTo>
                <a:lnTo>
                  <a:pt x="3182" y="563"/>
                </a:lnTo>
                <a:lnTo>
                  <a:pt x="3176" y="546"/>
                </a:lnTo>
                <a:lnTo>
                  <a:pt x="3130" y="544"/>
                </a:lnTo>
                <a:lnTo>
                  <a:pt x="3102" y="516"/>
                </a:lnTo>
                <a:lnTo>
                  <a:pt x="3127" y="511"/>
                </a:lnTo>
                <a:lnTo>
                  <a:pt x="3144" y="497"/>
                </a:lnTo>
                <a:lnTo>
                  <a:pt x="3130" y="485"/>
                </a:lnTo>
                <a:lnTo>
                  <a:pt x="3157" y="469"/>
                </a:lnTo>
                <a:lnTo>
                  <a:pt x="3136" y="449"/>
                </a:lnTo>
                <a:lnTo>
                  <a:pt x="3111" y="458"/>
                </a:lnTo>
                <a:lnTo>
                  <a:pt x="3081" y="440"/>
                </a:lnTo>
                <a:lnTo>
                  <a:pt x="3079" y="427"/>
                </a:lnTo>
                <a:lnTo>
                  <a:pt x="3136" y="372"/>
                </a:lnTo>
                <a:lnTo>
                  <a:pt x="3099" y="375"/>
                </a:lnTo>
                <a:lnTo>
                  <a:pt x="3067" y="390"/>
                </a:lnTo>
                <a:lnTo>
                  <a:pt x="3066" y="434"/>
                </a:lnTo>
                <a:lnTo>
                  <a:pt x="3072" y="440"/>
                </a:lnTo>
                <a:lnTo>
                  <a:pt x="3055" y="481"/>
                </a:lnTo>
                <a:lnTo>
                  <a:pt x="3031" y="506"/>
                </a:lnTo>
                <a:lnTo>
                  <a:pt x="3013" y="604"/>
                </a:lnTo>
                <a:lnTo>
                  <a:pt x="3009" y="653"/>
                </a:lnTo>
                <a:lnTo>
                  <a:pt x="3043" y="679"/>
                </a:lnTo>
                <a:lnTo>
                  <a:pt x="3082" y="698"/>
                </a:lnTo>
                <a:lnTo>
                  <a:pt x="3133" y="732"/>
                </a:lnTo>
                <a:lnTo>
                  <a:pt x="3105" y="763"/>
                </a:lnTo>
                <a:lnTo>
                  <a:pt x="3118" y="792"/>
                </a:lnTo>
                <a:lnTo>
                  <a:pt x="3096" y="818"/>
                </a:lnTo>
                <a:lnTo>
                  <a:pt x="3092" y="857"/>
                </a:lnTo>
                <a:lnTo>
                  <a:pt x="3056" y="839"/>
                </a:lnTo>
                <a:lnTo>
                  <a:pt x="3099" y="883"/>
                </a:lnTo>
                <a:lnTo>
                  <a:pt x="3110" y="937"/>
                </a:lnTo>
                <a:lnTo>
                  <a:pt x="3074" y="945"/>
                </a:lnTo>
                <a:lnTo>
                  <a:pt x="3081" y="981"/>
                </a:lnTo>
                <a:lnTo>
                  <a:pt x="3104" y="987"/>
                </a:lnTo>
                <a:lnTo>
                  <a:pt x="3091" y="1014"/>
                </a:lnTo>
                <a:lnTo>
                  <a:pt x="3074" y="1030"/>
                </a:lnTo>
                <a:lnTo>
                  <a:pt x="3021" y="1012"/>
                </a:lnTo>
                <a:lnTo>
                  <a:pt x="3047" y="1035"/>
                </a:lnTo>
                <a:lnTo>
                  <a:pt x="3082" y="1053"/>
                </a:lnTo>
                <a:lnTo>
                  <a:pt x="3126" y="1080"/>
                </a:lnTo>
                <a:lnTo>
                  <a:pt x="3124" y="1169"/>
                </a:lnTo>
                <a:lnTo>
                  <a:pt x="3118" y="1197"/>
                </a:lnTo>
                <a:lnTo>
                  <a:pt x="3108" y="1123"/>
                </a:lnTo>
                <a:lnTo>
                  <a:pt x="3078" y="1090"/>
                </a:lnTo>
                <a:lnTo>
                  <a:pt x="3023" y="1083"/>
                </a:lnTo>
                <a:lnTo>
                  <a:pt x="2972" y="1060"/>
                </a:lnTo>
                <a:lnTo>
                  <a:pt x="2964" y="1098"/>
                </a:lnTo>
                <a:lnTo>
                  <a:pt x="2962" y="1157"/>
                </a:lnTo>
                <a:lnTo>
                  <a:pt x="2971" y="1210"/>
                </a:lnTo>
                <a:lnTo>
                  <a:pt x="2893" y="1257"/>
                </a:lnTo>
                <a:lnTo>
                  <a:pt x="2798" y="1362"/>
                </a:lnTo>
                <a:lnTo>
                  <a:pt x="2795" y="1433"/>
                </a:lnTo>
                <a:lnTo>
                  <a:pt x="2778" y="1420"/>
                </a:lnTo>
                <a:lnTo>
                  <a:pt x="2752" y="1365"/>
                </a:lnTo>
                <a:lnTo>
                  <a:pt x="2750" y="1332"/>
                </a:lnTo>
                <a:lnTo>
                  <a:pt x="2725" y="1299"/>
                </a:lnTo>
                <a:lnTo>
                  <a:pt x="2703" y="1349"/>
                </a:lnTo>
                <a:lnTo>
                  <a:pt x="2701" y="1323"/>
                </a:lnTo>
                <a:lnTo>
                  <a:pt x="2674" y="1244"/>
                </a:lnTo>
                <a:lnTo>
                  <a:pt x="2659" y="1295"/>
                </a:lnTo>
                <a:lnTo>
                  <a:pt x="2668" y="1406"/>
                </a:lnTo>
                <a:lnTo>
                  <a:pt x="2664" y="1468"/>
                </a:lnTo>
                <a:lnTo>
                  <a:pt x="2595" y="1550"/>
                </a:lnTo>
                <a:lnTo>
                  <a:pt x="2480" y="1633"/>
                </a:lnTo>
                <a:lnTo>
                  <a:pt x="2612" y="1510"/>
                </a:lnTo>
                <a:lnTo>
                  <a:pt x="2654" y="1446"/>
                </a:lnTo>
                <a:lnTo>
                  <a:pt x="2632" y="1326"/>
                </a:lnTo>
                <a:lnTo>
                  <a:pt x="2604" y="1272"/>
                </a:lnTo>
                <a:lnTo>
                  <a:pt x="2580" y="1257"/>
                </a:lnTo>
                <a:lnTo>
                  <a:pt x="2519" y="1172"/>
                </a:lnTo>
                <a:lnTo>
                  <a:pt x="2477" y="1165"/>
                </a:lnTo>
                <a:lnTo>
                  <a:pt x="2422" y="1186"/>
                </a:lnTo>
                <a:lnTo>
                  <a:pt x="2382" y="1211"/>
                </a:lnTo>
                <a:lnTo>
                  <a:pt x="2328" y="1224"/>
                </a:lnTo>
                <a:lnTo>
                  <a:pt x="2303" y="1252"/>
                </a:lnTo>
                <a:lnTo>
                  <a:pt x="2253" y="1332"/>
                </a:lnTo>
                <a:lnTo>
                  <a:pt x="2218" y="1311"/>
                </a:lnTo>
                <a:lnTo>
                  <a:pt x="2192" y="1313"/>
                </a:lnTo>
                <a:lnTo>
                  <a:pt x="2152" y="1323"/>
                </a:lnTo>
                <a:lnTo>
                  <a:pt x="2122" y="1312"/>
                </a:lnTo>
                <a:lnTo>
                  <a:pt x="2201" y="1276"/>
                </a:lnTo>
                <a:lnTo>
                  <a:pt x="2194" y="1251"/>
                </a:lnTo>
                <a:lnTo>
                  <a:pt x="2152" y="1209"/>
                </a:lnTo>
                <a:lnTo>
                  <a:pt x="2192" y="1195"/>
                </a:lnTo>
                <a:lnTo>
                  <a:pt x="2224" y="1210"/>
                </a:lnTo>
                <a:lnTo>
                  <a:pt x="2247" y="1248"/>
                </a:lnTo>
                <a:lnTo>
                  <a:pt x="2283" y="1195"/>
                </a:lnTo>
                <a:lnTo>
                  <a:pt x="2296" y="1161"/>
                </a:lnTo>
                <a:lnTo>
                  <a:pt x="2304" y="1172"/>
                </a:lnTo>
                <a:lnTo>
                  <a:pt x="2325" y="1169"/>
                </a:lnTo>
                <a:lnTo>
                  <a:pt x="2328" y="1156"/>
                </a:lnTo>
                <a:lnTo>
                  <a:pt x="2324" y="1136"/>
                </a:lnTo>
                <a:lnTo>
                  <a:pt x="2298" y="1114"/>
                </a:lnTo>
                <a:lnTo>
                  <a:pt x="2258" y="1125"/>
                </a:lnTo>
                <a:lnTo>
                  <a:pt x="2246" y="1106"/>
                </a:lnTo>
                <a:lnTo>
                  <a:pt x="2284" y="1061"/>
                </a:lnTo>
                <a:lnTo>
                  <a:pt x="2286" y="1039"/>
                </a:lnTo>
                <a:lnTo>
                  <a:pt x="2259" y="1030"/>
                </a:lnTo>
                <a:lnTo>
                  <a:pt x="2199" y="1061"/>
                </a:lnTo>
                <a:lnTo>
                  <a:pt x="2181" y="1051"/>
                </a:lnTo>
                <a:lnTo>
                  <a:pt x="2198" y="924"/>
                </a:lnTo>
                <a:lnTo>
                  <a:pt x="2181" y="906"/>
                </a:lnTo>
                <a:lnTo>
                  <a:pt x="2185" y="893"/>
                </a:lnTo>
                <a:lnTo>
                  <a:pt x="2166" y="860"/>
                </a:lnTo>
                <a:lnTo>
                  <a:pt x="2103" y="832"/>
                </a:lnTo>
                <a:lnTo>
                  <a:pt x="2047" y="827"/>
                </a:lnTo>
                <a:lnTo>
                  <a:pt x="1903" y="864"/>
                </a:lnTo>
                <a:lnTo>
                  <a:pt x="1818" y="841"/>
                </a:lnTo>
                <a:lnTo>
                  <a:pt x="1738" y="851"/>
                </a:lnTo>
                <a:lnTo>
                  <a:pt x="1755" y="833"/>
                </a:lnTo>
                <a:lnTo>
                  <a:pt x="1794" y="818"/>
                </a:lnTo>
                <a:lnTo>
                  <a:pt x="1848" y="832"/>
                </a:lnTo>
                <a:lnTo>
                  <a:pt x="1914" y="826"/>
                </a:lnTo>
                <a:lnTo>
                  <a:pt x="1987" y="805"/>
                </a:lnTo>
                <a:lnTo>
                  <a:pt x="2024" y="805"/>
                </a:lnTo>
                <a:lnTo>
                  <a:pt x="2071" y="795"/>
                </a:lnTo>
                <a:lnTo>
                  <a:pt x="2082" y="778"/>
                </a:lnTo>
                <a:lnTo>
                  <a:pt x="2079" y="761"/>
                </a:lnTo>
                <a:lnTo>
                  <a:pt x="2133" y="740"/>
                </a:lnTo>
                <a:lnTo>
                  <a:pt x="2076" y="688"/>
                </a:lnTo>
                <a:lnTo>
                  <a:pt x="2046" y="635"/>
                </a:lnTo>
                <a:lnTo>
                  <a:pt x="2029" y="635"/>
                </a:lnTo>
                <a:lnTo>
                  <a:pt x="2023" y="613"/>
                </a:lnTo>
                <a:lnTo>
                  <a:pt x="2005" y="584"/>
                </a:lnTo>
                <a:lnTo>
                  <a:pt x="2000" y="548"/>
                </a:lnTo>
                <a:lnTo>
                  <a:pt x="1991" y="521"/>
                </a:lnTo>
                <a:lnTo>
                  <a:pt x="2015" y="490"/>
                </a:lnTo>
                <a:lnTo>
                  <a:pt x="2024" y="460"/>
                </a:lnTo>
                <a:lnTo>
                  <a:pt x="2023" y="440"/>
                </a:lnTo>
                <a:lnTo>
                  <a:pt x="2012" y="421"/>
                </a:lnTo>
                <a:lnTo>
                  <a:pt x="1947" y="371"/>
                </a:lnTo>
                <a:lnTo>
                  <a:pt x="1927" y="391"/>
                </a:lnTo>
                <a:lnTo>
                  <a:pt x="1941" y="415"/>
                </a:lnTo>
                <a:lnTo>
                  <a:pt x="1872" y="468"/>
                </a:lnTo>
                <a:lnTo>
                  <a:pt x="1852" y="468"/>
                </a:lnTo>
                <a:lnTo>
                  <a:pt x="1845" y="439"/>
                </a:lnTo>
                <a:lnTo>
                  <a:pt x="1830" y="417"/>
                </a:lnTo>
                <a:lnTo>
                  <a:pt x="1804" y="401"/>
                </a:lnTo>
                <a:lnTo>
                  <a:pt x="1762" y="433"/>
                </a:lnTo>
                <a:lnTo>
                  <a:pt x="1695" y="428"/>
                </a:lnTo>
                <a:lnTo>
                  <a:pt x="1681" y="458"/>
                </a:lnTo>
                <a:lnTo>
                  <a:pt x="1650" y="435"/>
                </a:lnTo>
                <a:lnTo>
                  <a:pt x="1626" y="402"/>
                </a:lnTo>
                <a:lnTo>
                  <a:pt x="1585" y="404"/>
                </a:lnTo>
                <a:lnTo>
                  <a:pt x="1519" y="430"/>
                </a:lnTo>
                <a:lnTo>
                  <a:pt x="1512" y="417"/>
                </a:lnTo>
                <a:lnTo>
                  <a:pt x="1514" y="392"/>
                </a:lnTo>
                <a:lnTo>
                  <a:pt x="1477" y="391"/>
                </a:lnTo>
                <a:lnTo>
                  <a:pt x="1453" y="372"/>
                </a:lnTo>
                <a:lnTo>
                  <a:pt x="1435" y="355"/>
                </a:lnTo>
                <a:lnTo>
                  <a:pt x="1423" y="320"/>
                </a:lnTo>
                <a:lnTo>
                  <a:pt x="1441" y="296"/>
                </a:lnTo>
                <a:lnTo>
                  <a:pt x="1459" y="285"/>
                </a:lnTo>
                <a:lnTo>
                  <a:pt x="1467" y="254"/>
                </a:lnTo>
                <a:lnTo>
                  <a:pt x="1437" y="239"/>
                </a:lnTo>
                <a:lnTo>
                  <a:pt x="1403" y="240"/>
                </a:lnTo>
                <a:lnTo>
                  <a:pt x="1376" y="252"/>
                </a:lnTo>
                <a:lnTo>
                  <a:pt x="1372" y="281"/>
                </a:lnTo>
                <a:lnTo>
                  <a:pt x="1338" y="301"/>
                </a:lnTo>
                <a:lnTo>
                  <a:pt x="1322" y="273"/>
                </a:lnTo>
                <a:lnTo>
                  <a:pt x="1349" y="248"/>
                </a:lnTo>
                <a:lnTo>
                  <a:pt x="1332" y="227"/>
                </a:lnTo>
                <a:lnTo>
                  <a:pt x="1295" y="205"/>
                </a:lnTo>
                <a:lnTo>
                  <a:pt x="1280" y="153"/>
                </a:lnTo>
                <a:lnTo>
                  <a:pt x="1241" y="147"/>
                </a:lnTo>
                <a:lnTo>
                  <a:pt x="1220" y="154"/>
                </a:lnTo>
                <a:lnTo>
                  <a:pt x="1231" y="192"/>
                </a:lnTo>
                <a:lnTo>
                  <a:pt x="1224" y="209"/>
                </a:lnTo>
                <a:lnTo>
                  <a:pt x="1192" y="206"/>
                </a:lnTo>
                <a:lnTo>
                  <a:pt x="1183" y="222"/>
                </a:lnTo>
                <a:lnTo>
                  <a:pt x="1202" y="121"/>
                </a:lnTo>
                <a:lnTo>
                  <a:pt x="1190" y="92"/>
                </a:lnTo>
                <a:lnTo>
                  <a:pt x="1174" y="78"/>
                </a:lnTo>
                <a:lnTo>
                  <a:pt x="1136" y="81"/>
                </a:lnTo>
                <a:lnTo>
                  <a:pt x="1075" y="70"/>
                </a:lnTo>
                <a:lnTo>
                  <a:pt x="1030" y="34"/>
                </a:lnTo>
                <a:lnTo>
                  <a:pt x="888" y="0"/>
                </a:lnTo>
                <a:lnTo>
                  <a:pt x="852" y="49"/>
                </a:lnTo>
                <a:lnTo>
                  <a:pt x="738" y="112"/>
                </a:lnTo>
                <a:lnTo>
                  <a:pt x="723" y="135"/>
                </a:lnTo>
                <a:lnTo>
                  <a:pt x="735" y="152"/>
                </a:lnTo>
                <a:lnTo>
                  <a:pt x="661" y="167"/>
                </a:lnTo>
                <a:lnTo>
                  <a:pt x="666" y="141"/>
                </a:lnTo>
                <a:lnTo>
                  <a:pt x="645" y="122"/>
                </a:lnTo>
                <a:lnTo>
                  <a:pt x="583" y="135"/>
                </a:lnTo>
                <a:lnTo>
                  <a:pt x="550" y="165"/>
                </a:lnTo>
                <a:lnTo>
                  <a:pt x="539" y="160"/>
                </a:lnTo>
                <a:lnTo>
                  <a:pt x="544" y="128"/>
                </a:lnTo>
                <a:lnTo>
                  <a:pt x="515" y="122"/>
                </a:lnTo>
                <a:lnTo>
                  <a:pt x="447" y="125"/>
                </a:lnTo>
                <a:lnTo>
                  <a:pt x="408" y="115"/>
                </a:lnTo>
                <a:lnTo>
                  <a:pt x="401" y="105"/>
                </a:lnTo>
                <a:lnTo>
                  <a:pt x="380" y="95"/>
                </a:lnTo>
                <a:lnTo>
                  <a:pt x="256" y="87"/>
                </a:lnTo>
                <a:lnTo>
                  <a:pt x="159" y="98"/>
                </a:lnTo>
                <a:lnTo>
                  <a:pt x="123" y="108"/>
                </a:lnTo>
                <a:lnTo>
                  <a:pt x="115" y="81"/>
                </a:lnTo>
                <a:lnTo>
                  <a:pt x="96" y="95"/>
                </a:lnTo>
                <a:lnTo>
                  <a:pt x="68" y="133"/>
                </a:lnTo>
                <a:lnTo>
                  <a:pt x="38" y="206"/>
                </a:lnTo>
                <a:lnTo>
                  <a:pt x="1" y="236"/>
                </a:lnTo>
                <a:lnTo>
                  <a:pt x="0" y="252"/>
                </a:lnTo>
                <a:lnTo>
                  <a:pt x="6" y="297"/>
                </a:lnTo>
                <a:lnTo>
                  <a:pt x="23" y="345"/>
                </a:lnTo>
                <a:lnTo>
                  <a:pt x="47" y="377"/>
                </a:lnTo>
                <a:lnTo>
                  <a:pt x="64" y="417"/>
                </a:lnTo>
                <a:lnTo>
                  <a:pt x="107" y="445"/>
                </a:lnTo>
                <a:lnTo>
                  <a:pt x="139" y="447"/>
                </a:lnTo>
                <a:lnTo>
                  <a:pt x="168" y="464"/>
                </a:lnTo>
                <a:lnTo>
                  <a:pt x="199" y="449"/>
                </a:lnTo>
                <a:lnTo>
                  <a:pt x="208" y="421"/>
                </a:lnTo>
                <a:lnTo>
                  <a:pt x="218" y="487"/>
                </a:lnTo>
                <a:lnTo>
                  <a:pt x="189" y="498"/>
                </a:lnTo>
                <a:lnTo>
                  <a:pt x="195" y="532"/>
                </a:lnTo>
                <a:lnTo>
                  <a:pt x="180" y="563"/>
                </a:lnTo>
                <a:lnTo>
                  <a:pt x="167" y="571"/>
                </a:lnTo>
                <a:lnTo>
                  <a:pt x="179" y="616"/>
                </a:lnTo>
                <a:lnTo>
                  <a:pt x="156" y="641"/>
                </a:lnTo>
                <a:lnTo>
                  <a:pt x="150" y="707"/>
                </a:lnTo>
                <a:lnTo>
                  <a:pt x="121" y="769"/>
                </a:lnTo>
                <a:lnTo>
                  <a:pt x="129" y="811"/>
                </a:lnTo>
                <a:lnTo>
                  <a:pt x="165" y="839"/>
                </a:lnTo>
                <a:lnTo>
                  <a:pt x="195" y="841"/>
                </a:lnTo>
                <a:lnTo>
                  <a:pt x="225" y="821"/>
                </a:lnTo>
                <a:lnTo>
                  <a:pt x="250" y="833"/>
                </a:lnTo>
                <a:lnTo>
                  <a:pt x="289" y="827"/>
                </a:lnTo>
                <a:lnTo>
                  <a:pt x="292" y="833"/>
                </a:lnTo>
                <a:lnTo>
                  <a:pt x="220" y="865"/>
                </a:lnTo>
                <a:lnTo>
                  <a:pt x="230" y="889"/>
                </a:lnTo>
                <a:lnTo>
                  <a:pt x="254" y="895"/>
                </a:lnTo>
                <a:lnTo>
                  <a:pt x="252" y="970"/>
                </a:lnTo>
                <a:lnTo>
                  <a:pt x="302" y="1030"/>
                </a:lnTo>
                <a:lnTo>
                  <a:pt x="309" y="1031"/>
                </a:lnTo>
                <a:lnTo>
                  <a:pt x="341" y="1061"/>
                </a:lnTo>
                <a:lnTo>
                  <a:pt x="341" y="1096"/>
                </a:lnTo>
                <a:lnTo>
                  <a:pt x="319" y="1113"/>
                </a:lnTo>
                <a:lnTo>
                  <a:pt x="295" y="1107"/>
                </a:lnTo>
                <a:lnTo>
                  <a:pt x="302" y="1140"/>
                </a:lnTo>
                <a:lnTo>
                  <a:pt x="400" y="1140"/>
                </a:lnTo>
                <a:lnTo>
                  <a:pt x="424" y="1121"/>
                </a:lnTo>
                <a:lnTo>
                  <a:pt x="407" y="1179"/>
                </a:lnTo>
                <a:lnTo>
                  <a:pt x="389" y="1181"/>
                </a:lnTo>
                <a:lnTo>
                  <a:pt x="388" y="1205"/>
                </a:lnTo>
                <a:lnTo>
                  <a:pt x="394" y="1248"/>
                </a:lnTo>
                <a:lnTo>
                  <a:pt x="419" y="1269"/>
                </a:lnTo>
                <a:lnTo>
                  <a:pt x="489" y="1276"/>
                </a:lnTo>
                <a:lnTo>
                  <a:pt x="411" y="1307"/>
                </a:lnTo>
                <a:lnTo>
                  <a:pt x="388" y="1294"/>
                </a:lnTo>
                <a:lnTo>
                  <a:pt x="329" y="1284"/>
                </a:lnTo>
                <a:lnTo>
                  <a:pt x="316" y="1335"/>
                </a:lnTo>
                <a:lnTo>
                  <a:pt x="327" y="1374"/>
                </a:lnTo>
                <a:lnTo>
                  <a:pt x="353" y="1384"/>
                </a:lnTo>
                <a:lnTo>
                  <a:pt x="363" y="1433"/>
                </a:lnTo>
                <a:lnTo>
                  <a:pt x="297" y="1449"/>
                </a:lnTo>
                <a:lnTo>
                  <a:pt x="286" y="1474"/>
                </a:lnTo>
                <a:lnTo>
                  <a:pt x="208" y="1485"/>
                </a:lnTo>
                <a:lnTo>
                  <a:pt x="159" y="1529"/>
                </a:lnTo>
                <a:lnTo>
                  <a:pt x="134" y="1540"/>
                </a:lnTo>
                <a:lnTo>
                  <a:pt x="133" y="1574"/>
                </a:lnTo>
                <a:lnTo>
                  <a:pt x="146" y="1611"/>
                </a:lnTo>
                <a:lnTo>
                  <a:pt x="162" y="1640"/>
                </a:lnTo>
                <a:lnTo>
                  <a:pt x="149" y="1657"/>
                </a:lnTo>
                <a:lnTo>
                  <a:pt x="163" y="1681"/>
                </a:lnTo>
                <a:lnTo>
                  <a:pt x="237" y="1734"/>
                </a:lnTo>
                <a:lnTo>
                  <a:pt x="338" y="1785"/>
                </a:lnTo>
                <a:lnTo>
                  <a:pt x="365" y="1807"/>
                </a:lnTo>
                <a:lnTo>
                  <a:pt x="457" y="1838"/>
                </a:lnTo>
                <a:lnTo>
                  <a:pt x="496" y="1830"/>
                </a:lnTo>
                <a:lnTo>
                  <a:pt x="504" y="1844"/>
                </a:lnTo>
                <a:lnTo>
                  <a:pt x="508" y="1863"/>
                </a:lnTo>
                <a:lnTo>
                  <a:pt x="551" y="1916"/>
                </a:lnTo>
                <a:lnTo>
                  <a:pt x="569" y="1959"/>
                </a:lnTo>
                <a:lnTo>
                  <a:pt x="631" y="2079"/>
                </a:lnTo>
                <a:lnTo>
                  <a:pt x="706" y="2214"/>
                </a:lnTo>
                <a:lnTo>
                  <a:pt x="730" y="2294"/>
                </a:lnTo>
                <a:lnTo>
                  <a:pt x="745" y="2321"/>
                </a:lnTo>
                <a:lnTo>
                  <a:pt x="769" y="2342"/>
                </a:lnTo>
                <a:lnTo>
                  <a:pt x="802" y="2424"/>
                </a:lnTo>
                <a:lnTo>
                  <a:pt x="834" y="2524"/>
                </a:lnTo>
                <a:lnTo>
                  <a:pt x="858" y="2616"/>
                </a:lnTo>
                <a:lnTo>
                  <a:pt x="872" y="2628"/>
                </a:lnTo>
                <a:lnTo>
                  <a:pt x="885" y="2592"/>
                </a:lnTo>
                <a:lnTo>
                  <a:pt x="903" y="2496"/>
                </a:lnTo>
                <a:lnTo>
                  <a:pt x="925" y="2520"/>
                </a:lnTo>
                <a:lnTo>
                  <a:pt x="971" y="2616"/>
                </a:lnTo>
                <a:lnTo>
                  <a:pt x="997" y="2617"/>
                </a:lnTo>
                <a:lnTo>
                  <a:pt x="991" y="2653"/>
                </a:lnTo>
                <a:lnTo>
                  <a:pt x="949" y="2680"/>
                </a:lnTo>
                <a:lnTo>
                  <a:pt x="904" y="2659"/>
                </a:lnTo>
                <a:lnTo>
                  <a:pt x="864" y="2659"/>
                </a:lnTo>
                <a:lnTo>
                  <a:pt x="846" y="2682"/>
                </a:lnTo>
                <a:lnTo>
                  <a:pt x="830" y="2746"/>
                </a:lnTo>
                <a:lnTo>
                  <a:pt x="763" y="2916"/>
                </a:lnTo>
                <a:lnTo>
                  <a:pt x="709" y="3017"/>
                </a:lnTo>
                <a:lnTo>
                  <a:pt x="761" y="2967"/>
                </a:lnTo>
                <a:lnTo>
                  <a:pt x="712" y="3041"/>
                </a:lnTo>
                <a:lnTo>
                  <a:pt x="655" y="3111"/>
                </a:lnTo>
                <a:lnTo>
                  <a:pt x="602" y="3150"/>
                </a:lnTo>
                <a:lnTo>
                  <a:pt x="491" y="3262"/>
                </a:lnTo>
                <a:lnTo>
                  <a:pt x="428" y="3303"/>
                </a:lnTo>
                <a:lnTo>
                  <a:pt x="314" y="3395"/>
                </a:lnTo>
                <a:lnTo>
                  <a:pt x="230" y="3445"/>
                </a:lnTo>
                <a:lnTo>
                  <a:pt x="254" y="3453"/>
                </a:lnTo>
                <a:lnTo>
                  <a:pt x="295" y="3459"/>
                </a:lnTo>
                <a:lnTo>
                  <a:pt x="322" y="3483"/>
                </a:lnTo>
                <a:lnTo>
                  <a:pt x="400" y="3594"/>
                </a:lnTo>
                <a:lnTo>
                  <a:pt x="445" y="3633"/>
                </a:lnTo>
                <a:lnTo>
                  <a:pt x="469" y="3676"/>
                </a:lnTo>
                <a:lnTo>
                  <a:pt x="491" y="3726"/>
                </a:lnTo>
                <a:lnTo>
                  <a:pt x="491" y="3770"/>
                </a:lnTo>
                <a:lnTo>
                  <a:pt x="517" y="3888"/>
                </a:lnTo>
                <a:lnTo>
                  <a:pt x="536" y="3930"/>
                </a:lnTo>
                <a:lnTo>
                  <a:pt x="593" y="4131"/>
                </a:lnTo>
                <a:lnTo>
                  <a:pt x="615" y="4142"/>
                </a:lnTo>
                <a:lnTo>
                  <a:pt x="613" y="4168"/>
                </a:lnTo>
                <a:lnTo>
                  <a:pt x="601" y="4187"/>
                </a:lnTo>
                <a:lnTo>
                  <a:pt x="647" y="4267"/>
                </a:lnTo>
                <a:lnTo>
                  <a:pt x="685" y="4276"/>
                </a:lnTo>
                <a:lnTo>
                  <a:pt x="700" y="4297"/>
                </a:lnTo>
                <a:lnTo>
                  <a:pt x="722" y="4342"/>
                </a:lnTo>
                <a:lnTo>
                  <a:pt x="763" y="4362"/>
                </a:lnTo>
                <a:lnTo>
                  <a:pt x="803" y="4362"/>
                </a:lnTo>
                <a:lnTo>
                  <a:pt x="878" y="4337"/>
                </a:lnTo>
                <a:lnTo>
                  <a:pt x="880" y="4354"/>
                </a:lnTo>
                <a:lnTo>
                  <a:pt x="852" y="4375"/>
                </a:lnTo>
                <a:lnTo>
                  <a:pt x="757" y="4379"/>
                </a:lnTo>
                <a:lnTo>
                  <a:pt x="730" y="4406"/>
                </a:lnTo>
                <a:lnTo>
                  <a:pt x="712" y="4440"/>
                </a:lnTo>
                <a:lnTo>
                  <a:pt x="700" y="4492"/>
                </a:lnTo>
                <a:lnTo>
                  <a:pt x="665" y="4523"/>
                </a:lnTo>
                <a:lnTo>
                  <a:pt x="666" y="4546"/>
                </a:lnTo>
                <a:lnTo>
                  <a:pt x="601" y="4564"/>
                </a:lnTo>
                <a:lnTo>
                  <a:pt x="618" y="4596"/>
                </a:lnTo>
                <a:lnTo>
                  <a:pt x="690" y="4667"/>
                </a:lnTo>
                <a:lnTo>
                  <a:pt x="732" y="4679"/>
                </a:lnTo>
                <a:lnTo>
                  <a:pt x="732" y="4711"/>
                </a:lnTo>
                <a:lnTo>
                  <a:pt x="716" y="4733"/>
                </a:lnTo>
                <a:lnTo>
                  <a:pt x="722" y="4763"/>
                </a:lnTo>
                <a:lnTo>
                  <a:pt x="687" y="4793"/>
                </a:lnTo>
                <a:lnTo>
                  <a:pt x="659" y="4806"/>
                </a:lnTo>
                <a:lnTo>
                  <a:pt x="626" y="4713"/>
                </a:lnTo>
                <a:lnTo>
                  <a:pt x="554" y="4680"/>
                </a:lnTo>
                <a:lnTo>
                  <a:pt x="550" y="4657"/>
                </a:lnTo>
                <a:lnTo>
                  <a:pt x="513" y="4659"/>
                </a:lnTo>
                <a:lnTo>
                  <a:pt x="473" y="4677"/>
                </a:lnTo>
                <a:lnTo>
                  <a:pt x="477" y="4708"/>
                </a:lnTo>
                <a:lnTo>
                  <a:pt x="479" y="4737"/>
                </a:lnTo>
                <a:lnTo>
                  <a:pt x="510" y="4932"/>
                </a:lnTo>
                <a:lnTo>
                  <a:pt x="569" y="5319"/>
                </a:lnTo>
                <a:lnTo>
                  <a:pt x="631" y="5730"/>
                </a:lnTo>
                <a:lnTo>
                  <a:pt x="686" y="6102"/>
                </a:lnTo>
                <a:lnTo>
                  <a:pt x="728" y="6381"/>
                </a:lnTo>
                <a:lnTo>
                  <a:pt x="723" y="6435"/>
                </a:lnTo>
                <a:lnTo>
                  <a:pt x="776" y="6505"/>
                </a:lnTo>
                <a:lnTo>
                  <a:pt x="784" y="6570"/>
                </a:lnTo>
                <a:lnTo>
                  <a:pt x="891" y="6684"/>
                </a:lnTo>
                <a:lnTo>
                  <a:pt x="976" y="6805"/>
                </a:lnTo>
                <a:lnTo>
                  <a:pt x="1063" y="6868"/>
                </a:lnTo>
                <a:lnTo>
                  <a:pt x="1434" y="6892"/>
                </a:lnTo>
                <a:lnTo>
                  <a:pt x="1535" y="6945"/>
                </a:lnTo>
                <a:lnTo>
                  <a:pt x="1548" y="6975"/>
                </a:lnTo>
                <a:lnTo>
                  <a:pt x="1694" y="6977"/>
                </a:lnTo>
                <a:lnTo>
                  <a:pt x="1772" y="7099"/>
                </a:lnTo>
                <a:lnTo>
                  <a:pt x="1865" y="7128"/>
                </a:lnTo>
                <a:lnTo>
                  <a:pt x="1948" y="7091"/>
                </a:lnTo>
                <a:lnTo>
                  <a:pt x="2037" y="7135"/>
                </a:lnTo>
                <a:lnTo>
                  <a:pt x="2201" y="7021"/>
                </a:lnTo>
                <a:lnTo>
                  <a:pt x="2289" y="6981"/>
                </a:lnTo>
                <a:lnTo>
                  <a:pt x="2386" y="6962"/>
                </a:lnTo>
                <a:lnTo>
                  <a:pt x="2470" y="6986"/>
                </a:lnTo>
                <a:lnTo>
                  <a:pt x="2467" y="7093"/>
                </a:lnTo>
                <a:lnTo>
                  <a:pt x="2526" y="7132"/>
                </a:lnTo>
                <a:lnTo>
                  <a:pt x="2480" y="7197"/>
                </a:lnTo>
                <a:lnTo>
                  <a:pt x="2419" y="7249"/>
                </a:lnTo>
                <a:lnTo>
                  <a:pt x="2851" y="7168"/>
                </a:lnTo>
                <a:lnTo>
                  <a:pt x="3409" y="7053"/>
                </a:lnTo>
                <a:lnTo>
                  <a:pt x="3419" y="7051"/>
                </a:lnTo>
                <a:lnTo>
                  <a:pt x="3432" y="6959"/>
                </a:lnTo>
                <a:lnTo>
                  <a:pt x="3449" y="6933"/>
                </a:lnTo>
                <a:lnTo>
                  <a:pt x="3512" y="6912"/>
                </a:lnTo>
                <a:lnTo>
                  <a:pt x="3529" y="6899"/>
                </a:lnTo>
                <a:lnTo>
                  <a:pt x="3572" y="6870"/>
                </a:lnTo>
                <a:lnTo>
                  <a:pt x="3635" y="6881"/>
                </a:lnTo>
                <a:lnTo>
                  <a:pt x="3626" y="6845"/>
                </a:lnTo>
                <a:lnTo>
                  <a:pt x="3632" y="6842"/>
                </a:lnTo>
                <a:lnTo>
                  <a:pt x="3677" y="6847"/>
                </a:lnTo>
                <a:lnTo>
                  <a:pt x="3677" y="6833"/>
                </a:lnTo>
                <a:lnTo>
                  <a:pt x="3658" y="6805"/>
                </a:lnTo>
                <a:lnTo>
                  <a:pt x="3661" y="6777"/>
                </a:lnTo>
                <a:lnTo>
                  <a:pt x="3671" y="6749"/>
                </a:lnTo>
                <a:lnTo>
                  <a:pt x="3703" y="6711"/>
                </a:lnTo>
                <a:lnTo>
                  <a:pt x="3708" y="6695"/>
                </a:lnTo>
                <a:lnTo>
                  <a:pt x="3675" y="6505"/>
                </a:lnTo>
                <a:lnTo>
                  <a:pt x="3677" y="6459"/>
                </a:lnTo>
                <a:lnTo>
                  <a:pt x="3694" y="6413"/>
                </a:lnTo>
                <a:lnTo>
                  <a:pt x="3691" y="6379"/>
                </a:lnTo>
                <a:lnTo>
                  <a:pt x="3704" y="6305"/>
                </a:lnTo>
                <a:lnTo>
                  <a:pt x="3691" y="6175"/>
                </a:lnTo>
                <a:lnTo>
                  <a:pt x="3773" y="5911"/>
                </a:lnTo>
                <a:lnTo>
                  <a:pt x="3803" y="5881"/>
                </a:lnTo>
                <a:lnTo>
                  <a:pt x="3833" y="5877"/>
                </a:lnTo>
                <a:lnTo>
                  <a:pt x="3882" y="5901"/>
                </a:lnTo>
                <a:lnTo>
                  <a:pt x="3907" y="5930"/>
                </a:lnTo>
                <a:lnTo>
                  <a:pt x="4032" y="5827"/>
                </a:lnTo>
                <a:lnTo>
                  <a:pt x="4071" y="5755"/>
                </a:lnTo>
                <a:lnTo>
                  <a:pt x="4029" y="5605"/>
                </a:lnTo>
                <a:lnTo>
                  <a:pt x="4101" y="5584"/>
                </a:lnTo>
                <a:lnTo>
                  <a:pt x="4092" y="5554"/>
                </a:lnTo>
                <a:lnTo>
                  <a:pt x="4238" y="5517"/>
                </a:lnTo>
                <a:lnTo>
                  <a:pt x="4247" y="5540"/>
                </a:lnTo>
                <a:lnTo>
                  <a:pt x="4331" y="5560"/>
                </a:lnTo>
                <a:lnTo>
                  <a:pt x="4335" y="5536"/>
                </a:lnTo>
                <a:lnTo>
                  <a:pt x="4374" y="5530"/>
                </a:lnTo>
                <a:lnTo>
                  <a:pt x="4408" y="5500"/>
                </a:lnTo>
                <a:lnTo>
                  <a:pt x="4440" y="5505"/>
                </a:lnTo>
                <a:lnTo>
                  <a:pt x="4433" y="5480"/>
                </a:lnTo>
                <a:lnTo>
                  <a:pt x="4454" y="5457"/>
                </a:lnTo>
                <a:lnTo>
                  <a:pt x="4521" y="5425"/>
                </a:lnTo>
                <a:lnTo>
                  <a:pt x="4551" y="5410"/>
                </a:lnTo>
                <a:lnTo>
                  <a:pt x="4564" y="5390"/>
                </a:lnTo>
                <a:lnTo>
                  <a:pt x="4634" y="5340"/>
                </a:lnTo>
                <a:lnTo>
                  <a:pt x="4736" y="5287"/>
                </a:lnTo>
                <a:lnTo>
                  <a:pt x="4829" y="5302"/>
                </a:lnTo>
                <a:lnTo>
                  <a:pt x="4925" y="5282"/>
                </a:lnTo>
                <a:lnTo>
                  <a:pt x="4992" y="5213"/>
                </a:lnTo>
                <a:lnTo>
                  <a:pt x="5086" y="5075"/>
                </a:lnTo>
                <a:lnTo>
                  <a:pt x="5119" y="5009"/>
                </a:lnTo>
                <a:lnTo>
                  <a:pt x="5091" y="4932"/>
                </a:lnTo>
                <a:lnTo>
                  <a:pt x="5046" y="4902"/>
                </a:lnTo>
                <a:lnTo>
                  <a:pt x="5050" y="4889"/>
                </a:lnTo>
                <a:lnTo>
                  <a:pt x="5093" y="4896"/>
                </a:lnTo>
                <a:lnTo>
                  <a:pt x="5029" y="4833"/>
                </a:lnTo>
                <a:lnTo>
                  <a:pt x="4945" y="4806"/>
                </a:lnTo>
                <a:lnTo>
                  <a:pt x="4795" y="4792"/>
                </a:lnTo>
                <a:lnTo>
                  <a:pt x="4645" y="4821"/>
                </a:lnTo>
                <a:lnTo>
                  <a:pt x="4591" y="4848"/>
                </a:lnTo>
                <a:lnTo>
                  <a:pt x="4526" y="4865"/>
                </a:lnTo>
                <a:lnTo>
                  <a:pt x="4386" y="4943"/>
                </a:lnTo>
                <a:lnTo>
                  <a:pt x="4147" y="5133"/>
                </a:lnTo>
                <a:lnTo>
                  <a:pt x="4013" y="5276"/>
                </a:lnTo>
                <a:lnTo>
                  <a:pt x="3959" y="5315"/>
                </a:lnTo>
                <a:lnTo>
                  <a:pt x="3913" y="5367"/>
                </a:lnTo>
                <a:lnTo>
                  <a:pt x="3888" y="5415"/>
                </a:lnTo>
                <a:lnTo>
                  <a:pt x="3839" y="5438"/>
                </a:lnTo>
                <a:lnTo>
                  <a:pt x="3817" y="5466"/>
                </a:lnTo>
                <a:lnTo>
                  <a:pt x="3734" y="5607"/>
                </a:lnTo>
                <a:lnTo>
                  <a:pt x="3694" y="5660"/>
                </a:lnTo>
                <a:lnTo>
                  <a:pt x="3663" y="5804"/>
                </a:lnTo>
                <a:lnTo>
                  <a:pt x="3629" y="5869"/>
                </a:lnTo>
                <a:lnTo>
                  <a:pt x="3588" y="5927"/>
                </a:lnTo>
                <a:lnTo>
                  <a:pt x="3555" y="6010"/>
                </a:lnTo>
                <a:lnTo>
                  <a:pt x="3500" y="6113"/>
                </a:lnTo>
                <a:lnTo>
                  <a:pt x="3475" y="6136"/>
                </a:lnTo>
                <a:lnTo>
                  <a:pt x="3477" y="6156"/>
                </a:lnTo>
                <a:lnTo>
                  <a:pt x="3427" y="6204"/>
                </a:lnTo>
                <a:lnTo>
                  <a:pt x="3359" y="6234"/>
                </a:lnTo>
                <a:lnTo>
                  <a:pt x="3359" y="6224"/>
                </a:lnTo>
                <a:lnTo>
                  <a:pt x="3463" y="6058"/>
                </a:lnTo>
                <a:lnTo>
                  <a:pt x="3552" y="5916"/>
                </a:lnTo>
                <a:lnTo>
                  <a:pt x="3574" y="5909"/>
                </a:lnTo>
                <a:lnTo>
                  <a:pt x="3632" y="5672"/>
                </a:lnTo>
                <a:lnTo>
                  <a:pt x="3602" y="5590"/>
                </a:lnTo>
                <a:lnTo>
                  <a:pt x="3657" y="5570"/>
                </a:lnTo>
                <a:lnTo>
                  <a:pt x="3701" y="5511"/>
                </a:lnTo>
                <a:lnTo>
                  <a:pt x="3784" y="5253"/>
                </a:lnTo>
                <a:lnTo>
                  <a:pt x="3826" y="5218"/>
                </a:lnTo>
                <a:lnTo>
                  <a:pt x="3895" y="5104"/>
                </a:lnTo>
                <a:lnTo>
                  <a:pt x="3888" y="5079"/>
                </a:lnTo>
                <a:lnTo>
                  <a:pt x="3919" y="5072"/>
                </a:lnTo>
                <a:lnTo>
                  <a:pt x="3959" y="5000"/>
                </a:lnTo>
                <a:lnTo>
                  <a:pt x="4149" y="4936"/>
                </a:lnTo>
                <a:lnTo>
                  <a:pt x="4161" y="4923"/>
                </a:lnTo>
                <a:lnTo>
                  <a:pt x="4169" y="4816"/>
                </a:lnTo>
                <a:lnTo>
                  <a:pt x="4168" y="4724"/>
                </a:lnTo>
                <a:lnTo>
                  <a:pt x="4192" y="4647"/>
                </a:lnTo>
                <a:lnTo>
                  <a:pt x="4211" y="4600"/>
                </a:lnTo>
                <a:lnTo>
                  <a:pt x="4234" y="4576"/>
                </a:lnTo>
                <a:lnTo>
                  <a:pt x="4247" y="4552"/>
                </a:lnTo>
                <a:lnTo>
                  <a:pt x="4297" y="4547"/>
                </a:lnTo>
                <a:lnTo>
                  <a:pt x="4296" y="4510"/>
                </a:lnTo>
                <a:lnTo>
                  <a:pt x="4315" y="4489"/>
                </a:lnTo>
                <a:lnTo>
                  <a:pt x="4376" y="4470"/>
                </a:lnTo>
                <a:lnTo>
                  <a:pt x="4409" y="4443"/>
                </a:lnTo>
                <a:lnTo>
                  <a:pt x="4478" y="4432"/>
                </a:lnTo>
                <a:lnTo>
                  <a:pt x="4557" y="4396"/>
                </a:lnTo>
                <a:lnTo>
                  <a:pt x="4621" y="4379"/>
                </a:lnTo>
                <a:lnTo>
                  <a:pt x="4672" y="4376"/>
                </a:lnTo>
                <a:lnTo>
                  <a:pt x="4792" y="4303"/>
                </a:lnTo>
                <a:lnTo>
                  <a:pt x="4917" y="4278"/>
                </a:lnTo>
                <a:lnTo>
                  <a:pt x="4951" y="4264"/>
                </a:lnTo>
                <a:lnTo>
                  <a:pt x="5117" y="4241"/>
                </a:lnTo>
                <a:lnTo>
                  <a:pt x="5184" y="4198"/>
                </a:lnTo>
                <a:lnTo>
                  <a:pt x="5400" y="4129"/>
                </a:lnTo>
                <a:lnTo>
                  <a:pt x="5488" y="4110"/>
                </a:lnTo>
                <a:lnTo>
                  <a:pt x="5539" y="4121"/>
                </a:lnTo>
                <a:lnTo>
                  <a:pt x="5555" y="4146"/>
                </a:lnTo>
                <a:lnTo>
                  <a:pt x="5590" y="4145"/>
                </a:lnTo>
                <a:lnTo>
                  <a:pt x="5693" y="4055"/>
                </a:lnTo>
                <a:lnTo>
                  <a:pt x="5875" y="3959"/>
                </a:lnTo>
                <a:lnTo>
                  <a:pt x="5879" y="3896"/>
                </a:lnTo>
                <a:lnTo>
                  <a:pt x="5903" y="3875"/>
                </a:lnTo>
                <a:lnTo>
                  <a:pt x="5907" y="3934"/>
                </a:lnTo>
                <a:lnTo>
                  <a:pt x="5936" y="3949"/>
                </a:lnTo>
                <a:lnTo>
                  <a:pt x="5967" y="3937"/>
                </a:lnTo>
                <a:lnTo>
                  <a:pt x="5998" y="3896"/>
                </a:lnTo>
                <a:lnTo>
                  <a:pt x="6023" y="3810"/>
                </a:lnTo>
                <a:lnTo>
                  <a:pt x="6063" y="3762"/>
                </a:lnTo>
                <a:lnTo>
                  <a:pt x="6093" y="3628"/>
                </a:lnTo>
                <a:lnTo>
                  <a:pt x="6102" y="3512"/>
                </a:lnTo>
                <a:lnTo>
                  <a:pt x="6130" y="3508"/>
                </a:lnTo>
                <a:lnTo>
                  <a:pt x="6144" y="3418"/>
                </a:lnTo>
                <a:lnTo>
                  <a:pt x="6181" y="3359"/>
                </a:lnTo>
                <a:lnTo>
                  <a:pt x="6304" y="3278"/>
                </a:lnTo>
                <a:lnTo>
                  <a:pt x="6351" y="3218"/>
                </a:lnTo>
                <a:lnTo>
                  <a:pt x="6453" y="3180"/>
                </a:lnTo>
                <a:lnTo>
                  <a:pt x="6347" y="2975"/>
                </a:lnTo>
                <a:lnTo>
                  <a:pt x="6289" y="2999"/>
                </a:lnTo>
                <a:close/>
              </a:path>
            </a:pathLst>
          </a:custGeom>
          <a:solidFill>
            <a:srgbClr val="008226"/>
          </a:solid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5" name=""/>
          <p:cNvSpPr/>
          <p:nvPr/>
        </p:nvSpPr>
        <p:spPr>
          <a:xfrm>
            <a:off x="1411200" y="54000"/>
            <a:ext cx="8871120" cy="8366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6" name=""/>
          <p:cNvSpPr/>
          <p:nvPr/>
        </p:nvSpPr>
        <p:spPr>
          <a:xfrm>
            <a:off x="1760400" y="2529000"/>
            <a:ext cx="1265400" cy="1557360"/>
          </a:xfrm>
          <a:custGeom>
            <a:avLst/>
            <a:gdLst/>
            <a:ahLst/>
            <a:rect l="l" t="t" r="r" b="b"/>
            <a:pathLst>
              <a:path w="692" h="850">
                <a:moveTo>
                  <a:pt x="524" y="850"/>
                </a:moveTo>
                <a:lnTo>
                  <a:pt x="338" y="840"/>
                </a:lnTo>
                <a:lnTo>
                  <a:pt x="340" y="812"/>
                </a:lnTo>
                <a:lnTo>
                  <a:pt x="332" y="790"/>
                </a:lnTo>
                <a:lnTo>
                  <a:pt x="318" y="772"/>
                </a:lnTo>
                <a:lnTo>
                  <a:pt x="298" y="752"/>
                </a:lnTo>
                <a:lnTo>
                  <a:pt x="272" y="736"/>
                </a:lnTo>
                <a:lnTo>
                  <a:pt x="258" y="708"/>
                </a:lnTo>
                <a:lnTo>
                  <a:pt x="254" y="696"/>
                </a:lnTo>
                <a:lnTo>
                  <a:pt x="232" y="690"/>
                </a:lnTo>
                <a:lnTo>
                  <a:pt x="214" y="672"/>
                </a:lnTo>
                <a:lnTo>
                  <a:pt x="178" y="654"/>
                </a:lnTo>
                <a:lnTo>
                  <a:pt x="154" y="652"/>
                </a:lnTo>
                <a:lnTo>
                  <a:pt x="132" y="650"/>
                </a:lnTo>
                <a:lnTo>
                  <a:pt x="132" y="632"/>
                </a:lnTo>
                <a:lnTo>
                  <a:pt x="126" y="620"/>
                </a:lnTo>
                <a:lnTo>
                  <a:pt x="136" y="604"/>
                </a:lnTo>
                <a:lnTo>
                  <a:pt x="138" y="588"/>
                </a:lnTo>
                <a:lnTo>
                  <a:pt x="126" y="578"/>
                </a:lnTo>
                <a:lnTo>
                  <a:pt x="132" y="562"/>
                </a:lnTo>
                <a:lnTo>
                  <a:pt x="118" y="550"/>
                </a:lnTo>
                <a:lnTo>
                  <a:pt x="98" y="530"/>
                </a:lnTo>
                <a:lnTo>
                  <a:pt x="92" y="494"/>
                </a:lnTo>
                <a:lnTo>
                  <a:pt x="78" y="486"/>
                </a:lnTo>
                <a:lnTo>
                  <a:pt x="66" y="472"/>
                </a:lnTo>
                <a:lnTo>
                  <a:pt x="72" y="460"/>
                </a:lnTo>
                <a:lnTo>
                  <a:pt x="80" y="450"/>
                </a:lnTo>
                <a:lnTo>
                  <a:pt x="84" y="432"/>
                </a:lnTo>
                <a:lnTo>
                  <a:pt x="76" y="414"/>
                </a:lnTo>
                <a:lnTo>
                  <a:pt x="66" y="408"/>
                </a:lnTo>
                <a:lnTo>
                  <a:pt x="62" y="390"/>
                </a:lnTo>
                <a:lnTo>
                  <a:pt x="62" y="368"/>
                </a:lnTo>
                <a:lnTo>
                  <a:pt x="44" y="334"/>
                </a:lnTo>
                <a:lnTo>
                  <a:pt x="46" y="314"/>
                </a:lnTo>
                <a:lnTo>
                  <a:pt x="40" y="302"/>
                </a:lnTo>
                <a:lnTo>
                  <a:pt x="24" y="274"/>
                </a:lnTo>
                <a:lnTo>
                  <a:pt x="14" y="268"/>
                </a:lnTo>
                <a:lnTo>
                  <a:pt x="6" y="258"/>
                </a:lnTo>
                <a:lnTo>
                  <a:pt x="10" y="234"/>
                </a:lnTo>
                <a:lnTo>
                  <a:pt x="14" y="214"/>
                </a:lnTo>
                <a:lnTo>
                  <a:pt x="28" y="190"/>
                </a:lnTo>
                <a:lnTo>
                  <a:pt x="20" y="176"/>
                </a:lnTo>
                <a:lnTo>
                  <a:pt x="18" y="156"/>
                </a:lnTo>
                <a:lnTo>
                  <a:pt x="0" y="132"/>
                </a:lnTo>
                <a:lnTo>
                  <a:pt x="2" y="104"/>
                </a:lnTo>
                <a:lnTo>
                  <a:pt x="16" y="90"/>
                </a:lnTo>
                <a:lnTo>
                  <a:pt x="30" y="92"/>
                </a:lnTo>
                <a:lnTo>
                  <a:pt x="30" y="80"/>
                </a:lnTo>
                <a:lnTo>
                  <a:pt x="36" y="64"/>
                </a:lnTo>
                <a:lnTo>
                  <a:pt x="42" y="48"/>
                </a:lnTo>
                <a:lnTo>
                  <a:pt x="44" y="30"/>
                </a:lnTo>
                <a:lnTo>
                  <a:pt x="42" y="18"/>
                </a:lnTo>
                <a:lnTo>
                  <a:pt x="56" y="0"/>
                </a:lnTo>
                <a:lnTo>
                  <a:pt x="332" y="62"/>
                </a:lnTo>
                <a:lnTo>
                  <a:pt x="520" y="104"/>
                </a:lnTo>
                <a:lnTo>
                  <a:pt x="692" y="132"/>
                </a:lnTo>
                <a:lnTo>
                  <a:pt x="610" y="592"/>
                </a:lnTo>
                <a:lnTo>
                  <a:pt x="608" y="604"/>
                </a:lnTo>
                <a:lnTo>
                  <a:pt x="592" y="602"/>
                </a:lnTo>
                <a:lnTo>
                  <a:pt x="580" y="600"/>
                </a:lnTo>
                <a:lnTo>
                  <a:pt x="564" y="594"/>
                </a:lnTo>
                <a:lnTo>
                  <a:pt x="558" y="606"/>
                </a:lnTo>
                <a:lnTo>
                  <a:pt x="560" y="622"/>
                </a:lnTo>
                <a:lnTo>
                  <a:pt x="560" y="634"/>
                </a:lnTo>
                <a:lnTo>
                  <a:pt x="562" y="650"/>
                </a:lnTo>
                <a:lnTo>
                  <a:pt x="568" y="660"/>
                </a:lnTo>
                <a:lnTo>
                  <a:pt x="568" y="672"/>
                </a:lnTo>
                <a:lnTo>
                  <a:pt x="558" y="686"/>
                </a:lnTo>
                <a:lnTo>
                  <a:pt x="550" y="696"/>
                </a:lnTo>
                <a:lnTo>
                  <a:pt x="566" y="712"/>
                </a:lnTo>
                <a:lnTo>
                  <a:pt x="574" y="726"/>
                </a:lnTo>
                <a:lnTo>
                  <a:pt x="580" y="736"/>
                </a:lnTo>
                <a:lnTo>
                  <a:pt x="574" y="748"/>
                </a:lnTo>
                <a:lnTo>
                  <a:pt x="548" y="768"/>
                </a:lnTo>
                <a:lnTo>
                  <a:pt x="546" y="786"/>
                </a:lnTo>
                <a:lnTo>
                  <a:pt x="536" y="796"/>
                </a:lnTo>
                <a:lnTo>
                  <a:pt x="528" y="810"/>
                </a:lnTo>
                <a:lnTo>
                  <a:pt x="524" y="850"/>
                </a:lnTo>
                <a:close/>
              </a:path>
            </a:pathLst>
          </a:custGeom>
          <a:blipFill rotWithShape="0">
            <a:blip r:embed="rId2"/>
            <a:srcRect/>
            <a:tile tx="0" ty="0" sx="100000" sy="100000" algn="ctr"/>
          </a:blipFill>
          <a:ln w="284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7" name=""/>
          <p:cNvSpPr/>
          <p:nvPr/>
        </p:nvSpPr>
        <p:spPr>
          <a:xfrm>
            <a:off x="1809720" y="1574640"/>
            <a:ext cx="4025880" cy="2840040"/>
          </a:xfrm>
          <a:custGeom>
            <a:avLst/>
            <a:gdLst/>
            <a:ahLst/>
            <a:rect l="l" t="t" r="r" b="b"/>
            <a:pathLst>
              <a:path w="2200" h="1552">
                <a:moveTo>
                  <a:pt x="476" y="1386"/>
                </a:moveTo>
                <a:lnTo>
                  <a:pt x="726" y="1528"/>
                </a:lnTo>
                <a:lnTo>
                  <a:pt x="872" y="1538"/>
                </a:lnTo>
                <a:lnTo>
                  <a:pt x="932" y="1552"/>
                </a:lnTo>
                <a:lnTo>
                  <a:pt x="942" y="1522"/>
                </a:lnTo>
                <a:lnTo>
                  <a:pt x="1064" y="1526"/>
                </a:lnTo>
                <a:lnTo>
                  <a:pt x="1104" y="1518"/>
                </a:lnTo>
                <a:lnTo>
                  <a:pt x="1326" y="1528"/>
                </a:lnTo>
                <a:lnTo>
                  <a:pt x="1348" y="1136"/>
                </a:lnTo>
                <a:lnTo>
                  <a:pt x="1416" y="1130"/>
                </a:lnTo>
                <a:lnTo>
                  <a:pt x="1412" y="972"/>
                </a:lnTo>
                <a:lnTo>
                  <a:pt x="1418" y="902"/>
                </a:lnTo>
                <a:lnTo>
                  <a:pt x="1808" y="902"/>
                </a:lnTo>
                <a:lnTo>
                  <a:pt x="1860" y="898"/>
                </a:lnTo>
                <a:lnTo>
                  <a:pt x="1868" y="874"/>
                </a:lnTo>
                <a:lnTo>
                  <a:pt x="1844" y="858"/>
                </a:lnTo>
                <a:lnTo>
                  <a:pt x="1866" y="844"/>
                </a:lnTo>
                <a:lnTo>
                  <a:pt x="2120" y="844"/>
                </a:lnTo>
                <a:lnTo>
                  <a:pt x="2132" y="838"/>
                </a:lnTo>
                <a:lnTo>
                  <a:pt x="2154" y="818"/>
                </a:lnTo>
                <a:lnTo>
                  <a:pt x="2146" y="788"/>
                </a:lnTo>
                <a:lnTo>
                  <a:pt x="2200" y="766"/>
                </a:lnTo>
                <a:lnTo>
                  <a:pt x="2200" y="724"/>
                </a:lnTo>
                <a:lnTo>
                  <a:pt x="2178" y="708"/>
                </a:lnTo>
                <a:lnTo>
                  <a:pt x="2174" y="686"/>
                </a:lnTo>
                <a:lnTo>
                  <a:pt x="2146" y="688"/>
                </a:lnTo>
                <a:lnTo>
                  <a:pt x="2126" y="656"/>
                </a:lnTo>
                <a:lnTo>
                  <a:pt x="2130" y="624"/>
                </a:lnTo>
                <a:lnTo>
                  <a:pt x="2112" y="604"/>
                </a:lnTo>
                <a:lnTo>
                  <a:pt x="2118" y="572"/>
                </a:lnTo>
                <a:lnTo>
                  <a:pt x="2084" y="572"/>
                </a:lnTo>
                <a:lnTo>
                  <a:pt x="2088" y="552"/>
                </a:lnTo>
                <a:lnTo>
                  <a:pt x="2014" y="516"/>
                </a:lnTo>
                <a:lnTo>
                  <a:pt x="2016" y="444"/>
                </a:lnTo>
                <a:lnTo>
                  <a:pt x="2036" y="412"/>
                </a:lnTo>
                <a:lnTo>
                  <a:pt x="2036" y="374"/>
                </a:lnTo>
                <a:lnTo>
                  <a:pt x="2096" y="302"/>
                </a:lnTo>
                <a:lnTo>
                  <a:pt x="2194" y="248"/>
                </a:lnTo>
                <a:lnTo>
                  <a:pt x="2166" y="232"/>
                </a:lnTo>
                <a:lnTo>
                  <a:pt x="2136" y="242"/>
                </a:lnTo>
                <a:lnTo>
                  <a:pt x="2118" y="230"/>
                </a:lnTo>
                <a:lnTo>
                  <a:pt x="2108" y="248"/>
                </a:lnTo>
                <a:lnTo>
                  <a:pt x="2068" y="250"/>
                </a:lnTo>
                <a:lnTo>
                  <a:pt x="2064" y="228"/>
                </a:lnTo>
                <a:lnTo>
                  <a:pt x="2040" y="226"/>
                </a:lnTo>
                <a:lnTo>
                  <a:pt x="2026" y="234"/>
                </a:lnTo>
                <a:lnTo>
                  <a:pt x="2026" y="214"/>
                </a:lnTo>
                <a:lnTo>
                  <a:pt x="1968" y="212"/>
                </a:lnTo>
                <a:lnTo>
                  <a:pt x="1950" y="228"/>
                </a:lnTo>
                <a:lnTo>
                  <a:pt x="1932" y="210"/>
                </a:lnTo>
                <a:lnTo>
                  <a:pt x="1902" y="212"/>
                </a:lnTo>
                <a:lnTo>
                  <a:pt x="1886" y="184"/>
                </a:lnTo>
                <a:lnTo>
                  <a:pt x="1886" y="150"/>
                </a:lnTo>
                <a:lnTo>
                  <a:pt x="1856" y="150"/>
                </a:lnTo>
                <a:lnTo>
                  <a:pt x="1858" y="178"/>
                </a:lnTo>
                <a:lnTo>
                  <a:pt x="1560" y="176"/>
                </a:lnTo>
                <a:lnTo>
                  <a:pt x="1166" y="148"/>
                </a:lnTo>
                <a:lnTo>
                  <a:pt x="802" y="108"/>
                </a:lnTo>
                <a:lnTo>
                  <a:pt x="630" y="80"/>
                </a:lnTo>
                <a:lnTo>
                  <a:pt x="594" y="78"/>
                </a:lnTo>
                <a:lnTo>
                  <a:pt x="402" y="30"/>
                </a:lnTo>
                <a:lnTo>
                  <a:pt x="274" y="0"/>
                </a:lnTo>
                <a:lnTo>
                  <a:pt x="260" y="16"/>
                </a:lnTo>
                <a:lnTo>
                  <a:pt x="278" y="38"/>
                </a:lnTo>
                <a:lnTo>
                  <a:pt x="254" y="70"/>
                </a:lnTo>
                <a:lnTo>
                  <a:pt x="272" y="82"/>
                </a:lnTo>
                <a:lnTo>
                  <a:pt x="282" y="88"/>
                </a:lnTo>
                <a:lnTo>
                  <a:pt x="276" y="104"/>
                </a:lnTo>
                <a:lnTo>
                  <a:pt x="264" y="106"/>
                </a:lnTo>
                <a:lnTo>
                  <a:pt x="262" y="136"/>
                </a:lnTo>
                <a:lnTo>
                  <a:pt x="236" y="136"/>
                </a:lnTo>
                <a:lnTo>
                  <a:pt x="248" y="102"/>
                </a:lnTo>
                <a:lnTo>
                  <a:pt x="240" y="90"/>
                </a:lnTo>
                <a:lnTo>
                  <a:pt x="244" y="68"/>
                </a:lnTo>
                <a:lnTo>
                  <a:pt x="228" y="52"/>
                </a:lnTo>
                <a:lnTo>
                  <a:pt x="198" y="54"/>
                </a:lnTo>
                <a:lnTo>
                  <a:pt x="168" y="42"/>
                </a:lnTo>
                <a:lnTo>
                  <a:pt x="144" y="20"/>
                </a:lnTo>
                <a:lnTo>
                  <a:pt x="128" y="36"/>
                </a:lnTo>
                <a:lnTo>
                  <a:pt x="128" y="58"/>
                </a:lnTo>
                <a:lnTo>
                  <a:pt x="142" y="76"/>
                </a:lnTo>
                <a:lnTo>
                  <a:pt x="136" y="106"/>
                </a:lnTo>
                <a:lnTo>
                  <a:pt x="136" y="144"/>
                </a:lnTo>
                <a:lnTo>
                  <a:pt x="144" y="164"/>
                </a:lnTo>
                <a:lnTo>
                  <a:pt x="126" y="180"/>
                </a:lnTo>
                <a:lnTo>
                  <a:pt x="126" y="202"/>
                </a:lnTo>
                <a:lnTo>
                  <a:pt x="126" y="222"/>
                </a:lnTo>
                <a:lnTo>
                  <a:pt x="114" y="244"/>
                </a:lnTo>
                <a:lnTo>
                  <a:pt x="118" y="274"/>
                </a:lnTo>
                <a:lnTo>
                  <a:pt x="96" y="286"/>
                </a:lnTo>
                <a:lnTo>
                  <a:pt x="102" y="318"/>
                </a:lnTo>
                <a:lnTo>
                  <a:pt x="76" y="350"/>
                </a:lnTo>
                <a:lnTo>
                  <a:pt x="40" y="410"/>
                </a:lnTo>
                <a:lnTo>
                  <a:pt x="38" y="440"/>
                </a:lnTo>
                <a:lnTo>
                  <a:pt x="12" y="456"/>
                </a:lnTo>
                <a:lnTo>
                  <a:pt x="8" y="490"/>
                </a:lnTo>
                <a:lnTo>
                  <a:pt x="0" y="506"/>
                </a:lnTo>
                <a:lnTo>
                  <a:pt x="18" y="526"/>
                </a:lnTo>
                <a:lnTo>
                  <a:pt x="492" y="630"/>
                </a:lnTo>
                <a:lnTo>
                  <a:pt x="660" y="654"/>
                </a:lnTo>
                <a:lnTo>
                  <a:pt x="588" y="1048"/>
                </a:lnTo>
                <a:lnTo>
                  <a:pt x="576" y="1124"/>
                </a:lnTo>
                <a:lnTo>
                  <a:pt x="558" y="1128"/>
                </a:lnTo>
                <a:lnTo>
                  <a:pt x="538" y="1118"/>
                </a:lnTo>
                <a:lnTo>
                  <a:pt x="520" y="1122"/>
                </a:lnTo>
                <a:lnTo>
                  <a:pt x="528" y="1198"/>
                </a:lnTo>
                <a:lnTo>
                  <a:pt x="518" y="1216"/>
                </a:lnTo>
                <a:lnTo>
                  <a:pt x="540" y="1244"/>
                </a:lnTo>
                <a:lnTo>
                  <a:pt x="542" y="1266"/>
                </a:lnTo>
                <a:lnTo>
                  <a:pt x="520" y="1286"/>
                </a:lnTo>
                <a:lnTo>
                  <a:pt x="506" y="1296"/>
                </a:lnTo>
                <a:lnTo>
                  <a:pt x="512" y="1312"/>
                </a:lnTo>
                <a:lnTo>
                  <a:pt x="488" y="1336"/>
                </a:lnTo>
                <a:lnTo>
                  <a:pt x="488" y="1366"/>
                </a:lnTo>
                <a:lnTo>
                  <a:pt x="476" y="1386"/>
                </a:lnTo>
                <a:close/>
              </a:path>
            </a:pathLst>
          </a:custGeom>
          <a:blipFill rotWithShape="0">
            <a:blip r:embed="rId3"/>
            <a:srcRect/>
            <a:tile tx="0" ty="0" sx="100000" sy="100000" algn="ctr"/>
          </a:blip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8" name=""/>
          <p:cNvSpPr/>
          <p:nvPr/>
        </p:nvSpPr>
        <p:spPr>
          <a:xfrm>
            <a:off x="5419800" y="3270240"/>
            <a:ext cx="2316240" cy="1951200"/>
          </a:xfrm>
          <a:custGeom>
            <a:avLst/>
            <a:gdLst/>
            <a:ahLst/>
            <a:rect l="l" t="t" r="r" b="b"/>
            <a:pathLst>
              <a:path w="1266" h="1066">
                <a:moveTo>
                  <a:pt x="34" y="786"/>
                </a:moveTo>
                <a:lnTo>
                  <a:pt x="44" y="788"/>
                </a:lnTo>
                <a:lnTo>
                  <a:pt x="56" y="778"/>
                </a:lnTo>
                <a:lnTo>
                  <a:pt x="76" y="792"/>
                </a:lnTo>
                <a:lnTo>
                  <a:pt x="100" y="792"/>
                </a:lnTo>
                <a:lnTo>
                  <a:pt x="144" y="808"/>
                </a:lnTo>
                <a:lnTo>
                  <a:pt x="162" y="804"/>
                </a:lnTo>
                <a:lnTo>
                  <a:pt x="262" y="842"/>
                </a:lnTo>
                <a:lnTo>
                  <a:pt x="276" y="820"/>
                </a:lnTo>
                <a:lnTo>
                  <a:pt x="292" y="820"/>
                </a:lnTo>
                <a:lnTo>
                  <a:pt x="310" y="834"/>
                </a:lnTo>
                <a:lnTo>
                  <a:pt x="338" y="808"/>
                </a:lnTo>
                <a:lnTo>
                  <a:pt x="366" y="836"/>
                </a:lnTo>
                <a:lnTo>
                  <a:pt x="400" y="820"/>
                </a:lnTo>
                <a:lnTo>
                  <a:pt x="382" y="804"/>
                </a:lnTo>
                <a:lnTo>
                  <a:pt x="380" y="790"/>
                </a:lnTo>
                <a:lnTo>
                  <a:pt x="362" y="788"/>
                </a:lnTo>
                <a:lnTo>
                  <a:pt x="352" y="782"/>
                </a:lnTo>
                <a:lnTo>
                  <a:pt x="362" y="770"/>
                </a:lnTo>
                <a:lnTo>
                  <a:pt x="366" y="754"/>
                </a:lnTo>
                <a:lnTo>
                  <a:pt x="356" y="742"/>
                </a:lnTo>
                <a:lnTo>
                  <a:pt x="378" y="724"/>
                </a:lnTo>
                <a:lnTo>
                  <a:pt x="408" y="724"/>
                </a:lnTo>
                <a:lnTo>
                  <a:pt x="430" y="722"/>
                </a:lnTo>
                <a:lnTo>
                  <a:pt x="440" y="732"/>
                </a:lnTo>
                <a:lnTo>
                  <a:pt x="458" y="724"/>
                </a:lnTo>
                <a:lnTo>
                  <a:pt x="460" y="704"/>
                </a:lnTo>
                <a:lnTo>
                  <a:pt x="470" y="714"/>
                </a:lnTo>
                <a:lnTo>
                  <a:pt x="482" y="732"/>
                </a:lnTo>
                <a:lnTo>
                  <a:pt x="496" y="726"/>
                </a:lnTo>
                <a:lnTo>
                  <a:pt x="506" y="712"/>
                </a:lnTo>
                <a:lnTo>
                  <a:pt x="522" y="704"/>
                </a:lnTo>
                <a:lnTo>
                  <a:pt x="534" y="716"/>
                </a:lnTo>
                <a:lnTo>
                  <a:pt x="548" y="690"/>
                </a:lnTo>
                <a:lnTo>
                  <a:pt x="564" y="702"/>
                </a:lnTo>
                <a:lnTo>
                  <a:pt x="572" y="690"/>
                </a:lnTo>
                <a:lnTo>
                  <a:pt x="586" y="714"/>
                </a:lnTo>
                <a:lnTo>
                  <a:pt x="606" y="714"/>
                </a:lnTo>
                <a:lnTo>
                  <a:pt x="630" y="708"/>
                </a:lnTo>
                <a:lnTo>
                  <a:pt x="654" y="714"/>
                </a:lnTo>
                <a:lnTo>
                  <a:pt x="644" y="734"/>
                </a:lnTo>
                <a:lnTo>
                  <a:pt x="662" y="746"/>
                </a:lnTo>
                <a:lnTo>
                  <a:pt x="664" y="760"/>
                </a:lnTo>
                <a:lnTo>
                  <a:pt x="682" y="754"/>
                </a:lnTo>
                <a:lnTo>
                  <a:pt x="692" y="740"/>
                </a:lnTo>
                <a:lnTo>
                  <a:pt x="724" y="738"/>
                </a:lnTo>
                <a:lnTo>
                  <a:pt x="732" y="726"/>
                </a:lnTo>
                <a:lnTo>
                  <a:pt x="732" y="712"/>
                </a:lnTo>
                <a:lnTo>
                  <a:pt x="752" y="696"/>
                </a:lnTo>
                <a:lnTo>
                  <a:pt x="778" y="702"/>
                </a:lnTo>
                <a:lnTo>
                  <a:pt x="790" y="714"/>
                </a:lnTo>
                <a:lnTo>
                  <a:pt x="790" y="728"/>
                </a:lnTo>
                <a:lnTo>
                  <a:pt x="804" y="730"/>
                </a:lnTo>
                <a:lnTo>
                  <a:pt x="824" y="732"/>
                </a:lnTo>
                <a:lnTo>
                  <a:pt x="844" y="750"/>
                </a:lnTo>
                <a:lnTo>
                  <a:pt x="838" y="760"/>
                </a:lnTo>
                <a:lnTo>
                  <a:pt x="850" y="768"/>
                </a:lnTo>
                <a:lnTo>
                  <a:pt x="862" y="768"/>
                </a:lnTo>
                <a:lnTo>
                  <a:pt x="882" y="788"/>
                </a:lnTo>
                <a:lnTo>
                  <a:pt x="882" y="806"/>
                </a:lnTo>
                <a:lnTo>
                  <a:pt x="870" y="820"/>
                </a:lnTo>
                <a:lnTo>
                  <a:pt x="868" y="840"/>
                </a:lnTo>
                <a:lnTo>
                  <a:pt x="880" y="856"/>
                </a:lnTo>
                <a:lnTo>
                  <a:pt x="880" y="874"/>
                </a:lnTo>
                <a:lnTo>
                  <a:pt x="908" y="864"/>
                </a:lnTo>
                <a:lnTo>
                  <a:pt x="894" y="902"/>
                </a:lnTo>
                <a:lnTo>
                  <a:pt x="912" y="914"/>
                </a:lnTo>
                <a:lnTo>
                  <a:pt x="924" y="932"/>
                </a:lnTo>
                <a:lnTo>
                  <a:pt x="934" y="938"/>
                </a:lnTo>
                <a:lnTo>
                  <a:pt x="952" y="932"/>
                </a:lnTo>
                <a:lnTo>
                  <a:pt x="946" y="970"/>
                </a:lnTo>
                <a:lnTo>
                  <a:pt x="964" y="970"/>
                </a:lnTo>
                <a:lnTo>
                  <a:pt x="980" y="984"/>
                </a:lnTo>
                <a:lnTo>
                  <a:pt x="978" y="1006"/>
                </a:lnTo>
                <a:lnTo>
                  <a:pt x="1010" y="1008"/>
                </a:lnTo>
                <a:lnTo>
                  <a:pt x="1024" y="1016"/>
                </a:lnTo>
                <a:lnTo>
                  <a:pt x="1040" y="1022"/>
                </a:lnTo>
                <a:lnTo>
                  <a:pt x="1040" y="1042"/>
                </a:lnTo>
                <a:lnTo>
                  <a:pt x="1048" y="1066"/>
                </a:lnTo>
                <a:lnTo>
                  <a:pt x="1068" y="1060"/>
                </a:lnTo>
                <a:lnTo>
                  <a:pt x="1106" y="1058"/>
                </a:lnTo>
                <a:lnTo>
                  <a:pt x="1122" y="1046"/>
                </a:lnTo>
                <a:lnTo>
                  <a:pt x="1114" y="1022"/>
                </a:lnTo>
                <a:lnTo>
                  <a:pt x="1114" y="1002"/>
                </a:lnTo>
                <a:lnTo>
                  <a:pt x="1118" y="914"/>
                </a:lnTo>
                <a:lnTo>
                  <a:pt x="1094" y="888"/>
                </a:lnTo>
                <a:lnTo>
                  <a:pt x="1070" y="844"/>
                </a:lnTo>
                <a:lnTo>
                  <a:pt x="1050" y="818"/>
                </a:lnTo>
                <a:lnTo>
                  <a:pt x="1042" y="786"/>
                </a:lnTo>
                <a:lnTo>
                  <a:pt x="1024" y="772"/>
                </a:lnTo>
                <a:lnTo>
                  <a:pt x="1010" y="736"/>
                </a:lnTo>
                <a:lnTo>
                  <a:pt x="978" y="690"/>
                </a:lnTo>
                <a:lnTo>
                  <a:pt x="956" y="670"/>
                </a:lnTo>
                <a:lnTo>
                  <a:pt x="946" y="666"/>
                </a:lnTo>
                <a:lnTo>
                  <a:pt x="952" y="646"/>
                </a:lnTo>
                <a:lnTo>
                  <a:pt x="936" y="632"/>
                </a:lnTo>
                <a:lnTo>
                  <a:pt x="940" y="612"/>
                </a:lnTo>
                <a:lnTo>
                  <a:pt x="934" y="604"/>
                </a:lnTo>
                <a:lnTo>
                  <a:pt x="940" y="600"/>
                </a:lnTo>
                <a:lnTo>
                  <a:pt x="940" y="586"/>
                </a:lnTo>
                <a:lnTo>
                  <a:pt x="954" y="576"/>
                </a:lnTo>
                <a:lnTo>
                  <a:pt x="954" y="556"/>
                </a:lnTo>
                <a:lnTo>
                  <a:pt x="938" y="552"/>
                </a:lnTo>
                <a:lnTo>
                  <a:pt x="952" y="534"/>
                </a:lnTo>
                <a:lnTo>
                  <a:pt x="962" y="532"/>
                </a:lnTo>
                <a:lnTo>
                  <a:pt x="962" y="516"/>
                </a:lnTo>
                <a:lnTo>
                  <a:pt x="976" y="494"/>
                </a:lnTo>
                <a:lnTo>
                  <a:pt x="974" y="482"/>
                </a:lnTo>
                <a:lnTo>
                  <a:pt x="986" y="468"/>
                </a:lnTo>
                <a:lnTo>
                  <a:pt x="1004" y="466"/>
                </a:lnTo>
                <a:lnTo>
                  <a:pt x="1022" y="458"/>
                </a:lnTo>
                <a:lnTo>
                  <a:pt x="1022" y="440"/>
                </a:lnTo>
                <a:lnTo>
                  <a:pt x="1040" y="438"/>
                </a:lnTo>
                <a:lnTo>
                  <a:pt x="1048" y="414"/>
                </a:lnTo>
                <a:lnTo>
                  <a:pt x="1064" y="416"/>
                </a:lnTo>
                <a:lnTo>
                  <a:pt x="1060" y="390"/>
                </a:lnTo>
                <a:lnTo>
                  <a:pt x="1102" y="350"/>
                </a:lnTo>
                <a:lnTo>
                  <a:pt x="1096" y="342"/>
                </a:lnTo>
                <a:lnTo>
                  <a:pt x="1150" y="336"/>
                </a:lnTo>
                <a:lnTo>
                  <a:pt x="1146" y="304"/>
                </a:lnTo>
                <a:lnTo>
                  <a:pt x="1186" y="268"/>
                </a:lnTo>
                <a:lnTo>
                  <a:pt x="1212" y="248"/>
                </a:lnTo>
                <a:lnTo>
                  <a:pt x="1234" y="252"/>
                </a:lnTo>
                <a:lnTo>
                  <a:pt x="1262" y="226"/>
                </a:lnTo>
                <a:lnTo>
                  <a:pt x="1224" y="224"/>
                </a:lnTo>
                <a:lnTo>
                  <a:pt x="1222" y="196"/>
                </a:lnTo>
                <a:lnTo>
                  <a:pt x="1238" y="184"/>
                </a:lnTo>
                <a:lnTo>
                  <a:pt x="1266" y="178"/>
                </a:lnTo>
                <a:lnTo>
                  <a:pt x="1264" y="144"/>
                </a:lnTo>
                <a:lnTo>
                  <a:pt x="1254" y="146"/>
                </a:lnTo>
                <a:lnTo>
                  <a:pt x="1222" y="150"/>
                </a:lnTo>
                <a:lnTo>
                  <a:pt x="1198" y="142"/>
                </a:lnTo>
                <a:lnTo>
                  <a:pt x="1230" y="122"/>
                </a:lnTo>
                <a:lnTo>
                  <a:pt x="1266" y="128"/>
                </a:lnTo>
                <a:lnTo>
                  <a:pt x="1258" y="118"/>
                </a:lnTo>
                <a:lnTo>
                  <a:pt x="1244" y="96"/>
                </a:lnTo>
                <a:lnTo>
                  <a:pt x="1052" y="134"/>
                </a:lnTo>
                <a:lnTo>
                  <a:pt x="850" y="158"/>
                </a:lnTo>
                <a:lnTo>
                  <a:pt x="716" y="182"/>
                </a:lnTo>
                <a:lnTo>
                  <a:pt x="726" y="162"/>
                </a:lnTo>
                <a:lnTo>
                  <a:pt x="752" y="162"/>
                </a:lnTo>
                <a:lnTo>
                  <a:pt x="760" y="134"/>
                </a:lnTo>
                <a:lnTo>
                  <a:pt x="782" y="122"/>
                </a:lnTo>
                <a:lnTo>
                  <a:pt x="800" y="116"/>
                </a:lnTo>
                <a:lnTo>
                  <a:pt x="804" y="92"/>
                </a:lnTo>
                <a:lnTo>
                  <a:pt x="772" y="82"/>
                </a:lnTo>
                <a:lnTo>
                  <a:pt x="754" y="26"/>
                </a:lnTo>
                <a:lnTo>
                  <a:pt x="740" y="6"/>
                </a:lnTo>
                <a:lnTo>
                  <a:pt x="714" y="32"/>
                </a:lnTo>
                <a:lnTo>
                  <a:pt x="678" y="20"/>
                </a:lnTo>
                <a:lnTo>
                  <a:pt x="656" y="22"/>
                </a:lnTo>
                <a:lnTo>
                  <a:pt x="634" y="0"/>
                </a:lnTo>
                <a:lnTo>
                  <a:pt x="620" y="8"/>
                </a:lnTo>
                <a:lnTo>
                  <a:pt x="612" y="38"/>
                </a:lnTo>
                <a:lnTo>
                  <a:pt x="578" y="36"/>
                </a:lnTo>
                <a:lnTo>
                  <a:pt x="568" y="58"/>
                </a:lnTo>
                <a:lnTo>
                  <a:pt x="554" y="86"/>
                </a:lnTo>
                <a:lnTo>
                  <a:pt x="538" y="108"/>
                </a:lnTo>
                <a:lnTo>
                  <a:pt x="514" y="106"/>
                </a:lnTo>
                <a:lnTo>
                  <a:pt x="496" y="122"/>
                </a:lnTo>
                <a:lnTo>
                  <a:pt x="456" y="120"/>
                </a:lnTo>
                <a:lnTo>
                  <a:pt x="422" y="116"/>
                </a:lnTo>
                <a:lnTo>
                  <a:pt x="400" y="142"/>
                </a:lnTo>
                <a:lnTo>
                  <a:pt x="370" y="162"/>
                </a:lnTo>
                <a:lnTo>
                  <a:pt x="388" y="188"/>
                </a:lnTo>
                <a:lnTo>
                  <a:pt x="340" y="184"/>
                </a:lnTo>
                <a:lnTo>
                  <a:pt x="340" y="218"/>
                </a:lnTo>
                <a:lnTo>
                  <a:pt x="314" y="236"/>
                </a:lnTo>
                <a:lnTo>
                  <a:pt x="302" y="280"/>
                </a:lnTo>
                <a:lnTo>
                  <a:pt x="282" y="314"/>
                </a:lnTo>
                <a:lnTo>
                  <a:pt x="280" y="360"/>
                </a:lnTo>
                <a:lnTo>
                  <a:pt x="252" y="380"/>
                </a:lnTo>
                <a:lnTo>
                  <a:pt x="250" y="414"/>
                </a:lnTo>
                <a:lnTo>
                  <a:pt x="220" y="434"/>
                </a:lnTo>
                <a:lnTo>
                  <a:pt x="228" y="476"/>
                </a:lnTo>
                <a:lnTo>
                  <a:pt x="226" y="532"/>
                </a:lnTo>
                <a:lnTo>
                  <a:pt x="178" y="532"/>
                </a:lnTo>
                <a:lnTo>
                  <a:pt x="100" y="534"/>
                </a:lnTo>
                <a:lnTo>
                  <a:pt x="14" y="536"/>
                </a:lnTo>
                <a:lnTo>
                  <a:pt x="0" y="538"/>
                </a:lnTo>
                <a:lnTo>
                  <a:pt x="2" y="618"/>
                </a:lnTo>
                <a:lnTo>
                  <a:pt x="42" y="648"/>
                </a:lnTo>
                <a:lnTo>
                  <a:pt x="62" y="700"/>
                </a:lnTo>
                <a:lnTo>
                  <a:pt x="38" y="728"/>
                </a:lnTo>
                <a:lnTo>
                  <a:pt x="18" y="788"/>
                </a:lnTo>
                <a:lnTo>
                  <a:pt x="34" y="786"/>
                </a:lnTo>
                <a:close/>
              </a:path>
            </a:pathLst>
          </a:custGeom>
          <a:solidFill>
            <a:srgbClr val="008226"/>
          </a:solid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9" name=""/>
          <p:cNvSpPr/>
          <p:nvPr/>
        </p:nvSpPr>
        <p:spPr>
          <a:xfrm>
            <a:off x="6769080" y="1728720"/>
            <a:ext cx="1671480" cy="1874880"/>
          </a:xfrm>
          <a:custGeom>
            <a:avLst/>
            <a:gdLst/>
            <a:ahLst/>
            <a:rect l="l" t="t" r="r" b="b"/>
            <a:pathLst>
              <a:path w="912" h="1024">
                <a:moveTo>
                  <a:pt x="6" y="1024"/>
                </a:moveTo>
                <a:lnTo>
                  <a:pt x="88" y="1006"/>
                </a:lnTo>
                <a:lnTo>
                  <a:pt x="252" y="986"/>
                </a:lnTo>
                <a:lnTo>
                  <a:pt x="362" y="968"/>
                </a:lnTo>
                <a:lnTo>
                  <a:pt x="458" y="952"/>
                </a:lnTo>
                <a:lnTo>
                  <a:pt x="516" y="944"/>
                </a:lnTo>
                <a:lnTo>
                  <a:pt x="514" y="922"/>
                </a:lnTo>
                <a:lnTo>
                  <a:pt x="492" y="918"/>
                </a:lnTo>
                <a:lnTo>
                  <a:pt x="466" y="912"/>
                </a:lnTo>
                <a:lnTo>
                  <a:pt x="464" y="898"/>
                </a:lnTo>
                <a:lnTo>
                  <a:pt x="464" y="880"/>
                </a:lnTo>
                <a:lnTo>
                  <a:pt x="460" y="866"/>
                </a:lnTo>
                <a:lnTo>
                  <a:pt x="462" y="852"/>
                </a:lnTo>
                <a:lnTo>
                  <a:pt x="462" y="840"/>
                </a:lnTo>
                <a:lnTo>
                  <a:pt x="450" y="840"/>
                </a:lnTo>
                <a:lnTo>
                  <a:pt x="448" y="816"/>
                </a:lnTo>
                <a:lnTo>
                  <a:pt x="438" y="810"/>
                </a:lnTo>
                <a:lnTo>
                  <a:pt x="432" y="788"/>
                </a:lnTo>
                <a:lnTo>
                  <a:pt x="430" y="774"/>
                </a:lnTo>
                <a:lnTo>
                  <a:pt x="440" y="766"/>
                </a:lnTo>
                <a:lnTo>
                  <a:pt x="432" y="752"/>
                </a:lnTo>
                <a:lnTo>
                  <a:pt x="428" y="734"/>
                </a:lnTo>
                <a:lnTo>
                  <a:pt x="446" y="714"/>
                </a:lnTo>
                <a:lnTo>
                  <a:pt x="448" y="734"/>
                </a:lnTo>
                <a:lnTo>
                  <a:pt x="454" y="748"/>
                </a:lnTo>
                <a:lnTo>
                  <a:pt x="452" y="762"/>
                </a:lnTo>
                <a:lnTo>
                  <a:pt x="464" y="778"/>
                </a:lnTo>
                <a:lnTo>
                  <a:pt x="464" y="806"/>
                </a:lnTo>
                <a:lnTo>
                  <a:pt x="476" y="818"/>
                </a:lnTo>
                <a:lnTo>
                  <a:pt x="486" y="824"/>
                </a:lnTo>
                <a:lnTo>
                  <a:pt x="488" y="838"/>
                </a:lnTo>
                <a:lnTo>
                  <a:pt x="506" y="836"/>
                </a:lnTo>
                <a:lnTo>
                  <a:pt x="524" y="826"/>
                </a:lnTo>
                <a:lnTo>
                  <a:pt x="528" y="810"/>
                </a:lnTo>
                <a:lnTo>
                  <a:pt x="544" y="804"/>
                </a:lnTo>
                <a:lnTo>
                  <a:pt x="534" y="784"/>
                </a:lnTo>
                <a:lnTo>
                  <a:pt x="534" y="762"/>
                </a:lnTo>
                <a:lnTo>
                  <a:pt x="520" y="746"/>
                </a:lnTo>
                <a:lnTo>
                  <a:pt x="498" y="718"/>
                </a:lnTo>
                <a:lnTo>
                  <a:pt x="522" y="722"/>
                </a:lnTo>
                <a:lnTo>
                  <a:pt x="540" y="744"/>
                </a:lnTo>
                <a:lnTo>
                  <a:pt x="546" y="730"/>
                </a:lnTo>
                <a:lnTo>
                  <a:pt x="552" y="716"/>
                </a:lnTo>
                <a:lnTo>
                  <a:pt x="570" y="700"/>
                </a:lnTo>
                <a:lnTo>
                  <a:pt x="572" y="666"/>
                </a:lnTo>
                <a:lnTo>
                  <a:pt x="572" y="646"/>
                </a:lnTo>
                <a:lnTo>
                  <a:pt x="576" y="616"/>
                </a:lnTo>
                <a:lnTo>
                  <a:pt x="562" y="608"/>
                </a:lnTo>
                <a:lnTo>
                  <a:pt x="558" y="584"/>
                </a:lnTo>
                <a:lnTo>
                  <a:pt x="572" y="594"/>
                </a:lnTo>
                <a:lnTo>
                  <a:pt x="592" y="598"/>
                </a:lnTo>
                <a:lnTo>
                  <a:pt x="612" y="592"/>
                </a:lnTo>
                <a:lnTo>
                  <a:pt x="628" y="582"/>
                </a:lnTo>
                <a:lnTo>
                  <a:pt x="642" y="576"/>
                </a:lnTo>
                <a:lnTo>
                  <a:pt x="654" y="576"/>
                </a:lnTo>
                <a:lnTo>
                  <a:pt x="650" y="550"/>
                </a:lnTo>
                <a:lnTo>
                  <a:pt x="680" y="530"/>
                </a:lnTo>
                <a:lnTo>
                  <a:pt x="662" y="530"/>
                </a:lnTo>
                <a:lnTo>
                  <a:pt x="642" y="548"/>
                </a:lnTo>
                <a:lnTo>
                  <a:pt x="630" y="542"/>
                </a:lnTo>
                <a:lnTo>
                  <a:pt x="640" y="528"/>
                </a:lnTo>
                <a:lnTo>
                  <a:pt x="682" y="518"/>
                </a:lnTo>
                <a:lnTo>
                  <a:pt x="690" y="506"/>
                </a:lnTo>
                <a:lnTo>
                  <a:pt x="716" y="506"/>
                </a:lnTo>
                <a:lnTo>
                  <a:pt x="718" y="488"/>
                </a:lnTo>
                <a:lnTo>
                  <a:pt x="736" y="480"/>
                </a:lnTo>
                <a:lnTo>
                  <a:pt x="746" y="470"/>
                </a:lnTo>
                <a:lnTo>
                  <a:pt x="762" y="480"/>
                </a:lnTo>
                <a:lnTo>
                  <a:pt x="780" y="478"/>
                </a:lnTo>
                <a:lnTo>
                  <a:pt x="796" y="494"/>
                </a:lnTo>
                <a:lnTo>
                  <a:pt x="804" y="468"/>
                </a:lnTo>
                <a:lnTo>
                  <a:pt x="792" y="466"/>
                </a:lnTo>
                <a:lnTo>
                  <a:pt x="794" y="456"/>
                </a:lnTo>
                <a:lnTo>
                  <a:pt x="796" y="442"/>
                </a:lnTo>
                <a:lnTo>
                  <a:pt x="798" y="436"/>
                </a:lnTo>
                <a:lnTo>
                  <a:pt x="764" y="436"/>
                </a:lnTo>
                <a:lnTo>
                  <a:pt x="776" y="458"/>
                </a:lnTo>
                <a:lnTo>
                  <a:pt x="742" y="456"/>
                </a:lnTo>
                <a:lnTo>
                  <a:pt x="738" y="436"/>
                </a:lnTo>
                <a:lnTo>
                  <a:pt x="718" y="420"/>
                </a:lnTo>
                <a:lnTo>
                  <a:pt x="720" y="410"/>
                </a:lnTo>
                <a:lnTo>
                  <a:pt x="718" y="388"/>
                </a:lnTo>
                <a:lnTo>
                  <a:pt x="726" y="360"/>
                </a:lnTo>
                <a:lnTo>
                  <a:pt x="734" y="344"/>
                </a:lnTo>
                <a:lnTo>
                  <a:pt x="738" y="318"/>
                </a:lnTo>
                <a:lnTo>
                  <a:pt x="760" y="306"/>
                </a:lnTo>
                <a:lnTo>
                  <a:pt x="764" y="282"/>
                </a:lnTo>
                <a:lnTo>
                  <a:pt x="798" y="278"/>
                </a:lnTo>
                <a:lnTo>
                  <a:pt x="806" y="262"/>
                </a:lnTo>
                <a:lnTo>
                  <a:pt x="806" y="230"/>
                </a:lnTo>
                <a:lnTo>
                  <a:pt x="836" y="242"/>
                </a:lnTo>
                <a:lnTo>
                  <a:pt x="844" y="222"/>
                </a:lnTo>
                <a:lnTo>
                  <a:pt x="874" y="220"/>
                </a:lnTo>
                <a:lnTo>
                  <a:pt x="900" y="198"/>
                </a:lnTo>
                <a:lnTo>
                  <a:pt x="912" y="170"/>
                </a:lnTo>
                <a:lnTo>
                  <a:pt x="912" y="150"/>
                </a:lnTo>
                <a:lnTo>
                  <a:pt x="886" y="142"/>
                </a:lnTo>
                <a:lnTo>
                  <a:pt x="874" y="120"/>
                </a:lnTo>
                <a:lnTo>
                  <a:pt x="872" y="104"/>
                </a:lnTo>
                <a:lnTo>
                  <a:pt x="844" y="106"/>
                </a:lnTo>
                <a:lnTo>
                  <a:pt x="826" y="92"/>
                </a:lnTo>
                <a:lnTo>
                  <a:pt x="814" y="96"/>
                </a:lnTo>
                <a:lnTo>
                  <a:pt x="800" y="32"/>
                </a:lnTo>
                <a:lnTo>
                  <a:pt x="762" y="16"/>
                </a:lnTo>
                <a:lnTo>
                  <a:pt x="758" y="0"/>
                </a:lnTo>
                <a:lnTo>
                  <a:pt x="746" y="4"/>
                </a:lnTo>
                <a:lnTo>
                  <a:pt x="748" y="20"/>
                </a:lnTo>
                <a:lnTo>
                  <a:pt x="710" y="22"/>
                </a:lnTo>
                <a:lnTo>
                  <a:pt x="688" y="10"/>
                </a:lnTo>
                <a:lnTo>
                  <a:pt x="656" y="80"/>
                </a:lnTo>
                <a:lnTo>
                  <a:pt x="670" y="124"/>
                </a:lnTo>
                <a:lnTo>
                  <a:pt x="660" y="136"/>
                </a:lnTo>
                <a:lnTo>
                  <a:pt x="664" y="166"/>
                </a:lnTo>
                <a:lnTo>
                  <a:pt x="640" y="192"/>
                </a:lnTo>
                <a:lnTo>
                  <a:pt x="620" y="188"/>
                </a:lnTo>
                <a:lnTo>
                  <a:pt x="604" y="204"/>
                </a:lnTo>
                <a:lnTo>
                  <a:pt x="602" y="220"/>
                </a:lnTo>
                <a:lnTo>
                  <a:pt x="566" y="224"/>
                </a:lnTo>
                <a:lnTo>
                  <a:pt x="510" y="232"/>
                </a:lnTo>
                <a:lnTo>
                  <a:pt x="494" y="250"/>
                </a:lnTo>
                <a:lnTo>
                  <a:pt x="452" y="250"/>
                </a:lnTo>
                <a:lnTo>
                  <a:pt x="374" y="276"/>
                </a:lnTo>
                <a:lnTo>
                  <a:pt x="372" y="298"/>
                </a:lnTo>
                <a:lnTo>
                  <a:pt x="376" y="318"/>
                </a:lnTo>
                <a:lnTo>
                  <a:pt x="338" y="338"/>
                </a:lnTo>
                <a:lnTo>
                  <a:pt x="350" y="360"/>
                </a:lnTo>
                <a:lnTo>
                  <a:pt x="350" y="382"/>
                </a:lnTo>
                <a:lnTo>
                  <a:pt x="352" y="400"/>
                </a:lnTo>
                <a:lnTo>
                  <a:pt x="332" y="406"/>
                </a:lnTo>
                <a:lnTo>
                  <a:pt x="316" y="430"/>
                </a:lnTo>
                <a:lnTo>
                  <a:pt x="246" y="428"/>
                </a:lnTo>
                <a:lnTo>
                  <a:pt x="242" y="442"/>
                </a:lnTo>
                <a:lnTo>
                  <a:pt x="188" y="436"/>
                </a:lnTo>
                <a:lnTo>
                  <a:pt x="182" y="458"/>
                </a:lnTo>
                <a:lnTo>
                  <a:pt x="204" y="494"/>
                </a:lnTo>
                <a:lnTo>
                  <a:pt x="152" y="538"/>
                </a:lnTo>
                <a:lnTo>
                  <a:pt x="120" y="574"/>
                </a:lnTo>
                <a:lnTo>
                  <a:pt x="132" y="644"/>
                </a:lnTo>
                <a:lnTo>
                  <a:pt x="150" y="702"/>
                </a:lnTo>
                <a:lnTo>
                  <a:pt x="134" y="724"/>
                </a:lnTo>
                <a:lnTo>
                  <a:pt x="132" y="764"/>
                </a:lnTo>
                <a:lnTo>
                  <a:pt x="140" y="792"/>
                </a:lnTo>
                <a:lnTo>
                  <a:pt x="114" y="798"/>
                </a:lnTo>
                <a:lnTo>
                  <a:pt x="86" y="806"/>
                </a:lnTo>
                <a:lnTo>
                  <a:pt x="86" y="836"/>
                </a:lnTo>
                <a:lnTo>
                  <a:pt x="108" y="846"/>
                </a:lnTo>
                <a:lnTo>
                  <a:pt x="58" y="850"/>
                </a:lnTo>
                <a:lnTo>
                  <a:pt x="54" y="884"/>
                </a:lnTo>
                <a:lnTo>
                  <a:pt x="26" y="890"/>
                </a:lnTo>
                <a:lnTo>
                  <a:pt x="54" y="940"/>
                </a:lnTo>
                <a:lnTo>
                  <a:pt x="78" y="936"/>
                </a:lnTo>
                <a:lnTo>
                  <a:pt x="66" y="960"/>
                </a:lnTo>
                <a:lnTo>
                  <a:pt x="36" y="970"/>
                </a:lnTo>
                <a:lnTo>
                  <a:pt x="26" y="992"/>
                </a:lnTo>
                <a:lnTo>
                  <a:pt x="0" y="1024"/>
                </a:lnTo>
              </a:path>
            </a:pathLst>
          </a:custGeom>
          <a:blipFill rotWithShape="0">
            <a:blip r:embed="rId4"/>
            <a:srcRect/>
            <a:tile tx="0" ty="0" sx="100000" sy="100000" algn="ctr"/>
          </a:blip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0" name=""/>
          <p:cNvSpPr/>
          <p:nvPr/>
        </p:nvSpPr>
        <p:spPr>
          <a:xfrm>
            <a:off x="3751200" y="2081160"/>
            <a:ext cx="3282840" cy="3233880"/>
          </a:xfrm>
          <a:custGeom>
            <a:avLst/>
            <a:gdLst/>
            <a:ahLst/>
            <a:rect l="l" t="t" r="r" b="b"/>
            <a:pathLst>
              <a:path w="1794" h="1768">
                <a:moveTo>
                  <a:pt x="949" y="1444"/>
                </a:moveTo>
                <a:lnTo>
                  <a:pt x="934" y="1468"/>
                </a:lnTo>
                <a:lnTo>
                  <a:pt x="910" y="1474"/>
                </a:lnTo>
                <a:lnTo>
                  <a:pt x="889" y="1462"/>
                </a:lnTo>
                <a:lnTo>
                  <a:pt x="871" y="1441"/>
                </a:lnTo>
                <a:lnTo>
                  <a:pt x="871" y="1462"/>
                </a:lnTo>
                <a:lnTo>
                  <a:pt x="883" y="1483"/>
                </a:lnTo>
                <a:lnTo>
                  <a:pt x="865" y="1507"/>
                </a:lnTo>
                <a:lnTo>
                  <a:pt x="838" y="1525"/>
                </a:lnTo>
                <a:lnTo>
                  <a:pt x="817" y="1540"/>
                </a:lnTo>
                <a:lnTo>
                  <a:pt x="796" y="1552"/>
                </a:lnTo>
                <a:lnTo>
                  <a:pt x="763" y="1552"/>
                </a:lnTo>
                <a:lnTo>
                  <a:pt x="742" y="1567"/>
                </a:lnTo>
                <a:lnTo>
                  <a:pt x="724" y="1579"/>
                </a:lnTo>
                <a:lnTo>
                  <a:pt x="700" y="1600"/>
                </a:lnTo>
                <a:lnTo>
                  <a:pt x="691" y="1627"/>
                </a:lnTo>
                <a:lnTo>
                  <a:pt x="682" y="1645"/>
                </a:lnTo>
                <a:lnTo>
                  <a:pt x="676" y="1666"/>
                </a:lnTo>
                <a:lnTo>
                  <a:pt x="673" y="1690"/>
                </a:lnTo>
                <a:lnTo>
                  <a:pt x="691" y="1720"/>
                </a:lnTo>
                <a:lnTo>
                  <a:pt x="697" y="1747"/>
                </a:lnTo>
                <a:lnTo>
                  <a:pt x="718" y="1744"/>
                </a:lnTo>
                <a:lnTo>
                  <a:pt x="685" y="1768"/>
                </a:lnTo>
                <a:lnTo>
                  <a:pt x="670" y="1756"/>
                </a:lnTo>
                <a:lnTo>
                  <a:pt x="649" y="1753"/>
                </a:lnTo>
                <a:lnTo>
                  <a:pt x="619" y="1750"/>
                </a:lnTo>
                <a:lnTo>
                  <a:pt x="589" y="1741"/>
                </a:lnTo>
                <a:lnTo>
                  <a:pt x="577" y="1726"/>
                </a:lnTo>
                <a:lnTo>
                  <a:pt x="538" y="1732"/>
                </a:lnTo>
                <a:lnTo>
                  <a:pt x="547" y="1702"/>
                </a:lnTo>
                <a:lnTo>
                  <a:pt x="532" y="1690"/>
                </a:lnTo>
                <a:lnTo>
                  <a:pt x="532" y="1663"/>
                </a:lnTo>
                <a:lnTo>
                  <a:pt x="520" y="1648"/>
                </a:lnTo>
                <a:lnTo>
                  <a:pt x="520" y="1624"/>
                </a:lnTo>
                <a:lnTo>
                  <a:pt x="484" y="1615"/>
                </a:lnTo>
                <a:lnTo>
                  <a:pt x="487" y="1588"/>
                </a:lnTo>
                <a:lnTo>
                  <a:pt x="445" y="1543"/>
                </a:lnTo>
                <a:lnTo>
                  <a:pt x="436" y="1531"/>
                </a:lnTo>
                <a:lnTo>
                  <a:pt x="436" y="1510"/>
                </a:lnTo>
                <a:lnTo>
                  <a:pt x="409" y="1483"/>
                </a:lnTo>
                <a:lnTo>
                  <a:pt x="382" y="1450"/>
                </a:lnTo>
                <a:lnTo>
                  <a:pt x="340" y="1444"/>
                </a:lnTo>
                <a:lnTo>
                  <a:pt x="307" y="1432"/>
                </a:lnTo>
                <a:lnTo>
                  <a:pt x="277" y="1447"/>
                </a:lnTo>
                <a:lnTo>
                  <a:pt x="271" y="1468"/>
                </a:lnTo>
                <a:lnTo>
                  <a:pt x="271" y="1483"/>
                </a:lnTo>
                <a:lnTo>
                  <a:pt x="238" y="1513"/>
                </a:lnTo>
                <a:lnTo>
                  <a:pt x="126" y="1434"/>
                </a:lnTo>
                <a:lnTo>
                  <a:pt x="128" y="1398"/>
                </a:lnTo>
                <a:lnTo>
                  <a:pt x="118" y="1374"/>
                </a:lnTo>
                <a:lnTo>
                  <a:pt x="122" y="1358"/>
                </a:lnTo>
                <a:lnTo>
                  <a:pt x="98" y="1356"/>
                </a:lnTo>
                <a:lnTo>
                  <a:pt x="90" y="1338"/>
                </a:lnTo>
                <a:lnTo>
                  <a:pt x="62" y="1324"/>
                </a:lnTo>
                <a:lnTo>
                  <a:pt x="54" y="1304"/>
                </a:lnTo>
                <a:lnTo>
                  <a:pt x="38" y="1294"/>
                </a:lnTo>
                <a:lnTo>
                  <a:pt x="28" y="1296"/>
                </a:lnTo>
                <a:lnTo>
                  <a:pt x="28" y="1278"/>
                </a:lnTo>
                <a:lnTo>
                  <a:pt x="0" y="1244"/>
                </a:lnTo>
                <a:lnTo>
                  <a:pt x="264" y="1252"/>
                </a:lnTo>
                <a:lnTo>
                  <a:pt x="290" y="856"/>
                </a:lnTo>
                <a:lnTo>
                  <a:pt x="358" y="856"/>
                </a:lnTo>
                <a:lnTo>
                  <a:pt x="360" y="626"/>
                </a:lnTo>
                <a:lnTo>
                  <a:pt x="814" y="624"/>
                </a:lnTo>
                <a:lnTo>
                  <a:pt x="814" y="594"/>
                </a:lnTo>
                <a:lnTo>
                  <a:pt x="802" y="590"/>
                </a:lnTo>
                <a:lnTo>
                  <a:pt x="786" y="586"/>
                </a:lnTo>
                <a:lnTo>
                  <a:pt x="792" y="570"/>
                </a:lnTo>
                <a:lnTo>
                  <a:pt x="1058" y="572"/>
                </a:lnTo>
                <a:lnTo>
                  <a:pt x="1074" y="594"/>
                </a:lnTo>
                <a:lnTo>
                  <a:pt x="1074" y="570"/>
                </a:lnTo>
                <a:lnTo>
                  <a:pt x="1098" y="542"/>
                </a:lnTo>
                <a:lnTo>
                  <a:pt x="1090" y="510"/>
                </a:lnTo>
                <a:lnTo>
                  <a:pt x="1146" y="488"/>
                </a:lnTo>
                <a:lnTo>
                  <a:pt x="1146" y="448"/>
                </a:lnTo>
                <a:lnTo>
                  <a:pt x="1136" y="442"/>
                </a:lnTo>
                <a:lnTo>
                  <a:pt x="1114" y="426"/>
                </a:lnTo>
                <a:lnTo>
                  <a:pt x="1118" y="408"/>
                </a:lnTo>
                <a:lnTo>
                  <a:pt x="1088" y="410"/>
                </a:lnTo>
                <a:lnTo>
                  <a:pt x="1070" y="384"/>
                </a:lnTo>
                <a:lnTo>
                  <a:pt x="1074" y="340"/>
                </a:lnTo>
                <a:lnTo>
                  <a:pt x="1060" y="324"/>
                </a:lnTo>
                <a:lnTo>
                  <a:pt x="1062" y="296"/>
                </a:lnTo>
                <a:lnTo>
                  <a:pt x="1030" y="296"/>
                </a:lnTo>
                <a:lnTo>
                  <a:pt x="1030" y="272"/>
                </a:lnTo>
                <a:lnTo>
                  <a:pt x="962" y="240"/>
                </a:lnTo>
                <a:lnTo>
                  <a:pt x="964" y="178"/>
                </a:lnTo>
                <a:lnTo>
                  <a:pt x="960" y="162"/>
                </a:lnTo>
                <a:lnTo>
                  <a:pt x="986" y="138"/>
                </a:lnTo>
                <a:lnTo>
                  <a:pt x="982" y="98"/>
                </a:lnTo>
                <a:lnTo>
                  <a:pt x="1036" y="80"/>
                </a:lnTo>
                <a:lnTo>
                  <a:pt x="1066" y="56"/>
                </a:lnTo>
                <a:lnTo>
                  <a:pt x="1098" y="82"/>
                </a:lnTo>
                <a:lnTo>
                  <a:pt x="1114" y="80"/>
                </a:lnTo>
                <a:lnTo>
                  <a:pt x="1124" y="64"/>
                </a:lnTo>
                <a:lnTo>
                  <a:pt x="1164" y="62"/>
                </a:lnTo>
                <a:lnTo>
                  <a:pt x="1208" y="32"/>
                </a:lnTo>
                <a:lnTo>
                  <a:pt x="1226" y="6"/>
                </a:lnTo>
                <a:lnTo>
                  <a:pt x="1270" y="0"/>
                </a:lnTo>
                <a:lnTo>
                  <a:pt x="1242" y="16"/>
                </a:lnTo>
                <a:lnTo>
                  <a:pt x="1230" y="34"/>
                </a:lnTo>
                <a:lnTo>
                  <a:pt x="1214" y="34"/>
                </a:lnTo>
                <a:lnTo>
                  <a:pt x="1214" y="50"/>
                </a:lnTo>
                <a:lnTo>
                  <a:pt x="1262" y="52"/>
                </a:lnTo>
                <a:lnTo>
                  <a:pt x="1286" y="74"/>
                </a:lnTo>
                <a:lnTo>
                  <a:pt x="1320" y="72"/>
                </a:lnTo>
                <a:lnTo>
                  <a:pt x="1372" y="52"/>
                </a:lnTo>
                <a:lnTo>
                  <a:pt x="1404" y="58"/>
                </a:lnTo>
                <a:lnTo>
                  <a:pt x="1426" y="40"/>
                </a:lnTo>
                <a:lnTo>
                  <a:pt x="1430" y="62"/>
                </a:lnTo>
                <a:lnTo>
                  <a:pt x="1446" y="82"/>
                </a:lnTo>
                <a:lnTo>
                  <a:pt x="1446" y="98"/>
                </a:lnTo>
                <a:lnTo>
                  <a:pt x="1406" y="100"/>
                </a:lnTo>
                <a:lnTo>
                  <a:pt x="1390" y="120"/>
                </a:lnTo>
                <a:lnTo>
                  <a:pt x="1360" y="126"/>
                </a:lnTo>
                <a:lnTo>
                  <a:pt x="1350" y="146"/>
                </a:lnTo>
                <a:lnTo>
                  <a:pt x="1308" y="144"/>
                </a:lnTo>
                <a:lnTo>
                  <a:pt x="1288" y="192"/>
                </a:lnTo>
                <a:lnTo>
                  <a:pt x="1262" y="222"/>
                </a:lnTo>
                <a:lnTo>
                  <a:pt x="1260" y="240"/>
                </a:lnTo>
                <a:lnTo>
                  <a:pt x="1282" y="232"/>
                </a:lnTo>
                <a:lnTo>
                  <a:pt x="1290" y="218"/>
                </a:lnTo>
                <a:lnTo>
                  <a:pt x="1306" y="208"/>
                </a:lnTo>
                <a:lnTo>
                  <a:pt x="1308" y="186"/>
                </a:lnTo>
                <a:lnTo>
                  <a:pt x="1326" y="194"/>
                </a:lnTo>
                <a:lnTo>
                  <a:pt x="1322" y="210"/>
                </a:lnTo>
                <a:lnTo>
                  <a:pt x="1298" y="230"/>
                </a:lnTo>
                <a:lnTo>
                  <a:pt x="1298" y="274"/>
                </a:lnTo>
                <a:lnTo>
                  <a:pt x="1288" y="288"/>
                </a:lnTo>
                <a:lnTo>
                  <a:pt x="1300" y="308"/>
                </a:lnTo>
                <a:lnTo>
                  <a:pt x="1286" y="348"/>
                </a:lnTo>
                <a:lnTo>
                  <a:pt x="1298" y="382"/>
                </a:lnTo>
                <a:lnTo>
                  <a:pt x="1296" y="424"/>
                </a:lnTo>
                <a:lnTo>
                  <a:pt x="1316" y="432"/>
                </a:lnTo>
                <a:lnTo>
                  <a:pt x="1324" y="444"/>
                </a:lnTo>
                <a:lnTo>
                  <a:pt x="1328" y="464"/>
                </a:lnTo>
                <a:lnTo>
                  <a:pt x="1360" y="462"/>
                </a:lnTo>
                <a:lnTo>
                  <a:pt x="1370" y="438"/>
                </a:lnTo>
                <a:lnTo>
                  <a:pt x="1388" y="416"/>
                </a:lnTo>
                <a:lnTo>
                  <a:pt x="1408" y="396"/>
                </a:lnTo>
                <a:lnTo>
                  <a:pt x="1394" y="374"/>
                </a:lnTo>
                <a:lnTo>
                  <a:pt x="1386" y="330"/>
                </a:lnTo>
                <a:lnTo>
                  <a:pt x="1366" y="306"/>
                </a:lnTo>
                <a:lnTo>
                  <a:pt x="1372" y="284"/>
                </a:lnTo>
                <a:lnTo>
                  <a:pt x="1366" y="258"/>
                </a:lnTo>
                <a:lnTo>
                  <a:pt x="1382" y="234"/>
                </a:lnTo>
                <a:lnTo>
                  <a:pt x="1372" y="218"/>
                </a:lnTo>
                <a:lnTo>
                  <a:pt x="1392" y="184"/>
                </a:lnTo>
                <a:lnTo>
                  <a:pt x="1404" y="178"/>
                </a:lnTo>
                <a:lnTo>
                  <a:pt x="1408" y="202"/>
                </a:lnTo>
                <a:lnTo>
                  <a:pt x="1428" y="196"/>
                </a:lnTo>
                <a:lnTo>
                  <a:pt x="1420" y="162"/>
                </a:lnTo>
                <a:lnTo>
                  <a:pt x="1438" y="160"/>
                </a:lnTo>
                <a:lnTo>
                  <a:pt x="1436" y="138"/>
                </a:lnTo>
                <a:lnTo>
                  <a:pt x="1458" y="128"/>
                </a:lnTo>
                <a:lnTo>
                  <a:pt x="1496" y="134"/>
                </a:lnTo>
                <a:lnTo>
                  <a:pt x="1516" y="144"/>
                </a:lnTo>
                <a:lnTo>
                  <a:pt x="1544" y="150"/>
                </a:lnTo>
                <a:lnTo>
                  <a:pt x="1560" y="164"/>
                </a:lnTo>
                <a:lnTo>
                  <a:pt x="1548" y="172"/>
                </a:lnTo>
                <a:lnTo>
                  <a:pt x="1568" y="210"/>
                </a:lnTo>
                <a:lnTo>
                  <a:pt x="1546" y="246"/>
                </a:lnTo>
                <a:lnTo>
                  <a:pt x="1530" y="280"/>
                </a:lnTo>
                <a:lnTo>
                  <a:pt x="1552" y="288"/>
                </a:lnTo>
                <a:lnTo>
                  <a:pt x="1580" y="248"/>
                </a:lnTo>
                <a:lnTo>
                  <a:pt x="1604" y="246"/>
                </a:lnTo>
                <a:lnTo>
                  <a:pt x="1622" y="280"/>
                </a:lnTo>
                <a:lnTo>
                  <a:pt x="1624" y="312"/>
                </a:lnTo>
                <a:lnTo>
                  <a:pt x="1636" y="332"/>
                </a:lnTo>
                <a:lnTo>
                  <a:pt x="1630" y="356"/>
                </a:lnTo>
                <a:lnTo>
                  <a:pt x="1618" y="382"/>
                </a:lnTo>
                <a:lnTo>
                  <a:pt x="1600" y="388"/>
                </a:lnTo>
                <a:lnTo>
                  <a:pt x="1608" y="406"/>
                </a:lnTo>
                <a:lnTo>
                  <a:pt x="1588" y="436"/>
                </a:lnTo>
                <a:lnTo>
                  <a:pt x="1636" y="436"/>
                </a:lnTo>
                <a:lnTo>
                  <a:pt x="1668" y="438"/>
                </a:lnTo>
                <a:lnTo>
                  <a:pt x="1690" y="430"/>
                </a:lnTo>
                <a:lnTo>
                  <a:pt x="1708" y="430"/>
                </a:lnTo>
                <a:lnTo>
                  <a:pt x="1720" y="406"/>
                </a:lnTo>
                <a:lnTo>
                  <a:pt x="1740" y="394"/>
                </a:lnTo>
                <a:lnTo>
                  <a:pt x="1776" y="384"/>
                </a:lnTo>
                <a:lnTo>
                  <a:pt x="1794" y="508"/>
                </a:lnTo>
                <a:lnTo>
                  <a:pt x="1778" y="526"/>
                </a:lnTo>
                <a:lnTo>
                  <a:pt x="1782" y="582"/>
                </a:lnTo>
                <a:lnTo>
                  <a:pt x="1770" y="586"/>
                </a:lnTo>
                <a:lnTo>
                  <a:pt x="1766" y="600"/>
                </a:lnTo>
                <a:lnTo>
                  <a:pt x="1746" y="600"/>
                </a:lnTo>
                <a:lnTo>
                  <a:pt x="1728" y="608"/>
                </a:lnTo>
                <a:lnTo>
                  <a:pt x="1734" y="632"/>
                </a:lnTo>
                <a:lnTo>
                  <a:pt x="1748" y="642"/>
                </a:lnTo>
                <a:lnTo>
                  <a:pt x="1720" y="640"/>
                </a:lnTo>
                <a:lnTo>
                  <a:pt x="1702" y="652"/>
                </a:lnTo>
                <a:lnTo>
                  <a:pt x="1710" y="676"/>
                </a:lnTo>
                <a:lnTo>
                  <a:pt x="1692" y="688"/>
                </a:lnTo>
                <a:lnTo>
                  <a:pt x="1684" y="676"/>
                </a:lnTo>
                <a:lnTo>
                  <a:pt x="1670" y="664"/>
                </a:lnTo>
                <a:lnTo>
                  <a:pt x="1662" y="654"/>
                </a:lnTo>
                <a:lnTo>
                  <a:pt x="1646" y="660"/>
                </a:lnTo>
                <a:lnTo>
                  <a:pt x="1638" y="674"/>
                </a:lnTo>
                <a:lnTo>
                  <a:pt x="1614" y="678"/>
                </a:lnTo>
                <a:lnTo>
                  <a:pt x="1594" y="668"/>
                </a:lnTo>
                <a:lnTo>
                  <a:pt x="1572" y="672"/>
                </a:lnTo>
                <a:lnTo>
                  <a:pt x="1560" y="652"/>
                </a:lnTo>
                <a:lnTo>
                  <a:pt x="1542" y="646"/>
                </a:lnTo>
                <a:lnTo>
                  <a:pt x="1534" y="670"/>
                </a:lnTo>
                <a:lnTo>
                  <a:pt x="1526" y="688"/>
                </a:lnTo>
                <a:lnTo>
                  <a:pt x="1498" y="682"/>
                </a:lnTo>
                <a:lnTo>
                  <a:pt x="1496" y="698"/>
                </a:lnTo>
                <a:lnTo>
                  <a:pt x="1480" y="708"/>
                </a:lnTo>
                <a:lnTo>
                  <a:pt x="1478" y="726"/>
                </a:lnTo>
                <a:lnTo>
                  <a:pt x="1466" y="734"/>
                </a:lnTo>
                <a:lnTo>
                  <a:pt x="1464" y="756"/>
                </a:lnTo>
                <a:lnTo>
                  <a:pt x="1428" y="752"/>
                </a:lnTo>
                <a:lnTo>
                  <a:pt x="1416" y="768"/>
                </a:lnTo>
                <a:lnTo>
                  <a:pt x="1378" y="768"/>
                </a:lnTo>
                <a:lnTo>
                  <a:pt x="1372" y="760"/>
                </a:lnTo>
                <a:lnTo>
                  <a:pt x="1358" y="764"/>
                </a:lnTo>
                <a:lnTo>
                  <a:pt x="1334" y="772"/>
                </a:lnTo>
                <a:lnTo>
                  <a:pt x="1316" y="792"/>
                </a:lnTo>
                <a:lnTo>
                  <a:pt x="1288" y="812"/>
                </a:lnTo>
                <a:lnTo>
                  <a:pt x="1302" y="836"/>
                </a:lnTo>
                <a:lnTo>
                  <a:pt x="1262" y="834"/>
                </a:lnTo>
                <a:lnTo>
                  <a:pt x="1256" y="856"/>
                </a:lnTo>
                <a:lnTo>
                  <a:pt x="1252" y="876"/>
                </a:lnTo>
                <a:lnTo>
                  <a:pt x="1236" y="896"/>
                </a:lnTo>
                <a:lnTo>
                  <a:pt x="1226" y="902"/>
                </a:lnTo>
                <a:lnTo>
                  <a:pt x="1218" y="932"/>
                </a:lnTo>
                <a:lnTo>
                  <a:pt x="1212" y="960"/>
                </a:lnTo>
                <a:lnTo>
                  <a:pt x="1194" y="982"/>
                </a:lnTo>
                <a:lnTo>
                  <a:pt x="1200" y="1008"/>
                </a:lnTo>
                <a:lnTo>
                  <a:pt x="1174" y="1024"/>
                </a:lnTo>
                <a:lnTo>
                  <a:pt x="1166" y="1056"/>
                </a:lnTo>
                <a:lnTo>
                  <a:pt x="1142" y="1082"/>
                </a:lnTo>
                <a:lnTo>
                  <a:pt x="1142" y="1120"/>
                </a:lnTo>
                <a:lnTo>
                  <a:pt x="1140" y="1180"/>
                </a:lnTo>
                <a:lnTo>
                  <a:pt x="926" y="1184"/>
                </a:lnTo>
                <a:lnTo>
                  <a:pt x="924" y="1268"/>
                </a:lnTo>
                <a:lnTo>
                  <a:pt x="952" y="1290"/>
                </a:lnTo>
                <a:lnTo>
                  <a:pt x="980" y="1344"/>
                </a:lnTo>
                <a:lnTo>
                  <a:pt x="964" y="1374"/>
                </a:lnTo>
                <a:lnTo>
                  <a:pt x="948" y="1444"/>
                </a:lnTo>
              </a:path>
            </a:pathLst>
          </a:custGeom>
          <a:blipFill rotWithShape="0">
            <a:blip r:embed="rId5"/>
            <a:srcRect/>
            <a:tile tx="0" ty="0" sx="100000" sy="100000" algn="ctr"/>
          </a:blip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1" name=""/>
          <p:cNvSpPr/>
          <p:nvPr/>
        </p:nvSpPr>
        <p:spPr>
          <a:xfrm>
            <a:off x="8083440" y="1596960"/>
            <a:ext cx="584280" cy="351000"/>
          </a:xfrm>
          <a:custGeom>
            <a:avLst/>
            <a:gdLst/>
            <a:ahLst/>
            <a:rect l="l" t="t" r="r" b="b"/>
            <a:pathLst>
              <a:path w="438" h="262">
                <a:moveTo>
                  <a:pt x="429" y="131"/>
                </a:moveTo>
                <a:lnTo>
                  <a:pt x="438" y="123"/>
                </a:lnTo>
                <a:lnTo>
                  <a:pt x="431" y="120"/>
                </a:lnTo>
                <a:lnTo>
                  <a:pt x="398" y="118"/>
                </a:lnTo>
                <a:lnTo>
                  <a:pt x="375" y="122"/>
                </a:lnTo>
                <a:lnTo>
                  <a:pt x="375" y="117"/>
                </a:lnTo>
                <a:lnTo>
                  <a:pt x="363" y="114"/>
                </a:lnTo>
                <a:lnTo>
                  <a:pt x="354" y="108"/>
                </a:lnTo>
                <a:lnTo>
                  <a:pt x="345" y="99"/>
                </a:lnTo>
                <a:lnTo>
                  <a:pt x="334" y="92"/>
                </a:lnTo>
                <a:lnTo>
                  <a:pt x="329" y="84"/>
                </a:lnTo>
                <a:lnTo>
                  <a:pt x="322" y="62"/>
                </a:lnTo>
                <a:lnTo>
                  <a:pt x="301" y="64"/>
                </a:lnTo>
                <a:lnTo>
                  <a:pt x="291" y="68"/>
                </a:lnTo>
                <a:lnTo>
                  <a:pt x="290" y="66"/>
                </a:lnTo>
                <a:lnTo>
                  <a:pt x="304" y="45"/>
                </a:lnTo>
                <a:lnTo>
                  <a:pt x="305" y="18"/>
                </a:lnTo>
                <a:lnTo>
                  <a:pt x="301" y="7"/>
                </a:lnTo>
                <a:lnTo>
                  <a:pt x="291" y="4"/>
                </a:lnTo>
                <a:lnTo>
                  <a:pt x="280" y="6"/>
                </a:lnTo>
                <a:lnTo>
                  <a:pt x="279" y="1"/>
                </a:lnTo>
                <a:lnTo>
                  <a:pt x="273" y="0"/>
                </a:lnTo>
                <a:lnTo>
                  <a:pt x="242" y="25"/>
                </a:lnTo>
                <a:lnTo>
                  <a:pt x="233" y="22"/>
                </a:lnTo>
                <a:lnTo>
                  <a:pt x="221" y="10"/>
                </a:lnTo>
                <a:lnTo>
                  <a:pt x="182" y="9"/>
                </a:lnTo>
                <a:lnTo>
                  <a:pt x="163" y="14"/>
                </a:lnTo>
                <a:lnTo>
                  <a:pt x="156" y="17"/>
                </a:lnTo>
                <a:lnTo>
                  <a:pt x="139" y="24"/>
                </a:lnTo>
                <a:lnTo>
                  <a:pt x="133" y="28"/>
                </a:lnTo>
                <a:lnTo>
                  <a:pt x="135" y="33"/>
                </a:lnTo>
                <a:lnTo>
                  <a:pt x="127" y="32"/>
                </a:lnTo>
                <a:lnTo>
                  <a:pt x="119" y="38"/>
                </a:lnTo>
                <a:lnTo>
                  <a:pt x="109" y="39"/>
                </a:lnTo>
                <a:lnTo>
                  <a:pt x="108" y="44"/>
                </a:lnTo>
                <a:lnTo>
                  <a:pt x="86" y="40"/>
                </a:lnTo>
                <a:lnTo>
                  <a:pt x="84" y="36"/>
                </a:lnTo>
                <a:lnTo>
                  <a:pt x="47" y="43"/>
                </a:lnTo>
                <a:lnTo>
                  <a:pt x="49" y="49"/>
                </a:lnTo>
                <a:lnTo>
                  <a:pt x="31" y="53"/>
                </a:lnTo>
                <a:lnTo>
                  <a:pt x="42" y="83"/>
                </a:lnTo>
                <a:lnTo>
                  <a:pt x="32" y="98"/>
                </a:lnTo>
                <a:lnTo>
                  <a:pt x="0" y="118"/>
                </a:lnTo>
                <a:lnTo>
                  <a:pt x="4" y="122"/>
                </a:lnTo>
                <a:lnTo>
                  <a:pt x="23" y="123"/>
                </a:lnTo>
                <a:lnTo>
                  <a:pt x="44" y="114"/>
                </a:lnTo>
                <a:lnTo>
                  <a:pt x="49" y="101"/>
                </a:lnTo>
                <a:lnTo>
                  <a:pt x="60" y="99"/>
                </a:lnTo>
                <a:lnTo>
                  <a:pt x="60" y="115"/>
                </a:lnTo>
                <a:lnTo>
                  <a:pt x="106" y="135"/>
                </a:lnTo>
                <a:lnTo>
                  <a:pt x="122" y="167"/>
                </a:lnTo>
                <a:lnTo>
                  <a:pt x="132" y="225"/>
                </a:lnTo>
                <a:lnTo>
                  <a:pt x="173" y="233"/>
                </a:lnTo>
                <a:lnTo>
                  <a:pt x="180" y="249"/>
                </a:lnTo>
                <a:lnTo>
                  <a:pt x="183" y="254"/>
                </a:lnTo>
                <a:lnTo>
                  <a:pt x="189" y="259"/>
                </a:lnTo>
                <a:lnTo>
                  <a:pt x="203" y="262"/>
                </a:lnTo>
                <a:lnTo>
                  <a:pt x="216" y="261"/>
                </a:lnTo>
                <a:lnTo>
                  <a:pt x="222" y="259"/>
                </a:lnTo>
                <a:lnTo>
                  <a:pt x="222" y="256"/>
                </a:lnTo>
                <a:lnTo>
                  <a:pt x="237" y="255"/>
                </a:lnTo>
                <a:lnTo>
                  <a:pt x="247" y="257"/>
                </a:lnTo>
                <a:lnTo>
                  <a:pt x="255" y="256"/>
                </a:lnTo>
                <a:lnTo>
                  <a:pt x="284" y="246"/>
                </a:lnTo>
                <a:lnTo>
                  <a:pt x="293" y="239"/>
                </a:lnTo>
                <a:lnTo>
                  <a:pt x="299" y="229"/>
                </a:lnTo>
                <a:lnTo>
                  <a:pt x="311" y="229"/>
                </a:lnTo>
                <a:lnTo>
                  <a:pt x="324" y="224"/>
                </a:lnTo>
                <a:lnTo>
                  <a:pt x="335" y="216"/>
                </a:lnTo>
                <a:lnTo>
                  <a:pt x="368" y="180"/>
                </a:lnTo>
                <a:lnTo>
                  <a:pt x="382" y="173"/>
                </a:lnTo>
                <a:lnTo>
                  <a:pt x="386" y="152"/>
                </a:lnTo>
                <a:lnTo>
                  <a:pt x="394" y="159"/>
                </a:lnTo>
                <a:lnTo>
                  <a:pt x="404" y="156"/>
                </a:lnTo>
                <a:lnTo>
                  <a:pt x="404" y="156"/>
                </a:lnTo>
                <a:lnTo>
                  <a:pt x="408" y="143"/>
                </a:lnTo>
                <a:lnTo>
                  <a:pt x="429" y="131"/>
                </a:lnTo>
                <a:close/>
              </a:path>
            </a:pathLst>
          </a:custGeom>
          <a:solidFill>
            <a:srgbClr val="008226"/>
          </a:solidFill>
          <a:ln w="190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2" name=""/>
          <p:cNvSpPr/>
          <p:nvPr/>
        </p:nvSpPr>
        <p:spPr>
          <a:xfrm>
            <a:off x="5197320" y="968400"/>
            <a:ext cx="644760" cy="873000"/>
          </a:xfrm>
          <a:custGeom>
            <a:avLst/>
            <a:gdLst/>
            <a:ahLst/>
            <a:rect l="l" t="t" r="r" b="b"/>
            <a:pathLst>
              <a:path w="483" h="654">
                <a:moveTo>
                  <a:pt x="429" y="0"/>
                </a:moveTo>
                <a:lnTo>
                  <a:pt x="483" y="3"/>
                </a:lnTo>
                <a:lnTo>
                  <a:pt x="78" y="381"/>
                </a:lnTo>
                <a:lnTo>
                  <a:pt x="57" y="654"/>
                </a:lnTo>
                <a:lnTo>
                  <a:pt x="0" y="654"/>
                </a:lnTo>
                <a:lnTo>
                  <a:pt x="12" y="327"/>
                </a:lnTo>
                <a:lnTo>
                  <a:pt x="429" y="0"/>
                </a:ln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3" name=""/>
          <p:cNvSpPr/>
          <p:nvPr/>
        </p:nvSpPr>
        <p:spPr>
          <a:xfrm>
            <a:off x="3770280" y="1797120"/>
            <a:ext cx="830160" cy="81000"/>
          </a:xfrm>
          <a:custGeom>
            <a:avLst/>
            <a:gdLst/>
            <a:ahLst/>
            <a:rect l="l" t="t" r="r" b="b"/>
            <a:pathLst>
              <a:path w="621" h="48">
                <a:moveTo>
                  <a:pt x="0" y="0"/>
                </a:moveTo>
                <a:lnTo>
                  <a:pt x="621" y="48"/>
                </a:lnTo>
                <a:lnTo>
                  <a:pt x="606" y="3"/>
                </a:lnTo>
                <a:lnTo>
                  <a:pt x="357" y="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tIns="35280" bIns="35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4" name=""/>
          <p:cNvSpPr/>
          <p:nvPr/>
        </p:nvSpPr>
        <p:spPr>
          <a:xfrm>
            <a:off x="6869160" y="1541520"/>
            <a:ext cx="838080" cy="646200"/>
          </a:xfrm>
          <a:custGeom>
            <a:avLst/>
            <a:gdLst/>
            <a:ahLst/>
            <a:rect l="l" t="t" r="r" b="b"/>
            <a:pathLst>
              <a:path w="627" h="483">
                <a:moveTo>
                  <a:pt x="0" y="0"/>
                </a:moveTo>
                <a:lnTo>
                  <a:pt x="45" y="12"/>
                </a:lnTo>
                <a:lnTo>
                  <a:pt x="153" y="318"/>
                </a:lnTo>
                <a:lnTo>
                  <a:pt x="210" y="375"/>
                </a:lnTo>
                <a:lnTo>
                  <a:pt x="336" y="390"/>
                </a:lnTo>
                <a:lnTo>
                  <a:pt x="417" y="420"/>
                </a:lnTo>
                <a:lnTo>
                  <a:pt x="471" y="420"/>
                </a:lnTo>
                <a:lnTo>
                  <a:pt x="543" y="387"/>
                </a:lnTo>
                <a:lnTo>
                  <a:pt x="603" y="399"/>
                </a:lnTo>
                <a:lnTo>
                  <a:pt x="612" y="423"/>
                </a:lnTo>
                <a:lnTo>
                  <a:pt x="627" y="441"/>
                </a:lnTo>
                <a:lnTo>
                  <a:pt x="594" y="468"/>
                </a:lnTo>
                <a:lnTo>
                  <a:pt x="558" y="474"/>
                </a:lnTo>
                <a:lnTo>
                  <a:pt x="453" y="483"/>
                </a:lnTo>
                <a:lnTo>
                  <a:pt x="327" y="477"/>
                </a:lnTo>
                <a:lnTo>
                  <a:pt x="201" y="456"/>
                </a:lnTo>
                <a:lnTo>
                  <a:pt x="135" y="417"/>
                </a:lnTo>
                <a:lnTo>
                  <a:pt x="63" y="318"/>
                </a:lnTo>
                <a:lnTo>
                  <a:pt x="18" y="6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5" name=""/>
          <p:cNvSpPr/>
          <p:nvPr/>
        </p:nvSpPr>
        <p:spPr>
          <a:xfrm>
            <a:off x="8064360" y="1574640"/>
            <a:ext cx="277920" cy="176400"/>
          </a:xfrm>
          <a:custGeom>
            <a:avLst/>
            <a:gdLst/>
            <a:ahLst/>
            <a:rect l="l" t="t" r="r" b="b"/>
            <a:pathLst>
              <a:path w="208" h="132">
                <a:moveTo>
                  <a:pt x="192" y="0"/>
                </a:moveTo>
                <a:lnTo>
                  <a:pt x="208" y="52"/>
                </a:lnTo>
                <a:lnTo>
                  <a:pt x="142" y="76"/>
                </a:lnTo>
                <a:lnTo>
                  <a:pt x="94" y="86"/>
                </a:lnTo>
                <a:lnTo>
                  <a:pt x="76" y="86"/>
                </a:lnTo>
                <a:lnTo>
                  <a:pt x="66" y="102"/>
                </a:lnTo>
                <a:lnTo>
                  <a:pt x="38" y="126"/>
                </a:lnTo>
                <a:lnTo>
                  <a:pt x="0" y="132"/>
                </a:lnTo>
                <a:lnTo>
                  <a:pt x="22" y="92"/>
                </a:lnTo>
                <a:lnTo>
                  <a:pt x="24" y="56"/>
                </a:lnTo>
                <a:lnTo>
                  <a:pt x="64" y="30"/>
                </a:lnTo>
                <a:lnTo>
                  <a:pt x="142" y="6"/>
                </a:lnTo>
                <a:lnTo>
                  <a:pt x="192" y="0"/>
                </a:ln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6" name=""/>
          <p:cNvSpPr/>
          <p:nvPr/>
        </p:nvSpPr>
        <p:spPr>
          <a:xfrm>
            <a:off x="2620800" y="1173600"/>
            <a:ext cx="1016280" cy="3988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Telus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7" name=""/>
          <p:cNvSpPr/>
          <p:nvPr/>
        </p:nvSpPr>
        <p:spPr>
          <a:xfrm>
            <a:off x="7226280" y="2624400"/>
            <a:ext cx="1459080" cy="3988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Verizon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8" name=""/>
          <p:cNvSpPr/>
          <p:nvPr/>
        </p:nvSpPr>
        <p:spPr>
          <a:xfrm>
            <a:off x="3633120" y="2440440"/>
            <a:ext cx="944640" cy="3988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Qwest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9" name=""/>
          <p:cNvSpPr/>
          <p:nvPr/>
        </p:nvSpPr>
        <p:spPr>
          <a:xfrm>
            <a:off x="4640400" y="3648240"/>
            <a:ext cx="853920" cy="3952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SBC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0" name=""/>
          <p:cNvSpPr/>
          <p:nvPr/>
        </p:nvSpPr>
        <p:spPr>
          <a:xfrm>
            <a:off x="6684840" y="3883320"/>
            <a:ext cx="1108080" cy="55152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Covad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Nationwide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1" name=""/>
          <p:cNvSpPr/>
          <p:nvPr/>
        </p:nvSpPr>
        <p:spPr>
          <a:xfrm>
            <a:off x="3754440" y="711360"/>
            <a:ext cx="6031080" cy="766440"/>
          </a:xfrm>
          <a:custGeom>
            <a:avLst/>
            <a:gdLst/>
            <a:ahLst/>
            <a:rect l="l" t="t" r="r" b="b"/>
            <a:pathLst>
              <a:path w="3493" h="444">
                <a:moveTo>
                  <a:pt x="123" y="115"/>
                </a:moveTo>
                <a:lnTo>
                  <a:pt x="0" y="444"/>
                </a:lnTo>
                <a:lnTo>
                  <a:pt x="3255" y="444"/>
                </a:lnTo>
                <a:lnTo>
                  <a:pt x="3452" y="103"/>
                </a:lnTo>
                <a:lnTo>
                  <a:pt x="3493" y="58"/>
                </a:lnTo>
                <a:lnTo>
                  <a:pt x="2983" y="58"/>
                </a:lnTo>
                <a:lnTo>
                  <a:pt x="2359" y="0"/>
                </a:lnTo>
                <a:lnTo>
                  <a:pt x="147" y="58"/>
                </a:lnTo>
                <a:lnTo>
                  <a:pt x="123" y="115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2" name=""/>
          <p:cNvSpPr/>
          <p:nvPr/>
        </p:nvSpPr>
        <p:spPr>
          <a:xfrm>
            <a:off x="1754280" y="1558800"/>
            <a:ext cx="1149120" cy="2516400"/>
          </a:xfrm>
          <a:custGeom>
            <a:avLst/>
            <a:gdLst/>
            <a:ahLst/>
            <a:rect l="l" t="t" r="r" b="b"/>
            <a:pathLst>
              <a:path w="666" h="1458">
                <a:moveTo>
                  <a:pt x="534" y="1458"/>
                </a:moveTo>
                <a:lnTo>
                  <a:pt x="357" y="1449"/>
                </a:lnTo>
                <a:lnTo>
                  <a:pt x="360" y="1404"/>
                </a:lnTo>
                <a:lnTo>
                  <a:pt x="339" y="1377"/>
                </a:lnTo>
                <a:lnTo>
                  <a:pt x="309" y="1353"/>
                </a:lnTo>
                <a:lnTo>
                  <a:pt x="285" y="1323"/>
                </a:lnTo>
                <a:lnTo>
                  <a:pt x="264" y="1293"/>
                </a:lnTo>
                <a:lnTo>
                  <a:pt x="225" y="1284"/>
                </a:lnTo>
                <a:lnTo>
                  <a:pt x="198" y="1260"/>
                </a:lnTo>
                <a:lnTo>
                  <a:pt x="165" y="1248"/>
                </a:lnTo>
                <a:lnTo>
                  <a:pt x="135" y="1242"/>
                </a:lnTo>
                <a:lnTo>
                  <a:pt x="153" y="1173"/>
                </a:lnTo>
                <a:lnTo>
                  <a:pt x="108" y="1131"/>
                </a:lnTo>
                <a:lnTo>
                  <a:pt x="102" y="1089"/>
                </a:lnTo>
                <a:lnTo>
                  <a:pt x="66" y="1068"/>
                </a:lnTo>
                <a:lnTo>
                  <a:pt x="90" y="1029"/>
                </a:lnTo>
                <a:lnTo>
                  <a:pt x="78" y="1008"/>
                </a:lnTo>
                <a:lnTo>
                  <a:pt x="57" y="978"/>
                </a:lnTo>
                <a:lnTo>
                  <a:pt x="57" y="954"/>
                </a:lnTo>
                <a:lnTo>
                  <a:pt x="39" y="897"/>
                </a:lnTo>
                <a:lnTo>
                  <a:pt x="33" y="870"/>
                </a:lnTo>
                <a:lnTo>
                  <a:pt x="24" y="849"/>
                </a:lnTo>
                <a:lnTo>
                  <a:pt x="12" y="825"/>
                </a:lnTo>
                <a:lnTo>
                  <a:pt x="15" y="792"/>
                </a:lnTo>
                <a:lnTo>
                  <a:pt x="24" y="765"/>
                </a:lnTo>
                <a:lnTo>
                  <a:pt x="24" y="738"/>
                </a:lnTo>
                <a:lnTo>
                  <a:pt x="12" y="720"/>
                </a:lnTo>
                <a:lnTo>
                  <a:pt x="6" y="702"/>
                </a:lnTo>
                <a:lnTo>
                  <a:pt x="0" y="675"/>
                </a:lnTo>
                <a:lnTo>
                  <a:pt x="15" y="654"/>
                </a:lnTo>
                <a:lnTo>
                  <a:pt x="33" y="648"/>
                </a:lnTo>
                <a:lnTo>
                  <a:pt x="54" y="615"/>
                </a:lnTo>
                <a:lnTo>
                  <a:pt x="54" y="585"/>
                </a:lnTo>
                <a:lnTo>
                  <a:pt x="42" y="543"/>
                </a:lnTo>
                <a:lnTo>
                  <a:pt x="51" y="480"/>
                </a:lnTo>
                <a:lnTo>
                  <a:pt x="75" y="456"/>
                </a:lnTo>
                <a:lnTo>
                  <a:pt x="93" y="411"/>
                </a:lnTo>
                <a:lnTo>
                  <a:pt x="108" y="387"/>
                </a:lnTo>
                <a:lnTo>
                  <a:pt x="120" y="369"/>
                </a:lnTo>
                <a:lnTo>
                  <a:pt x="141" y="354"/>
                </a:lnTo>
                <a:lnTo>
                  <a:pt x="144" y="321"/>
                </a:lnTo>
                <a:lnTo>
                  <a:pt x="150" y="288"/>
                </a:lnTo>
                <a:lnTo>
                  <a:pt x="153" y="255"/>
                </a:lnTo>
                <a:lnTo>
                  <a:pt x="165" y="219"/>
                </a:lnTo>
                <a:lnTo>
                  <a:pt x="171" y="195"/>
                </a:lnTo>
                <a:lnTo>
                  <a:pt x="171" y="177"/>
                </a:lnTo>
                <a:lnTo>
                  <a:pt x="186" y="123"/>
                </a:lnTo>
                <a:lnTo>
                  <a:pt x="174" y="75"/>
                </a:lnTo>
                <a:lnTo>
                  <a:pt x="162" y="39"/>
                </a:lnTo>
                <a:lnTo>
                  <a:pt x="174" y="18"/>
                </a:lnTo>
                <a:lnTo>
                  <a:pt x="210" y="39"/>
                </a:lnTo>
                <a:lnTo>
                  <a:pt x="237" y="63"/>
                </a:lnTo>
                <a:lnTo>
                  <a:pt x="255" y="63"/>
                </a:lnTo>
                <a:lnTo>
                  <a:pt x="276" y="63"/>
                </a:lnTo>
                <a:lnTo>
                  <a:pt x="297" y="84"/>
                </a:lnTo>
                <a:lnTo>
                  <a:pt x="285" y="129"/>
                </a:lnTo>
                <a:lnTo>
                  <a:pt x="279" y="147"/>
                </a:lnTo>
                <a:lnTo>
                  <a:pt x="306" y="150"/>
                </a:lnTo>
                <a:lnTo>
                  <a:pt x="309" y="120"/>
                </a:lnTo>
                <a:lnTo>
                  <a:pt x="321" y="102"/>
                </a:lnTo>
                <a:lnTo>
                  <a:pt x="327" y="81"/>
                </a:lnTo>
                <a:lnTo>
                  <a:pt x="309" y="75"/>
                </a:lnTo>
                <a:lnTo>
                  <a:pt x="303" y="54"/>
                </a:lnTo>
                <a:lnTo>
                  <a:pt x="318" y="30"/>
                </a:lnTo>
                <a:lnTo>
                  <a:pt x="309" y="0"/>
                </a:lnTo>
                <a:lnTo>
                  <a:pt x="345" y="3"/>
                </a:lnTo>
                <a:lnTo>
                  <a:pt x="666" y="81"/>
                </a:lnTo>
                <a:lnTo>
                  <a:pt x="606" y="339"/>
                </a:lnTo>
                <a:lnTo>
                  <a:pt x="627" y="369"/>
                </a:lnTo>
                <a:lnTo>
                  <a:pt x="621" y="390"/>
                </a:lnTo>
                <a:lnTo>
                  <a:pt x="597" y="408"/>
                </a:lnTo>
                <a:lnTo>
                  <a:pt x="594" y="432"/>
                </a:lnTo>
                <a:lnTo>
                  <a:pt x="567" y="444"/>
                </a:lnTo>
                <a:lnTo>
                  <a:pt x="540" y="453"/>
                </a:lnTo>
                <a:lnTo>
                  <a:pt x="567" y="468"/>
                </a:lnTo>
                <a:lnTo>
                  <a:pt x="570" y="495"/>
                </a:lnTo>
                <a:lnTo>
                  <a:pt x="561" y="516"/>
                </a:lnTo>
                <a:lnTo>
                  <a:pt x="561" y="543"/>
                </a:lnTo>
                <a:lnTo>
                  <a:pt x="552" y="585"/>
                </a:lnTo>
                <a:lnTo>
                  <a:pt x="549" y="627"/>
                </a:lnTo>
                <a:lnTo>
                  <a:pt x="546" y="648"/>
                </a:lnTo>
                <a:lnTo>
                  <a:pt x="537" y="669"/>
                </a:lnTo>
                <a:lnTo>
                  <a:pt x="330" y="624"/>
                </a:lnTo>
                <a:lnTo>
                  <a:pt x="267" y="876"/>
                </a:lnTo>
                <a:lnTo>
                  <a:pt x="588" y="1281"/>
                </a:lnTo>
                <a:lnTo>
                  <a:pt x="582" y="1299"/>
                </a:lnTo>
                <a:lnTo>
                  <a:pt x="612" y="1344"/>
                </a:lnTo>
                <a:lnTo>
                  <a:pt x="588" y="1359"/>
                </a:lnTo>
                <a:lnTo>
                  <a:pt x="576" y="1377"/>
                </a:lnTo>
                <a:lnTo>
                  <a:pt x="564" y="1395"/>
                </a:lnTo>
                <a:lnTo>
                  <a:pt x="555" y="1413"/>
                </a:lnTo>
                <a:lnTo>
                  <a:pt x="546" y="1431"/>
                </a:lnTo>
                <a:lnTo>
                  <a:pt x="534" y="1458"/>
                </a:lnTo>
                <a:close/>
              </a:path>
            </a:pathLst>
          </a:custGeom>
          <a:noFill/>
          <a:ln w="38160">
            <a:solidFill>
              <a:srgbClr val="7c640e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3" name=""/>
          <p:cNvSpPr/>
          <p:nvPr/>
        </p:nvSpPr>
        <p:spPr>
          <a:xfrm>
            <a:off x="2033640" y="2944800"/>
            <a:ext cx="853920" cy="3952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SBC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4" name=""/>
          <p:cNvSpPr/>
          <p:nvPr/>
        </p:nvSpPr>
        <p:spPr>
          <a:xfrm>
            <a:off x="1743120" y="825480"/>
            <a:ext cx="2374920" cy="3128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5" name=""/>
          <p:cNvSpPr/>
          <p:nvPr/>
        </p:nvSpPr>
        <p:spPr>
          <a:xfrm>
            <a:off x="1042920" y="5416560"/>
            <a:ext cx="8155080" cy="11746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6" name=""/>
          <p:cNvSpPr/>
          <p:nvPr/>
        </p:nvSpPr>
        <p:spPr>
          <a:xfrm>
            <a:off x="1548360" y="167040"/>
            <a:ext cx="697608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New Broadband Distribution Partners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Entertainment-on-Demand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7" name=""/>
          <p:cNvSpPr/>
          <p:nvPr/>
        </p:nvSpPr>
        <p:spPr>
          <a:xfrm>
            <a:off x="1384200" y="5498640"/>
            <a:ext cx="325296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“Last Mile” Broadband Connectivity to Over 80% of the U.S. DSL Market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8" name=""/>
          <p:cNvSpPr/>
          <p:nvPr/>
        </p:nvSpPr>
        <p:spPr>
          <a:xfrm>
            <a:off x="5392800" y="5505120"/>
            <a:ext cx="4500360" cy="98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Minimum Quality and Speed Guarantees to Ensure TV Quality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End-User Customer Service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9" name=""/>
          <p:cNvSpPr/>
          <p:nvPr/>
        </p:nvSpPr>
        <p:spPr>
          <a:xfrm>
            <a:off x="1266840" y="5605560"/>
            <a:ext cx="92160" cy="91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8360" bIns="18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0" name=""/>
          <p:cNvSpPr/>
          <p:nvPr/>
        </p:nvSpPr>
        <p:spPr>
          <a:xfrm>
            <a:off x="5342040" y="5618160"/>
            <a:ext cx="91800" cy="921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8720" bIns="18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1" name=""/>
          <p:cNvSpPr/>
          <p:nvPr/>
        </p:nvSpPr>
        <p:spPr>
          <a:xfrm>
            <a:off x="5342040" y="6259680"/>
            <a:ext cx="91800" cy="91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8360" bIns="18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2" name=""/>
          <p:cNvSpPr/>
          <p:nvPr/>
        </p:nvSpPr>
        <p:spPr>
          <a:xfrm>
            <a:off x="1082880" y="2399040"/>
            <a:ext cx="944640" cy="3988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Reflex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"/>
          <p:cNvSpPr/>
          <p:nvPr/>
        </p:nvSpPr>
        <p:spPr>
          <a:xfrm>
            <a:off x="388800" y="2043000"/>
            <a:ext cx="4741920" cy="398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Major Broadband Distribution Partners Signed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4" name=""/>
          <p:cNvSpPr/>
          <p:nvPr/>
        </p:nvSpPr>
        <p:spPr>
          <a:xfrm>
            <a:off x="372960" y="919080"/>
            <a:ext cx="4741920" cy="145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9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Initial Operating Presence in Major Markets in the U.K., Germany, France and the Netherlands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5" name=""/>
          <p:cNvSpPr/>
          <p:nvPr/>
        </p:nvSpPr>
        <p:spPr>
          <a:xfrm>
            <a:off x="403200" y="3352320"/>
            <a:ext cx="4741920" cy="4014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Very Successful Worldwide Streaming Debut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6" name=""/>
          <p:cNvSpPr/>
          <p:nvPr/>
        </p:nvSpPr>
        <p:spPr>
          <a:xfrm>
            <a:off x="371520" y="5450760"/>
            <a:ext cx="4741920" cy="718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7" name=""/>
          <p:cNvSpPr/>
          <p:nvPr/>
        </p:nvSpPr>
        <p:spPr>
          <a:xfrm>
            <a:off x="241200" y="1031760"/>
            <a:ext cx="130320" cy="130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8" name=""/>
          <p:cNvSpPr/>
          <p:nvPr/>
        </p:nvSpPr>
        <p:spPr>
          <a:xfrm>
            <a:off x="241200" y="2174760"/>
            <a:ext cx="130320" cy="130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9" name=""/>
          <p:cNvSpPr/>
          <p:nvPr/>
        </p:nvSpPr>
        <p:spPr>
          <a:xfrm>
            <a:off x="5354640" y="689040"/>
            <a:ext cx="4890960" cy="5678280"/>
          </a:xfrm>
          <a:prstGeom prst="rect">
            <a:avLst/>
          </a:prstGeom>
          <a:solidFill>
            <a:srgbClr val="cc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0" name=""/>
          <p:cNvSpPr/>
          <p:nvPr/>
        </p:nvSpPr>
        <p:spPr>
          <a:xfrm>
            <a:off x="8016840" y="2155680"/>
            <a:ext cx="1332000" cy="1675080"/>
          </a:xfrm>
          <a:custGeom>
            <a:avLst/>
            <a:gdLst/>
            <a:ahLst/>
            <a:rect l="l" t="t" r="r" b="b"/>
            <a:pathLst>
              <a:path w="840" h="1056">
                <a:moveTo>
                  <a:pt x="570" y="108"/>
                </a:moveTo>
                <a:lnTo>
                  <a:pt x="570" y="114"/>
                </a:lnTo>
                <a:lnTo>
                  <a:pt x="570" y="108"/>
                </a:lnTo>
                <a:lnTo>
                  <a:pt x="570" y="108"/>
                </a:lnTo>
                <a:lnTo>
                  <a:pt x="564" y="108"/>
                </a:lnTo>
                <a:lnTo>
                  <a:pt x="564" y="108"/>
                </a:lnTo>
                <a:lnTo>
                  <a:pt x="558" y="108"/>
                </a:lnTo>
                <a:lnTo>
                  <a:pt x="552" y="108"/>
                </a:lnTo>
                <a:lnTo>
                  <a:pt x="540" y="114"/>
                </a:lnTo>
                <a:lnTo>
                  <a:pt x="540" y="108"/>
                </a:lnTo>
                <a:lnTo>
                  <a:pt x="534" y="108"/>
                </a:lnTo>
                <a:lnTo>
                  <a:pt x="528" y="114"/>
                </a:lnTo>
                <a:lnTo>
                  <a:pt x="522" y="114"/>
                </a:lnTo>
                <a:lnTo>
                  <a:pt x="516" y="120"/>
                </a:lnTo>
                <a:lnTo>
                  <a:pt x="522" y="120"/>
                </a:lnTo>
                <a:lnTo>
                  <a:pt x="528" y="114"/>
                </a:lnTo>
                <a:lnTo>
                  <a:pt x="528" y="114"/>
                </a:lnTo>
                <a:lnTo>
                  <a:pt x="528" y="120"/>
                </a:lnTo>
                <a:lnTo>
                  <a:pt x="522" y="120"/>
                </a:lnTo>
                <a:lnTo>
                  <a:pt x="522" y="120"/>
                </a:lnTo>
                <a:lnTo>
                  <a:pt x="522" y="126"/>
                </a:lnTo>
                <a:lnTo>
                  <a:pt x="522" y="126"/>
                </a:lnTo>
                <a:lnTo>
                  <a:pt x="516" y="126"/>
                </a:lnTo>
                <a:lnTo>
                  <a:pt x="516" y="126"/>
                </a:lnTo>
                <a:lnTo>
                  <a:pt x="522" y="126"/>
                </a:lnTo>
                <a:lnTo>
                  <a:pt x="516" y="126"/>
                </a:lnTo>
                <a:lnTo>
                  <a:pt x="516" y="132"/>
                </a:lnTo>
                <a:lnTo>
                  <a:pt x="516" y="132"/>
                </a:lnTo>
                <a:lnTo>
                  <a:pt x="516" y="132"/>
                </a:lnTo>
                <a:lnTo>
                  <a:pt x="516" y="132"/>
                </a:lnTo>
                <a:lnTo>
                  <a:pt x="516" y="138"/>
                </a:lnTo>
                <a:lnTo>
                  <a:pt x="516" y="138"/>
                </a:lnTo>
                <a:lnTo>
                  <a:pt x="510" y="144"/>
                </a:lnTo>
                <a:lnTo>
                  <a:pt x="510" y="144"/>
                </a:lnTo>
                <a:lnTo>
                  <a:pt x="510" y="144"/>
                </a:lnTo>
                <a:lnTo>
                  <a:pt x="510" y="144"/>
                </a:lnTo>
                <a:lnTo>
                  <a:pt x="510" y="138"/>
                </a:lnTo>
                <a:lnTo>
                  <a:pt x="510" y="138"/>
                </a:lnTo>
                <a:lnTo>
                  <a:pt x="504" y="138"/>
                </a:lnTo>
                <a:lnTo>
                  <a:pt x="498" y="132"/>
                </a:lnTo>
                <a:lnTo>
                  <a:pt x="498" y="138"/>
                </a:lnTo>
                <a:lnTo>
                  <a:pt x="498" y="138"/>
                </a:lnTo>
                <a:lnTo>
                  <a:pt x="492" y="138"/>
                </a:lnTo>
                <a:lnTo>
                  <a:pt x="492" y="132"/>
                </a:lnTo>
                <a:lnTo>
                  <a:pt x="492" y="132"/>
                </a:lnTo>
                <a:lnTo>
                  <a:pt x="486" y="126"/>
                </a:lnTo>
                <a:lnTo>
                  <a:pt x="486" y="126"/>
                </a:lnTo>
                <a:lnTo>
                  <a:pt x="486" y="126"/>
                </a:lnTo>
                <a:lnTo>
                  <a:pt x="480" y="126"/>
                </a:lnTo>
                <a:lnTo>
                  <a:pt x="468" y="126"/>
                </a:lnTo>
                <a:lnTo>
                  <a:pt x="468" y="132"/>
                </a:lnTo>
                <a:lnTo>
                  <a:pt x="462" y="132"/>
                </a:lnTo>
                <a:lnTo>
                  <a:pt x="462" y="132"/>
                </a:lnTo>
                <a:lnTo>
                  <a:pt x="462" y="138"/>
                </a:lnTo>
                <a:lnTo>
                  <a:pt x="468" y="138"/>
                </a:lnTo>
                <a:lnTo>
                  <a:pt x="468" y="144"/>
                </a:lnTo>
                <a:lnTo>
                  <a:pt x="462" y="144"/>
                </a:lnTo>
                <a:lnTo>
                  <a:pt x="462" y="144"/>
                </a:lnTo>
                <a:lnTo>
                  <a:pt x="462" y="138"/>
                </a:lnTo>
                <a:lnTo>
                  <a:pt x="462" y="144"/>
                </a:lnTo>
                <a:lnTo>
                  <a:pt x="456" y="144"/>
                </a:lnTo>
                <a:lnTo>
                  <a:pt x="450" y="150"/>
                </a:lnTo>
                <a:lnTo>
                  <a:pt x="450" y="150"/>
                </a:lnTo>
                <a:lnTo>
                  <a:pt x="456" y="144"/>
                </a:lnTo>
                <a:lnTo>
                  <a:pt x="450" y="144"/>
                </a:lnTo>
                <a:lnTo>
                  <a:pt x="450" y="144"/>
                </a:lnTo>
                <a:lnTo>
                  <a:pt x="456" y="138"/>
                </a:lnTo>
                <a:lnTo>
                  <a:pt x="456" y="138"/>
                </a:lnTo>
                <a:lnTo>
                  <a:pt x="462" y="132"/>
                </a:lnTo>
                <a:lnTo>
                  <a:pt x="462" y="126"/>
                </a:lnTo>
                <a:lnTo>
                  <a:pt x="462" y="126"/>
                </a:lnTo>
                <a:lnTo>
                  <a:pt x="456" y="126"/>
                </a:lnTo>
                <a:lnTo>
                  <a:pt x="456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0"/>
                </a:lnTo>
                <a:lnTo>
                  <a:pt x="450" y="120"/>
                </a:lnTo>
                <a:lnTo>
                  <a:pt x="450" y="114"/>
                </a:lnTo>
                <a:lnTo>
                  <a:pt x="456" y="114"/>
                </a:lnTo>
                <a:lnTo>
                  <a:pt x="456" y="114"/>
                </a:lnTo>
                <a:lnTo>
                  <a:pt x="468" y="114"/>
                </a:lnTo>
                <a:lnTo>
                  <a:pt x="474" y="108"/>
                </a:lnTo>
                <a:lnTo>
                  <a:pt x="474" y="108"/>
                </a:lnTo>
                <a:lnTo>
                  <a:pt x="480" y="108"/>
                </a:lnTo>
                <a:lnTo>
                  <a:pt x="474" y="90"/>
                </a:lnTo>
                <a:lnTo>
                  <a:pt x="474" y="84"/>
                </a:lnTo>
                <a:lnTo>
                  <a:pt x="480" y="78"/>
                </a:lnTo>
                <a:lnTo>
                  <a:pt x="480" y="78"/>
                </a:lnTo>
                <a:lnTo>
                  <a:pt x="486" y="78"/>
                </a:lnTo>
                <a:lnTo>
                  <a:pt x="486" y="72"/>
                </a:lnTo>
                <a:lnTo>
                  <a:pt x="486" y="72"/>
                </a:lnTo>
                <a:lnTo>
                  <a:pt x="486" y="72"/>
                </a:lnTo>
                <a:lnTo>
                  <a:pt x="498" y="78"/>
                </a:lnTo>
                <a:lnTo>
                  <a:pt x="492" y="60"/>
                </a:lnTo>
                <a:lnTo>
                  <a:pt x="480" y="60"/>
                </a:lnTo>
                <a:lnTo>
                  <a:pt x="474" y="60"/>
                </a:lnTo>
                <a:lnTo>
                  <a:pt x="468" y="60"/>
                </a:lnTo>
                <a:lnTo>
                  <a:pt x="468" y="66"/>
                </a:lnTo>
                <a:lnTo>
                  <a:pt x="468" y="66"/>
                </a:lnTo>
                <a:lnTo>
                  <a:pt x="468" y="72"/>
                </a:lnTo>
                <a:lnTo>
                  <a:pt x="474" y="66"/>
                </a:lnTo>
                <a:lnTo>
                  <a:pt x="474" y="72"/>
                </a:lnTo>
                <a:lnTo>
                  <a:pt x="474" y="72"/>
                </a:lnTo>
                <a:lnTo>
                  <a:pt x="480" y="72"/>
                </a:lnTo>
                <a:lnTo>
                  <a:pt x="480" y="78"/>
                </a:lnTo>
                <a:lnTo>
                  <a:pt x="480" y="78"/>
                </a:lnTo>
                <a:lnTo>
                  <a:pt x="474" y="78"/>
                </a:lnTo>
                <a:lnTo>
                  <a:pt x="468" y="78"/>
                </a:lnTo>
                <a:lnTo>
                  <a:pt x="462" y="78"/>
                </a:lnTo>
                <a:lnTo>
                  <a:pt x="450" y="90"/>
                </a:lnTo>
                <a:lnTo>
                  <a:pt x="444" y="90"/>
                </a:lnTo>
                <a:lnTo>
                  <a:pt x="438" y="90"/>
                </a:lnTo>
                <a:lnTo>
                  <a:pt x="432" y="84"/>
                </a:lnTo>
                <a:lnTo>
                  <a:pt x="414" y="72"/>
                </a:lnTo>
                <a:lnTo>
                  <a:pt x="408" y="72"/>
                </a:lnTo>
                <a:lnTo>
                  <a:pt x="408" y="72"/>
                </a:lnTo>
                <a:lnTo>
                  <a:pt x="402" y="72"/>
                </a:lnTo>
                <a:lnTo>
                  <a:pt x="402" y="72"/>
                </a:lnTo>
                <a:lnTo>
                  <a:pt x="396" y="72"/>
                </a:lnTo>
                <a:lnTo>
                  <a:pt x="390" y="84"/>
                </a:lnTo>
                <a:lnTo>
                  <a:pt x="390" y="84"/>
                </a:lnTo>
                <a:lnTo>
                  <a:pt x="390" y="90"/>
                </a:lnTo>
                <a:lnTo>
                  <a:pt x="390" y="90"/>
                </a:lnTo>
                <a:lnTo>
                  <a:pt x="390" y="84"/>
                </a:lnTo>
                <a:lnTo>
                  <a:pt x="390" y="78"/>
                </a:lnTo>
                <a:lnTo>
                  <a:pt x="396" y="78"/>
                </a:lnTo>
                <a:lnTo>
                  <a:pt x="396" y="78"/>
                </a:lnTo>
                <a:lnTo>
                  <a:pt x="390" y="72"/>
                </a:lnTo>
                <a:lnTo>
                  <a:pt x="390" y="72"/>
                </a:lnTo>
                <a:lnTo>
                  <a:pt x="396" y="72"/>
                </a:lnTo>
                <a:lnTo>
                  <a:pt x="390" y="66"/>
                </a:lnTo>
                <a:lnTo>
                  <a:pt x="390" y="66"/>
                </a:lnTo>
                <a:lnTo>
                  <a:pt x="384" y="66"/>
                </a:lnTo>
                <a:lnTo>
                  <a:pt x="372" y="66"/>
                </a:lnTo>
                <a:lnTo>
                  <a:pt x="372" y="72"/>
                </a:lnTo>
                <a:lnTo>
                  <a:pt x="366" y="72"/>
                </a:lnTo>
                <a:lnTo>
                  <a:pt x="360" y="66"/>
                </a:lnTo>
                <a:lnTo>
                  <a:pt x="366" y="66"/>
                </a:lnTo>
                <a:lnTo>
                  <a:pt x="366" y="66"/>
                </a:lnTo>
                <a:lnTo>
                  <a:pt x="372" y="60"/>
                </a:lnTo>
                <a:lnTo>
                  <a:pt x="378" y="60"/>
                </a:lnTo>
                <a:lnTo>
                  <a:pt x="378" y="54"/>
                </a:lnTo>
                <a:lnTo>
                  <a:pt x="378" y="42"/>
                </a:lnTo>
                <a:lnTo>
                  <a:pt x="378" y="36"/>
                </a:lnTo>
                <a:lnTo>
                  <a:pt x="372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0"/>
                </a:lnTo>
                <a:lnTo>
                  <a:pt x="378" y="24"/>
                </a:lnTo>
                <a:lnTo>
                  <a:pt x="372" y="18"/>
                </a:lnTo>
                <a:lnTo>
                  <a:pt x="372" y="18"/>
                </a:lnTo>
                <a:lnTo>
                  <a:pt x="366" y="24"/>
                </a:lnTo>
                <a:lnTo>
                  <a:pt x="366" y="24"/>
                </a:lnTo>
                <a:lnTo>
                  <a:pt x="360" y="24"/>
                </a:lnTo>
                <a:lnTo>
                  <a:pt x="360" y="18"/>
                </a:lnTo>
                <a:lnTo>
                  <a:pt x="348" y="12"/>
                </a:lnTo>
                <a:lnTo>
                  <a:pt x="342" y="12"/>
                </a:lnTo>
                <a:lnTo>
                  <a:pt x="342" y="6"/>
                </a:lnTo>
                <a:lnTo>
                  <a:pt x="342" y="6"/>
                </a:lnTo>
                <a:lnTo>
                  <a:pt x="330" y="12"/>
                </a:lnTo>
                <a:lnTo>
                  <a:pt x="324" y="12"/>
                </a:lnTo>
                <a:lnTo>
                  <a:pt x="324" y="12"/>
                </a:lnTo>
                <a:lnTo>
                  <a:pt x="312" y="18"/>
                </a:lnTo>
                <a:lnTo>
                  <a:pt x="306" y="18"/>
                </a:lnTo>
                <a:lnTo>
                  <a:pt x="306" y="12"/>
                </a:lnTo>
                <a:lnTo>
                  <a:pt x="300" y="6"/>
                </a:lnTo>
                <a:lnTo>
                  <a:pt x="300" y="6"/>
                </a:lnTo>
                <a:lnTo>
                  <a:pt x="288" y="12"/>
                </a:lnTo>
                <a:lnTo>
                  <a:pt x="282" y="6"/>
                </a:lnTo>
                <a:lnTo>
                  <a:pt x="282" y="6"/>
                </a:lnTo>
                <a:lnTo>
                  <a:pt x="276" y="6"/>
                </a:lnTo>
                <a:lnTo>
                  <a:pt x="270" y="6"/>
                </a:lnTo>
                <a:lnTo>
                  <a:pt x="270" y="6"/>
                </a:lnTo>
                <a:lnTo>
                  <a:pt x="264" y="6"/>
                </a:lnTo>
                <a:lnTo>
                  <a:pt x="258" y="6"/>
                </a:lnTo>
                <a:lnTo>
                  <a:pt x="258" y="0"/>
                </a:lnTo>
                <a:lnTo>
                  <a:pt x="252" y="6"/>
                </a:lnTo>
                <a:lnTo>
                  <a:pt x="252" y="18"/>
                </a:lnTo>
                <a:lnTo>
                  <a:pt x="258" y="18"/>
                </a:lnTo>
                <a:lnTo>
                  <a:pt x="258" y="24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64" y="30"/>
                </a:lnTo>
                <a:lnTo>
                  <a:pt x="264" y="42"/>
                </a:lnTo>
                <a:lnTo>
                  <a:pt x="270" y="4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6" y="48"/>
                </a:lnTo>
                <a:lnTo>
                  <a:pt x="282" y="54"/>
                </a:lnTo>
                <a:lnTo>
                  <a:pt x="282" y="60"/>
                </a:lnTo>
                <a:lnTo>
                  <a:pt x="288" y="66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76" y="78"/>
                </a:lnTo>
                <a:lnTo>
                  <a:pt x="276" y="78"/>
                </a:lnTo>
                <a:lnTo>
                  <a:pt x="270" y="72"/>
                </a:lnTo>
                <a:lnTo>
                  <a:pt x="258" y="78"/>
                </a:lnTo>
                <a:lnTo>
                  <a:pt x="258" y="78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78"/>
                </a:lnTo>
                <a:lnTo>
                  <a:pt x="258" y="84"/>
                </a:lnTo>
                <a:lnTo>
                  <a:pt x="252" y="84"/>
                </a:lnTo>
                <a:lnTo>
                  <a:pt x="252" y="84"/>
                </a:lnTo>
                <a:lnTo>
                  <a:pt x="246" y="90"/>
                </a:lnTo>
                <a:lnTo>
                  <a:pt x="252" y="96"/>
                </a:lnTo>
                <a:lnTo>
                  <a:pt x="258" y="96"/>
                </a:lnTo>
                <a:lnTo>
                  <a:pt x="258" y="96"/>
                </a:lnTo>
                <a:lnTo>
                  <a:pt x="264" y="96"/>
                </a:lnTo>
                <a:lnTo>
                  <a:pt x="264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102"/>
                </a:lnTo>
                <a:lnTo>
                  <a:pt x="270" y="108"/>
                </a:lnTo>
                <a:lnTo>
                  <a:pt x="270" y="108"/>
                </a:lnTo>
                <a:lnTo>
                  <a:pt x="276" y="114"/>
                </a:lnTo>
                <a:lnTo>
                  <a:pt x="276" y="108"/>
                </a:lnTo>
                <a:lnTo>
                  <a:pt x="282" y="114"/>
                </a:lnTo>
                <a:lnTo>
                  <a:pt x="288" y="114"/>
                </a:lnTo>
                <a:lnTo>
                  <a:pt x="288" y="120"/>
                </a:lnTo>
                <a:lnTo>
                  <a:pt x="288" y="120"/>
                </a:lnTo>
                <a:lnTo>
                  <a:pt x="282" y="126"/>
                </a:lnTo>
                <a:lnTo>
                  <a:pt x="276" y="120"/>
                </a:lnTo>
                <a:lnTo>
                  <a:pt x="276" y="120"/>
                </a:lnTo>
                <a:lnTo>
                  <a:pt x="270" y="126"/>
                </a:lnTo>
                <a:lnTo>
                  <a:pt x="276" y="126"/>
                </a:lnTo>
                <a:lnTo>
                  <a:pt x="282" y="138"/>
                </a:lnTo>
                <a:lnTo>
                  <a:pt x="288" y="144"/>
                </a:lnTo>
                <a:lnTo>
                  <a:pt x="288" y="144"/>
                </a:lnTo>
                <a:lnTo>
                  <a:pt x="294" y="144"/>
                </a:lnTo>
                <a:lnTo>
                  <a:pt x="306" y="144"/>
                </a:lnTo>
                <a:lnTo>
                  <a:pt x="312" y="144"/>
                </a:lnTo>
                <a:lnTo>
                  <a:pt x="318" y="150"/>
                </a:lnTo>
                <a:lnTo>
                  <a:pt x="318" y="150"/>
                </a:lnTo>
                <a:lnTo>
                  <a:pt x="324" y="156"/>
                </a:lnTo>
                <a:lnTo>
                  <a:pt x="324" y="162"/>
                </a:lnTo>
                <a:lnTo>
                  <a:pt x="324" y="162"/>
                </a:lnTo>
                <a:lnTo>
                  <a:pt x="324" y="162"/>
                </a:lnTo>
                <a:lnTo>
                  <a:pt x="330" y="168"/>
                </a:lnTo>
                <a:lnTo>
                  <a:pt x="336" y="168"/>
                </a:lnTo>
                <a:lnTo>
                  <a:pt x="336" y="174"/>
                </a:lnTo>
                <a:lnTo>
                  <a:pt x="336" y="180"/>
                </a:lnTo>
                <a:lnTo>
                  <a:pt x="342" y="180"/>
                </a:lnTo>
                <a:lnTo>
                  <a:pt x="342" y="186"/>
                </a:lnTo>
                <a:lnTo>
                  <a:pt x="354" y="192"/>
                </a:lnTo>
                <a:lnTo>
                  <a:pt x="354" y="192"/>
                </a:lnTo>
                <a:lnTo>
                  <a:pt x="360" y="192"/>
                </a:lnTo>
                <a:lnTo>
                  <a:pt x="366" y="192"/>
                </a:lnTo>
                <a:lnTo>
                  <a:pt x="360" y="192"/>
                </a:lnTo>
                <a:lnTo>
                  <a:pt x="354" y="192"/>
                </a:lnTo>
                <a:lnTo>
                  <a:pt x="354" y="192"/>
                </a:lnTo>
                <a:lnTo>
                  <a:pt x="342" y="186"/>
                </a:lnTo>
                <a:lnTo>
                  <a:pt x="336" y="180"/>
                </a:lnTo>
                <a:lnTo>
                  <a:pt x="336" y="180"/>
                </a:lnTo>
                <a:lnTo>
                  <a:pt x="330" y="174"/>
                </a:lnTo>
                <a:lnTo>
                  <a:pt x="324" y="168"/>
                </a:lnTo>
                <a:lnTo>
                  <a:pt x="318" y="162"/>
                </a:lnTo>
                <a:lnTo>
                  <a:pt x="318" y="156"/>
                </a:lnTo>
                <a:lnTo>
                  <a:pt x="312" y="150"/>
                </a:lnTo>
                <a:lnTo>
                  <a:pt x="312" y="150"/>
                </a:lnTo>
                <a:lnTo>
                  <a:pt x="306" y="150"/>
                </a:lnTo>
                <a:lnTo>
                  <a:pt x="294" y="150"/>
                </a:lnTo>
                <a:lnTo>
                  <a:pt x="294" y="150"/>
                </a:lnTo>
                <a:lnTo>
                  <a:pt x="288" y="150"/>
                </a:lnTo>
                <a:lnTo>
                  <a:pt x="282" y="150"/>
                </a:lnTo>
                <a:lnTo>
                  <a:pt x="276" y="150"/>
                </a:lnTo>
                <a:lnTo>
                  <a:pt x="270" y="150"/>
                </a:lnTo>
                <a:lnTo>
                  <a:pt x="258" y="144"/>
                </a:lnTo>
                <a:lnTo>
                  <a:pt x="252" y="144"/>
                </a:lnTo>
                <a:lnTo>
                  <a:pt x="252" y="144"/>
                </a:lnTo>
                <a:lnTo>
                  <a:pt x="246" y="150"/>
                </a:lnTo>
                <a:lnTo>
                  <a:pt x="240" y="162"/>
                </a:lnTo>
                <a:lnTo>
                  <a:pt x="240" y="168"/>
                </a:lnTo>
                <a:lnTo>
                  <a:pt x="240" y="174"/>
                </a:lnTo>
                <a:lnTo>
                  <a:pt x="240" y="180"/>
                </a:lnTo>
                <a:lnTo>
                  <a:pt x="246" y="186"/>
                </a:lnTo>
                <a:lnTo>
                  <a:pt x="246" y="186"/>
                </a:lnTo>
                <a:lnTo>
                  <a:pt x="246" y="192"/>
                </a:lnTo>
                <a:lnTo>
                  <a:pt x="246" y="198"/>
                </a:lnTo>
                <a:lnTo>
                  <a:pt x="246" y="198"/>
                </a:lnTo>
                <a:lnTo>
                  <a:pt x="246" y="192"/>
                </a:lnTo>
                <a:lnTo>
                  <a:pt x="228" y="186"/>
                </a:lnTo>
                <a:lnTo>
                  <a:pt x="228" y="180"/>
                </a:lnTo>
                <a:lnTo>
                  <a:pt x="222" y="180"/>
                </a:lnTo>
                <a:lnTo>
                  <a:pt x="216" y="186"/>
                </a:lnTo>
                <a:lnTo>
                  <a:pt x="216" y="192"/>
                </a:lnTo>
                <a:lnTo>
                  <a:pt x="216" y="192"/>
                </a:lnTo>
                <a:lnTo>
                  <a:pt x="222" y="192"/>
                </a:lnTo>
                <a:lnTo>
                  <a:pt x="228" y="198"/>
                </a:lnTo>
                <a:lnTo>
                  <a:pt x="228" y="204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04"/>
                </a:lnTo>
                <a:lnTo>
                  <a:pt x="204" y="204"/>
                </a:lnTo>
                <a:lnTo>
                  <a:pt x="204" y="204"/>
                </a:lnTo>
                <a:lnTo>
                  <a:pt x="198" y="198"/>
                </a:lnTo>
                <a:lnTo>
                  <a:pt x="204" y="198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86"/>
                </a:lnTo>
                <a:lnTo>
                  <a:pt x="204" y="174"/>
                </a:lnTo>
                <a:lnTo>
                  <a:pt x="198" y="180"/>
                </a:lnTo>
                <a:lnTo>
                  <a:pt x="198" y="174"/>
                </a:lnTo>
                <a:lnTo>
                  <a:pt x="198" y="168"/>
                </a:lnTo>
                <a:lnTo>
                  <a:pt x="186" y="168"/>
                </a:lnTo>
                <a:lnTo>
                  <a:pt x="180" y="168"/>
                </a:lnTo>
                <a:lnTo>
                  <a:pt x="174" y="168"/>
                </a:lnTo>
                <a:lnTo>
                  <a:pt x="168" y="168"/>
                </a:lnTo>
                <a:lnTo>
                  <a:pt x="156" y="174"/>
                </a:lnTo>
                <a:lnTo>
                  <a:pt x="150" y="174"/>
                </a:lnTo>
                <a:lnTo>
                  <a:pt x="144" y="174"/>
                </a:lnTo>
                <a:lnTo>
                  <a:pt x="138" y="174"/>
                </a:lnTo>
                <a:lnTo>
                  <a:pt x="126" y="174"/>
                </a:lnTo>
                <a:lnTo>
                  <a:pt x="120" y="180"/>
                </a:lnTo>
                <a:lnTo>
                  <a:pt x="114" y="192"/>
                </a:lnTo>
                <a:lnTo>
                  <a:pt x="114" y="192"/>
                </a:lnTo>
                <a:lnTo>
                  <a:pt x="120" y="192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2" y="216"/>
                </a:lnTo>
                <a:lnTo>
                  <a:pt x="102" y="216"/>
                </a:lnTo>
                <a:lnTo>
                  <a:pt x="108" y="222"/>
                </a:lnTo>
                <a:lnTo>
                  <a:pt x="114" y="222"/>
                </a:lnTo>
                <a:lnTo>
                  <a:pt x="120" y="222"/>
                </a:lnTo>
                <a:lnTo>
                  <a:pt x="132" y="222"/>
                </a:lnTo>
                <a:lnTo>
                  <a:pt x="132" y="222"/>
                </a:lnTo>
                <a:lnTo>
                  <a:pt x="126" y="222"/>
                </a:lnTo>
                <a:lnTo>
                  <a:pt x="126" y="228"/>
                </a:lnTo>
                <a:lnTo>
                  <a:pt x="126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40"/>
                </a:lnTo>
                <a:lnTo>
                  <a:pt x="120" y="240"/>
                </a:lnTo>
                <a:lnTo>
                  <a:pt x="126" y="240"/>
                </a:lnTo>
                <a:lnTo>
                  <a:pt x="120" y="240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52"/>
                </a:lnTo>
                <a:lnTo>
                  <a:pt x="120" y="252"/>
                </a:lnTo>
                <a:lnTo>
                  <a:pt x="120" y="264"/>
                </a:lnTo>
                <a:lnTo>
                  <a:pt x="120" y="264"/>
                </a:lnTo>
                <a:lnTo>
                  <a:pt x="120" y="276"/>
                </a:lnTo>
                <a:lnTo>
                  <a:pt x="108" y="288"/>
                </a:lnTo>
                <a:lnTo>
                  <a:pt x="114" y="288"/>
                </a:lnTo>
                <a:lnTo>
                  <a:pt x="108" y="294"/>
                </a:lnTo>
                <a:lnTo>
                  <a:pt x="108" y="312"/>
                </a:lnTo>
                <a:lnTo>
                  <a:pt x="108" y="318"/>
                </a:lnTo>
                <a:lnTo>
                  <a:pt x="102" y="312"/>
                </a:lnTo>
                <a:lnTo>
                  <a:pt x="96" y="318"/>
                </a:lnTo>
                <a:lnTo>
                  <a:pt x="96" y="312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24"/>
                </a:lnTo>
                <a:lnTo>
                  <a:pt x="84" y="324"/>
                </a:lnTo>
                <a:lnTo>
                  <a:pt x="84" y="324"/>
                </a:lnTo>
                <a:lnTo>
                  <a:pt x="78" y="324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6"/>
                </a:lnTo>
                <a:lnTo>
                  <a:pt x="84" y="342"/>
                </a:lnTo>
                <a:lnTo>
                  <a:pt x="90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36"/>
                </a:lnTo>
                <a:lnTo>
                  <a:pt x="102" y="342"/>
                </a:lnTo>
                <a:lnTo>
                  <a:pt x="108" y="342"/>
                </a:lnTo>
                <a:lnTo>
                  <a:pt x="108" y="348"/>
                </a:lnTo>
                <a:lnTo>
                  <a:pt x="108" y="348"/>
                </a:lnTo>
                <a:lnTo>
                  <a:pt x="114" y="354"/>
                </a:lnTo>
                <a:lnTo>
                  <a:pt x="108" y="366"/>
                </a:lnTo>
                <a:lnTo>
                  <a:pt x="108" y="366"/>
                </a:lnTo>
                <a:lnTo>
                  <a:pt x="108" y="372"/>
                </a:lnTo>
                <a:lnTo>
                  <a:pt x="108" y="372"/>
                </a:lnTo>
                <a:lnTo>
                  <a:pt x="102" y="372"/>
                </a:lnTo>
                <a:lnTo>
                  <a:pt x="102" y="378"/>
                </a:lnTo>
                <a:lnTo>
                  <a:pt x="96" y="378"/>
                </a:lnTo>
                <a:lnTo>
                  <a:pt x="96" y="384"/>
                </a:lnTo>
                <a:lnTo>
                  <a:pt x="96" y="384"/>
                </a:lnTo>
                <a:lnTo>
                  <a:pt x="90" y="390"/>
                </a:lnTo>
                <a:lnTo>
                  <a:pt x="84" y="390"/>
                </a:lnTo>
                <a:lnTo>
                  <a:pt x="84" y="390"/>
                </a:lnTo>
                <a:lnTo>
                  <a:pt x="84" y="396"/>
                </a:lnTo>
                <a:lnTo>
                  <a:pt x="78" y="396"/>
                </a:lnTo>
                <a:lnTo>
                  <a:pt x="78" y="396"/>
                </a:lnTo>
                <a:lnTo>
                  <a:pt x="78" y="402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84" y="414"/>
                </a:lnTo>
                <a:lnTo>
                  <a:pt x="84" y="414"/>
                </a:lnTo>
                <a:lnTo>
                  <a:pt x="78" y="420"/>
                </a:lnTo>
                <a:lnTo>
                  <a:pt x="78" y="414"/>
                </a:lnTo>
                <a:lnTo>
                  <a:pt x="78" y="414"/>
                </a:lnTo>
                <a:lnTo>
                  <a:pt x="72" y="420"/>
                </a:lnTo>
                <a:lnTo>
                  <a:pt x="66" y="420"/>
                </a:lnTo>
                <a:lnTo>
                  <a:pt x="66" y="420"/>
                </a:lnTo>
                <a:lnTo>
                  <a:pt x="66" y="420"/>
                </a:lnTo>
                <a:lnTo>
                  <a:pt x="60" y="426"/>
                </a:lnTo>
                <a:lnTo>
                  <a:pt x="60" y="426"/>
                </a:lnTo>
                <a:lnTo>
                  <a:pt x="54" y="426"/>
                </a:lnTo>
                <a:lnTo>
                  <a:pt x="54" y="426"/>
                </a:lnTo>
                <a:lnTo>
                  <a:pt x="48" y="420"/>
                </a:lnTo>
                <a:lnTo>
                  <a:pt x="54" y="426"/>
                </a:lnTo>
                <a:lnTo>
                  <a:pt x="48" y="426"/>
                </a:lnTo>
                <a:lnTo>
                  <a:pt x="48" y="426"/>
                </a:lnTo>
                <a:lnTo>
                  <a:pt x="42" y="426"/>
                </a:lnTo>
                <a:lnTo>
                  <a:pt x="42" y="420"/>
                </a:lnTo>
                <a:lnTo>
                  <a:pt x="42" y="420"/>
                </a:lnTo>
                <a:lnTo>
                  <a:pt x="36" y="420"/>
                </a:lnTo>
                <a:lnTo>
                  <a:pt x="30" y="420"/>
                </a:lnTo>
                <a:lnTo>
                  <a:pt x="30" y="420"/>
                </a:lnTo>
                <a:lnTo>
                  <a:pt x="24" y="420"/>
                </a:lnTo>
                <a:lnTo>
                  <a:pt x="30" y="426"/>
                </a:lnTo>
                <a:lnTo>
                  <a:pt x="30" y="426"/>
                </a:lnTo>
                <a:lnTo>
                  <a:pt x="24" y="426"/>
                </a:lnTo>
                <a:lnTo>
                  <a:pt x="18" y="426"/>
                </a:lnTo>
                <a:lnTo>
                  <a:pt x="18" y="426"/>
                </a:lnTo>
                <a:lnTo>
                  <a:pt x="12" y="426"/>
                </a:lnTo>
                <a:lnTo>
                  <a:pt x="12" y="426"/>
                </a:lnTo>
                <a:lnTo>
                  <a:pt x="12" y="432"/>
                </a:lnTo>
                <a:lnTo>
                  <a:pt x="12" y="432"/>
                </a:lnTo>
                <a:lnTo>
                  <a:pt x="12" y="438"/>
                </a:lnTo>
                <a:lnTo>
                  <a:pt x="12" y="438"/>
                </a:lnTo>
                <a:lnTo>
                  <a:pt x="12" y="438"/>
                </a:lnTo>
                <a:lnTo>
                  <a:pt x="18" y="444"/>
                </a:lnTo>
                <a:lnTo>
                  <a:pt x="18" y="450"/>
                </a:lnTo>
                <a:lnTo>
                  <a:pt x="24" y="450"/>
                </a:lnTo>
                <a:lnTo>
                  <a:pt x="24" y="456"/>
                </a:lnTo>
                <a:lnTo>
                  <a:pt x="30" y="462"/>
                </a:lnTo>
                <a:lnTo>
                  <a:pt x="30" y="468"/>
                </a:lnTo>
                <a:lnTo>
                  <a:pt x="30" y="468"/>
                </a:lnTo>
                <a:lnTo>
                  <a:pt x="36" y="480"/>
                </a:lnTo>
                <a:lnTo>
                  <a:pt x="36" y="486"/>
                </a:lnTo>
                <a:lnTo>
                  <a:pt x="36" y="486"/>
                </a:lnTo>
                <a:lnTo>
                  <a:pt x="36" y="492"/>
                </a:lnTo>
                <a:lnTo>
                  <a:pt x="36" y="492"/>
                </a:lnTo>
                <a:lnTo>
                  <a:pt x="30" y="498"/>
                </a:lnTo>
                <a:lnTo>
                  <a:pt x="24" y="504"/>
                </a:lnTo>
                <a:lnTo>
                  <a:pt x="24" y="510"/>
                </a:lnTo>
                <a:lnTo>
                  <a:pt x="24" y="510"/>
                </a:lnTo>
                <a:lnTo>
                  <a:pt x="24" y="510"/>
                </a:lnTo>
                <a:lnTo>
                  <a:pt x="24" y="516"/>
                </a:lnTo>
                <a:lnTo>
                  <a:pt x="24" y="516"/>
                </a:lnTo>
                <a:lnTo>
                  <a:pt x="30" y="516"/>
                </a:lnTo>
                <a:lnTo>
                  <a:pt x="30" y="516"/>
                </a:lnTo>
                <a:lnTo>
                  <a:pt x="30" y="516"/>
                </a:lnTo>
                <a:lnTo>
                  <a:pt x="30" y="516"/>
                </a:lnTo>
                <a:lnTo>
                  <a:pt x="30" y="522"/>
                </a:lnTo>
                <a:lnTo>
                  <a:pt x="30" y="522"/>
                </a:lnTo>
                <a:lnTo>
                  <a:pt x="24" y="522"/>
                </a:lnTo>
                <a:lnTo>
                  <a:pt x="24" y="528"/>
                </a:lnTo>
                <a:lnTo>
                  <a:pt x="18" y="528"/>
                </a:lnTo>
                <a:lnTo>
                  <a:pt x="18" y="528"/>
                </a:lnTo>
                <a:lnTo>
                  <a:pt x="18" y="528"/>
                </a:lnTo>
                <a:lnTo>
                  <a:pt x="12" y="534"/>
                </a:lnTo>
                <a:lnTo>
                  <a:pt x="12" y="534"/>
                </a:lnTo>
                <a:lnTo>
                  <a:pt x="12" y="540"/>
                </a:lnTo>
                <a:lnTo>
                  <a:pt x="6" y="534"/>
                </a:lnTo>
                <a:lnTo>
                  <a:pt x="6" y="534"/>
                </a:lnTo>
                <a:lnTo>
                  <a:pt x="0" y="534"/>
                </a:lnTo>
                <a:lnTo>
                  <a:pt x="6" y="540"/>
                </a:lnTo>
                <a:lnTo>
                  <a:pt x="6" y="540"/>
                </a:lnTo>
                <a:lnTo>
                  <a:pt x="6" y="546"/>
                </a:lnTo>
                <a:lnTo>
                  <a:pt x="6" y="546"/>
                </a:lnTo>
                <a:lnTo>
                  <a:pt x="6" y="546"/>
                </a:lnTo>
                <a:lnTo>
                  <a:pt x="6" y="546"/>
                </a:lnTo>
                <a:lnTo>
                  <a:pt x="18" y="546"/>
                </a:lnTo>
                <a:lnTo>
                  <a:pt x="18" y="546"/>
                </a:lnTo>
                <a:lnTo>
                  <a:pt x="18" y="552"/>
                </a:lnTo>
                <a:lnTo>
                  <a:pt x="18" y="552"/>
                </a:lnTo>
                <a:lnTo>
                  <a:pt x="18" y="552"/>
                </a:lnTo>
                <a:lnTo>
                  <a:pt x="24" y="552"/>
                </a:lnTo>
                <a:lnTo>
                  <a:pt x="24" y="558"/>
                </a:lnTo>
                <a:lnTo>
                  <a:pt x="24" y="558"/>
                </a:lnTo>
                <a:lnTo>
                  <a:pt x="24" y="564"/>
                </a:lnTo>
                <a:lnTo>
                  <a:pt x="18" y="564"/>
                </a:lnTo>
                <a:lnTo>
                  <a:pt x="18" y="564"/>
                </a:lnTo>
                <a:lnTo>
                  <a:pt x="18" y="564"/>
                </a:lnTo>
                <a:lnTo>
                  <a:pt x="18" y="570"/>
                </a:lnTo>
                <a:lnTo>
                  <a:pt x="12" y="570"/>
                </a:lnTo>
                <a:lnTo>
                  <a:pt x="12" y="570"/>
                </a:lnTo>
                <a:lnTo>
                  <a:pt x="12" y="570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76"/>
                </a:lnTo>
                <a:lnTo>
                  <a:pt x="18" y="582"/>
                </a:lnTo>
                <a:lnTo>
                  <a:pt x="18" y="582"/>
                </a:lnTo>
                <a:lnTo>
                  <a:pt x="24" y="582"/>
                </a:lnTo>
                <a:lnTo>
                  <a:pt x="24" y="582"/>
                </a:lnTo>
                <a:lnTo>
                  <a:pt x="30" y="588"/>
                </a:lnTo>
                <a:lnTo>
                  <a:pt x="30" y="588"/>
                </a:lnTo>
                <a:lnTo>
                  <a:pt x="30" y="588"/>
                </a:lnTo>
                <a:lnTo>
                  <a:pt x="30" y="588"/>
                </a:lnTo>
                <a:lnTo>
                  <a:pt x="30" y="594"/>
                </a:lnTo>
                <a:lnTo>
                  <a:pt x="30" y="594"/>
                </a:lnTo>
                <a:lnTo>
                  <a:pt x="30" y="594"/>
                </a:lnTo>
                <a:lnTo>
                  <a:pt x="36" y="594"/>
                </a:lnTo>
                <a:lnTo>
                  <a:pt x="36" y="594"/>
                </a:lnTo>
                <a:lnTo>
                  <a:pt x="36" y="594"/>
                </a:lnTo>
                <a:lnTo>
                  <a:pt x="36" y="594"/>
                </a:lnTo>
                <a:lnTo>
                  <a:pt x="36" y="600"/>
                </a:lnTo>
                <a:lnTo>
                  <a:pt x="36" y="600"/>
                </a:lnTo>
                <a:lnTo>
                  <a:pt x="36" y="600"/>
                </a:lnTo>
                <a:lnTo>
                  <a:pt x="30" y="600"/>
                </a:lnTo>
                <a:lnTo>
                  <a:pt x="30" y="606"/>
                </a:lnTo>
                <a:lnTo>
                  <a:pt x="30" y="606"/>
                </a:lnTo>
                <a:lnTo>
                  <a:pt x="30" y="606"/>
                </a:lnTo>
                <a:lnTo>
                  <a:pt x="30" y="606"/>
                </a:lnTo>
                <a:lnTo>
                  <a:pt x="30" y="606"/>
                </a:lnTo>
                <a:lnTo>
                  <a:pt x="30" y="606"/>
                </a:lnTo>
                <a:lnTo>
                  <a:pt x="30" y="606"/>
                </a:lnTo>
                <a:lnTo>
                  <a:pt x="36" y="612"/>
                </a:lnTo>
                <a:lnTo>
                  <a:pt x="36" y="612"/>
                </a:lnTo>
                <a:lnTo>
                  <a:pt x="36" y="612"/>
                </a:lnTo>
                <a:lnTo>
                  <a:pt x="36" y="612"/>
                </a:lnTo>
                <a:lnTo>
                  <a:pt x="42" y="612"/>
                </a:lnTo>
                <a:lnTo>
                  <a:pt x="42" y="612"/>
                </a:lnTo>
                <a:lnTo>
                  <a:pt x="48" y="612"/>
                </a:lnTo>
                <a:lnTo>
                  <a:pt x="42" y="618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8" y="624"/>
                </a:lnTo>
                <a:lnTo>
                  <a:pt x="48" y="624"/>
                </a:lnTo>
                <a:lnTo>
                  <a:pt x="48" y="630"/>
                </a:lnTo>
                <a:lnTo>
                  <a:pt x="48" y="630"/>
                </a:lnTo>
                <a:lnTo>
                  <a:pt x="48" y="630"/>
                </a:lnTo>
                <a:lnTo>
                  <a:pt x="48" y="630"/>
                </a:lnTo>
                <a:lnTo>
                  <a:pt x="48" y="636"/>
                </a:lnTo>
                <a:lnTo>
                  <a:pt x="48" y="636"/>
                </a:lnTo>
                <a:lnTo>
                  <a:pt x="54" y="636"/>
                </a:lnTo>
                <a:lnTo>
                  <a:pt x="48" y="636"/>
                </a:lnTo>
                <a:lnTo>
                  <a:pt x="48" y="636"/>
                </a:lnTo>
                <a:lnTo>
                  <a:pt x="48" y="636"/>
                </a:lnTo>
                <a:lnTo>
                  <a:pt x="48" y="636"/>
                </a:lnTo>
                <a:lnTo>
                  <a:pt x="48" y="636"/>
                </a:lnTo>
                <a:lnTo>
                  <a:pt x="42" y="636"/>
                </a:lnTo>
                <a:lnTo>
                  <a:pt x="42" y="636"/>
                </a:lnTo>
                <a:lnTo>
                  <a:pt x="42" y="636"/>
                </a:lnTo>
                <a:lnTo>
                  <a:pt x="42" y="642"/>
                </a:lnTo>
                <a:lnTo>
                  <a:pt x="42" y="642"/>
                </a:lnTo>
                <a:lnTo>
                  <a:pt x="42" y="642"/>
                </a:lnTo>
                <a:lnTo>
                  <a:pt x="42" y="642"/>
                </a:lnTo>
                <a:lnTo>
                  <a:pt x="36" y="642"/>
                </a:lnTo>
                <a:lnTo>
                  <a:pt x="36" y="648"/>
                </a:lnTo>
                <a:lnTo>
                  <a:pt x="30" y="648"/>
                </a:lnTo>
                <a:lnTo>
                  <a:pt x="30" y="648"/>
                </a:lnTo>
                <a:lnTo>
                  <a:pt x="30" y="648"/>
                </a:lnTo>
                <a:lnTo>
                  <a:pt x="30" y="648"/>
                </a:lnTo>
                <a:lnTo>
                  <a:pt x="30" y="648"/>
                </a:lnTo>
                <a:lnTo>
                  <a:pt x="30" y="648"/>
                </a:lnTo>
                <a:lnTo>
                  <a:pt x="30" y="654"/>
                </a:lnTo>
                <a:lnTo>
                  <a:pt x="30" y="654"/>
                </a:lnTo>
                <a:lnTo>
                  <a:pt x="30" y="654"/>
                </a:lnTo>
                <a:lnTo>
                  <a:pt x="30" y="654"/>
                </a:lnTo>
                <a:lnTo>
                  <a:pt x="30" y="654"/>
                </a:lnTo>
                <a:lnTo>
                  <a:pt x="30" y="660"/>
                </a:lnTo>
                <a:lnTo>
                  <a:pt x="30" y="654"/>
                </a:lnTo>
                <a:lnTo>
                  <a:pt x="24" y="660"/>
                </a:lnTo>
                <a:lnTo>
                  <a:pt x="30" y="660"/>
                </a:lnTo>
                <a:lnTo>
                  <a:pt x="24" y="660"/>
                </a:lnTo>
                <a:lnTo>
                  <a:pt x="24" y="660"/>
                </a:lnTo>
                <a:lnTo>
                  <a:pt x="30" y="660"/>
                </a:lnTo>
                <a:lnTo>
                  <a:pt x="30" y="660"/>
                </a:lnTo>
                <a:lnTo>
                  <a:pt x="24" y="666"/>
                </a:lnTo>
                <a:lnTo>
                  <a:pt x="24" y="666"/>
                </a:lnTo>
                <a:lnTo>
                  <a:pt x="24" y="678"/>
                </a:lnTo>
                <a:lnTo>
                  <a:pt x="30" y="684"/>
                </a:lnTo>
                <a:lnTo>
                  <a:pt x="30" y="684"/>
                </a:lnTo>
                <a:lnTo>
                  <a:pt x="36" y="690"/>
                </a:lnTo>
                <a:lnTo>
                  <a:pt x="42" y="696"/>
                </a:lnTo>
                <a:lnTo>
                  <a:pt x="42" y="702"/>
                </a:lnTo>
                <a:lnTo>
                  <a:pt x="48" y="702"/>
                </a:lnTo>
                <a:lnTo>
                  <a:pt x="48" y="708"/>
                </a:lnTo>
                <a:lnTo>
                  <a:pt x="54" y="708"/>
                </a:lnTo>
                <a:lnTo>
                  <a:pt x="60" y="708"/>
                </a:lnTo>
                <a:lnTo>
                  <a:pt x="60" y="708"/>
                </a:lnTo>
                <a:lnTo>
                  <a:pt x="60" y="720"/>
                </a:lnTo>
                <a:lnTo>
                  <a:pt x="54" y="726"/>
                </a:lnTo>
                <a:lnTo>
                  <a:pt x="48" y="738"/>
                </a:lnTo>
                <a:lnTo>
                  <a:pt x="48" y="738"/>
                </a:lnTo>
                <a:lnTo>
                  <a:pt x="48" y="744"/>
                </a:lnTo>
                <a:lnTo>
                  <a:pt x="42" y="750"/>
                </a:lnTo>
                <a:lnTo>
                  <a:pt x="48" y="756"/>
                </a:lnTo>
                <a:lnTo>
                  <a:pt x="48" y="756"/>
                </a:lnTo>
                <a:lnTo>
                  <a:pt x="54" y="756"/>
                </a:lnTo>
                <a:lnTo>
                  <a:pt x="60" y="762"/>
                </a:lnTo>
                <a:lnTo>
                  <a:pt x="66" y="774"/>
                </a:lnTo>
                <a:lnTo>
                  <a:pt x="72" y="774"/>
                </a:lnTo>
                <a:lnTo>
                  <a:pt x="72" y="780"/>
                </a:lnTo>
                <a:lnTo>
                  <a:pt x="72" y="780"/>
                </a:lnTo>
                <a:lnTo>
                  <a:pt x="72" y="786"/>
                </a:lnTo>
                <a:lnTo>
                  <a:pt x="78" y="786"/>
                </a:lnTo>
                <a:lnTo>
                  <a:pt x="78" y="786"/>
                </a:lnTo>
                <a:lnTo>
                  <a:pt x="78" y="792"/>
                </a:lnTo>
                <a:lnTo>
                  <a:pt x="78" y="792"/>
                </a:lnTo>
                <a:lnTo>
                  <a:pt x="84" y="798"/>
                </a:lnTo>
                <a:lnTo>
                  <a:pt x="84" y="798"/>
                </a:lnTo>
                <a:lnTo>
                  <a:pt x="90" y="798"/>
                </a:lnTo>
                <a:lnTo>
                  <a:pt x="90" y="792"/>
                </a:lnTo>
                <a:lnTo>
                  <a:pt x="90" y="798"/>
                </a:lnTo>
                <a:lnTo>
                  <a:pt x="96" y="792"/>
                </a:lnTo>
                <a:lnTo>
                  <a:pt x="96" y="792"/>
                </a:lnTo>
                <a:lnTo>
                  <a:pt x="108" y="798"/>
                </a:lnTo>
                <a:lnTo>
                  <a:pt x="108" y="804"/>
                </a:lnTo>
                <a:lnTo>
                  <a:pt x="108" y="804"/>
                </a:lnTo>
                <a:lnTo>
                  <a:pt x="114" y="798"/>
                </a:lnTo>
                <a:lnTo>
                  <a:pt x="114" y="798"/>
                </a:lnTo>
                <a:lnTo>
                  <a:pt x="120" y="798"/>
                </a:lnTo>
                <a:lnTo>
                  <a:pt x="120" y="804"/>
                </a:lnTo>
                <a:lnTo>
                  <a:pt x="126" y="804"/>
                </a:lnTo>
                <a:lnTo>
                  <a:pt x="132" y="804"/>
                </a:lnTo>
                <a:lnTo>
                  <a:pt x="132" y="798"/>
                </a:lnTo>
                <a:lnTo>
                  <a:pt x="138" y="798"/>
                </a:lnTo>
                <a:lnTo>
                  <a:pt x="144" y="798"/>
                </a:lnTo>
                <a:lnTo>
                  <a:pt x="144" y="798"/>
                </a:lnTo>
                <a:lnTo>
                  <a:pt x="150" y="798"/>
                </a:lnTo>
                <a:lnTo>
                  <a:pt x="150" y="804"/>
                </a:lnTo>
                <a:lnTo>
                  <a:pt x="150" y="804"/>
                </a:lnTo>
                <a:lnTo>
                  <a:pt x="150" y="804"/>
                </a:lnTo>
                <a:lnTo>
                  <a:pt x="156" y="810"/>
                </a:lnTo>
                <a:lnTo>
                  <a:pt x="168" y="810"/>
                </a:lnTo>
                <a:lnTo>
                  <a:pt x="168" y="810"/>
                </a:lnTo>
                <a:lnTo>
                  <a:pt x="168" y="810"/>
                </a:lnTo>
                <a:lnTo>
                  <a:pt x="174" y="810"/>
                </a:lnTo>
                <a:lnTo>
                  <a:pt x="180" y="810"/>
                </a:lnTo>
                <a:lnTo>
                  <a:pt x="186" y="810"/>
                </a:lnTo>
                <a:lnTo>
                  <a:pt x="186" y="810"/>
                </a:lnTo>
                <a:lnTo>
                  <a:pt x="192" y="816"/>
                </a:lnTo>
                <a:lnTo>
                  <a:pt x="192" y="816"/>
                </a:lnTo>
                <a:lnTo>
                  <a:pt x="192" y="816"/>
                </a:lnTo>
                <a:lnTo>
                  <a:pt x="210" y="822"/>
                </a:lnTo>
                <a:lnTo>
                  <a:pt x="216" y="822"/>
                </a:lnTo>
                <a:lnTo>
                  <a:pt x="216" y="822"/>
                </a:lnTo>
                <a:lnTo>
                  <a:pt x="216" y="822"/>
                </a:lnTo>
                <a:lnTo>
                  <a:pt x="216" y="828"/>
                </a:lnTo>
                <a:lnTo>
                  <a:pt x="216" y="828"/>
                </a:lnTo>
                <a:lnTo>
                  <a:pt x="210" y="828"/>
                </a:lnTo>
                <a:lnTo>
                  <a:pt x="204" y="852"/>
                </a:lnTo>
                <a:lnTo>
                  <a:pt x="192" y="852"/>
                </a:lnTo>
                <a:lnTo>
                  <a:pt x="192" y="864"/>
                </a:lnTo>
                <a:lnTo>
                  <a:pt x="186" y="864"/>
                </a:lnTo>
                <a:lnTo>
                  <a:pt x="180" y="870"/>
                </a:lnTo>
                <a:lnTo>
                  <a:pt x="180" y="882"/>
                </a:lnTo>
                <a:lnTo>
                  <a:pt x="174" y="900"/>
                </a:lnTo>
                <a:lnTo>
                  <a:pt x="174" y="912"/>
                </a:lnTo>
                <a:lnTo>
                  <a:pt x="168" y="918"/>
                </a:lnTo>
                <a:lnTo>
                  <a:pt x="168" y="918"/>
                </a:lnTo>
                <a:lnTo>
                  <a:pt x="168" y="924"/>
                </a:lnTo>
                <a:lnTo>
                  <a:pt x="156" y="942"/>
                </a:lnTo>
                <a:lnTo>
                  <a:pt x="156" y="948"/>
                </a:lnTo>
                <a:lnTo>
                  <a:pt x="156" y="954"/>
                </a:lnTo>
                <a:lnTo>
                  <a:pt x="162" y="960"/>
                </a:lnTo>
                <a:lnTo>
                  <a:pt x="162" y="960"/>
                </a:lnTo>
                <a:lnTo>
                  <a:pt x="162" y="966"/>
                </a:lnTo>
                <a:lnTo>
                  <a:pt x="162" y="972"/>
                </a:lnTo>
                <a:lnTo>
                  <a:pt x="156" y="972"/>
                </a:lnTo>
                <a:lnTo>
                  <a:pt x="156" y="978"/>
                </a:lnTo>
                <a:lnTo>
                  <a:pt x="156" y="984"/>
                </a:lnTo>
                <a:lnTo>
                  <a:pt x="156" y="990"/>
                </a:lnTo>
                <a:lnTo>
                  <a:pt x="156" y="990"/>
                </a:lnTo>
                <a:lnTo>
                  <a:pt x="156" y="996"/>
                </a:lnTo>
                <a:lnTo>
                  <a:pt x="150" y="1002"/>
                </a:lnTo>
                <a:lnTo>
                  <a:pt x="156" y="1014"/>
                </a:lnTo>
                <a:lnTo>
                  <a:pt x="162" y="1020"/>
                </a:lnTo>
                <a:lnTo>
                  <a:pt x="168" y="1020"/>
                </a:lnTo>
                <a:lnTo>
                  <a:pt x="174" y="1020"/>
                </a:lnTo>
                <a:lnTo>
                  <a:pt x="180" y="1014"/>
                </a:lnTo>
                <a:lnTo>
                  <a:pt x="180" y="1014"/>
                </a:lnTo>
                <a:lnTo>
                  <a:pt x="186" y="1014"/>
                </a:lnTo>
                <a:lnTo>
                  <a:pt x="186" y="1020"/>
                </a:lnTo>
                <a:lnTo>
                  <a:pt x="186" y="1020"/>
                </a:lnTo>
                <a:lnTo>
                  <a:pt x="198" y="1020"/>
                </a:lnTo>
                <a:lnTo>
                  <a:pt x="204" y="1020"/>
                </a:lnTo>
                <a:lnTo>
                  <a:pt x="216" y="1014"/>
                </a:lnTo>
                <a:lnTo>
                  <a:pt x="222" y="1014"/>
                </a:lnTo>
                <a:lnTo>
                  <a:pt x="228" y="1020"/>
                </a:lnTo>
                <a:lnTo>
                  <a:pt x="228" y="1020"/>
                </a:lnTo>
                <a:lnTo>
                  <a:pt x="240" y="1014"/>
                </a:lnTo>
                <a:lnTo>
                  <a:pt x="240" y="1014"/>
                </a:lnTo>
                <a:lnTo>
                  <a:pt x="240" y="1014"/>
                </a:lnTo>
                <a:lnTo>
                  <a:pt x="246" y="1008"/>
                </a:lnTo>
                <a:lnTo>
                  <a:pt x="246" y="1014"/>
                </a:lnTo>
                <a:lnTo>
                  <a:pt x="252" y="1014"/>
                </a:lnTo>
                <a:lnTo>
                  <a:pt x="252" y="1014"/>
                </a:lnTo>
                <a:lnTo>
                  <a:pt x="252" y="1008"/>
                </a:lnTo>
                <a:lnTo>
                  <a:pt x="252" y="1002"/>
                </a:lnTo>
                <a:lnTo>
                  <a:pt x="246" y="1002"/>
                </a:lnTo>
                <a:lnTo>
                  <a:pt x="246" y="1008"/>
                </a:lnTo>
                <a:lnTo>
                  <a:pt x="240" y="1008"/>
                </a:lnTo>
                <a:lnTo>
                  <a:pt x="234" y="1002"/>
                </a:lnTo>
                <a:lnTo>
                  <a:pt x="234" y="1002"/>
                </a:lnTo>
                <a:lnTo>
                  <a:pt x="240" y="996"/>
                </a:lnTo>
                <a:lnTo>
                  <a:pt x="240" y="996"/>
                </a:lnTo>
                <a:lnTo>
                  <a:pt x="240" y="990"/>
                </a:lnTo>
                <a:lnTo>
                  <a:pt x="246" y="990"/>
                </a:lnTo>
                <a:lnTo>
                  <a:pt x="252" y="990"/>
                </a:lnTo>
                <a:lnTo>
                  <a:pt x="246" y="984"/>
                </a:lnTo>
                <a:lnTo>
                  <a:pt x="252" y="984"/>
                </a:lnTo>
                <a:lnTo>
                  <a:pt x="252" y="990"/>
                </a:lnTo>
                <a:lnTo>
                  <a:pt x="258" y="990"/>
                </a:lnTo>
                <a:lnTo>
                  <a:pt x="258" y="990"/>
                </a:lnTo>
                <a:lnTo>
                  <a:pt x="264" y="996"/>
                </a:lnTo>
                <a:lnTo>
                  <a:pt x="264" y="996"/>
                </a:lnTo>
                <a:lnTo>
                  <a:pt x="264" y="1002"/>
                </a:lnTo>
                <a:lnTo>
                  <a:pt x="270" y="1002"/>
                </a:lnTo>
                <a:lnTo>
                  <a:pt x="270" y="1002"/>
                </a:lnTo>
                <a:lnTo>
                  <a:pt x="270" y="1002"/>
                </a:lnTo>
                <a:lnTo>
                  <a:pt x="276" y="1002"/>
                </a:lnTo>
                <a:lnTo>
                  <a:pt x="276" y="1008"/>
                </a:lnTo>
                <a:lnTo>
                  <a:pt x="282" y="1002"/>
                </a:lnTo>
                <a:lnTo>
                  <a:pt x="282" y="1002"/>
                </a:lnTo>
                <a:lnTo>
                  <a:pt x="288" y="996"/>
                </a:lnTo>
                <a:lnTo>
                  <a:pt x="288" y="996"/>
                </a:lnTo>
                <a:lnTo>
                  <a:pt x="300" y="1002"/>
                </a:lnTo>
                <a:lnTo>
                  <a:pt x="300" y="1002"/>
                </a:lnTo>
                <a:lnTo>
                  <a:pt x="300" y="1002"/>
                </a:lnTo>
                <a:lnTo>
                  <a:pt x="306" y="1002"/>
                </a:lnTo>
                <a:lnTo>
                  <a:pt x="306" y="996"/>
                </a:lnTo>
                <a:lnTo>
                  <a:pt x="300" y="996"/>
                </a:lnTo>
                <a:lnTo>
                  <a:pt x="294" y="990"/>
                </a:lnTo>
                <a:lnTo>
                  <a:pt x="294" y="990"/>
                </a:lnTo>
                <a:lnTo>
                  <a:pt x="294" y="984"/>
                </a:lnTo>
                <a:lnTo>
                  <a:pt x="306" y="990"/>
                </a:lnTo>
                <a:lnTo>
                  <a:pt x="306" y="996"/>
                </a:lnTo>
                <a:lnTo>
                  <a:pt x="312" y="1002"/>
                </a:lnTo>
                <a:lnTo>
                  <a:pt x="318" y="1002"/>
                </a:lnTo>
                <a:lnTo>
                  <a:pt x="324" y="1002"/>
                </a:lnTo>
                <a:lnTo>
                  <a:pt x="330" y="1002"/>
                </a:lnTo>
                <a:lnTo>
                  <a:pt x="336" y="1002"/>
                </a:lnTo>
                <a:lnTo>
                  <a:pt x="336" y="1014"/>
                </a:lnTo>
                <a:lnTo>
                  <a:pt x="336" y="1014"/>
                </a:lnTo>
                <a:lnTo>
                  <a:pt x="342" y="1014"/>
                </a:lnTo>
                <a:lnTo>
                  <a:pt x="348" y="1014"/>
                </a:lnTo>
                <a:lnTo>
                  <a:pt x="354" y="1020"/>
                </a:lnTo>
                <a:lnTo>
                  <a:pt x="354" y="1014"/>
                </a:lnTo>
                <a:lnTo>
                  <a:pt x="360" y="1014"/>
                </a:lnTo>
                <a:lnTo>
                  <a:pt x="360" y="1014"/>
                </a:lnTo>
                <a:lnTo>
                  <a:pt x="360" y="1020"/>
                </a:lnTo>
                <a:lnTo>
                  <a:pt x="366" y="1020"/>
                </a:lnTo>
                <a:lnTo>
                  <a:pt x="378" y="1020"/>
                </a:lnTo>
                <a:lnTo>
                  <a:pt x="378" y="1026"/>
                </a:lnTo>
                <a:lnTo>
                  <a:pt x="384" y="1026"/>
                </a:lnTo>
                <a:lnTo>
                  <a:pt x="390" y="1038"/>
                </a:lnTo>
                <a:lnTo>
                  <a:pt x="384" y="1038"/>
                </a:lnTo>
                <a:lnTo>
                  <a:pt x="390" y="1044"/>
                </a:lnTo>
                <a:lnTo>
                  <a:pt x="396" y="1044"/>
                </a:lnTo>
                <a:lnTo>
                  <a:pt x="402" y="1044"/>
                </a:lnTo>
                <a:lnTo>
                  <a:pt x="402" y="1050"/>
                </a:lnTo>
                <a:lnTo>
                  <a:pt x="396" y="1056"/>
                </a:lnTo>
                <a:lnTo>
                  <a:pt x="402" y="1056"/>
                </a:lnTo>
                <a:lnTo>
                  <a:pt x="408" y="1050"/>
                </a:lnTo>
                <a:lnTo>
                  <a:pt x="426" y="1032"/>
                </a:lnTo>
                <a:lnTo>
                  <a:pt x="420" y="1026"/>
                </a:lnTo>
                <a:lnTo>
                  <a:pt x="420" y="1014"/>
                </a:lnTo>
                <a:lnTo>
                  <a:pt x="426" y="1014"/>
                </a:lnTo>
                <a:lnTo>
                  <a:pt x="426" y="1020"/>
                </a:lnTo>
                <a:lnTo>
                  <a:pt x="432" y="1026"/>
                </a:lnTo>
                <a:lnTo>
                  <a:pt x="432" y="1020"/>
                </a:lnTo>
                <a:lnTo>
                  <a:pt x="444" y="1020"/>
                </a:lnTo>
                <a:lnTo>
                  <a:pt x="450" y="1026"/>
                </a:lnTo>
                <a:lnTo>
                  <a:pt x="450" y="1026"/>
                </a:lnTo>
                <a:lnTo>
                  <a:pt x="462" y="1020"/>
                </a:lnTo>
                <a:lnTo>
                  <a:pt x="462" y="1026"/>
                </a:lnTo>
                <a:lnTo>
                  <a:pt x="462" y="1026"/>
                </a:lnTo>
                <a:lnTo>
                  <a:pt x="462" y="1032"/>
                </a:lnTo>
                <a:lnTo>
                  <a:pt x="462" y="1026"/>
                </a:lnTo>
                <a:lnTo>
                  <a:pt x="468" y="1038"/>
                </a:lnTo>
                <a:lnTo>
                  <a:pt x="468" y="1038"/>
                </a:lnTo>
                <a:lnTo>
                  <a:pt x="480" y="1038"/>
                </a:lnTo>
                <a:lnTo>
                  <a:pt x="480" y="1032"/>
                </a:lnTo>
                <a:lnTo>
                  <a:pt x="486" y="1032"/>
                </a:lnTo>
                <a:lnTo>
                  <a:pt x="492" y="1032"/>
                </a:lnTo>
                <a:lnTo>
                  <a:pt x="486" y="1038"/>
                </a:lnTo>
                <a:lnTo>
                  <a:pt x="492" y="1038"/>
                </a:lnTo>
                <a:lnTo>
                  <a:pt x="498" y="1032"/>
                </a:lnTo>
                <a:lnTo>
                  <a:pt x="504" y="1032"/>
                </a:lnTo>
                <a:lnTo>
                  <a:pt x="504" y="1026"/>
                </a:lnTo>
                <a:lnTo>
                  <a:pt x="504" y="1026"/>
                </a:lnTo>
                <a:lnTo>
                  <a:pt x="510" y="1020"/>
                </a:lnTo>
                <a:lnTo>
                  <a:pt x="522" y="1020"/>
                </a:lnTo>
                <a:lnTo>
                  <a:pt x="522" y="1014"/>
                </a:lnTo>
                <a:lnTo>
                  <a:pt x="528" y="1014"/>
                </a:lnTo>
                <a:lnTo>
                  <a:pt x="528" y="1014"/>
                </a:lnTo>
                <a:lnTo>
                  <a:pt x="540" y="1014"/>
                </a:lnTo>
                <a:lnTo>
                  <a:pt x="546" y="1014"/>
                </a:lnTo>
                <a:lnTo>
                  <a:pt x="546" y="1008"/>
                </a:lnTo>
                <a:lnTo>
                  <a:pt x="558" y="1008"/>
                </a:lnTo>
                <a:lnTo>
                  <a:pt x="564" y="1008"/>
                </a:lnTo>
                <a:lnTo>
                  <a:pt x="576" y="1014"/>
                </a:lnTo>
                <a:lnTo>
                  <a:pt x="576" y="1008"/>
                </a:lnTo>
                <a:lnTo>
                  <a:pt x="576" y="996"/>
                </a:lnTo>
                <a:lnTo>
                  <a:pt x="582" y="990"/>
                </a:lnTo>
                <a:lnTo>
                  <a:pt x="582" y="996"/>
                </a:lnTo>
                <a:lnTo>
                  <a:pt x="582" y="1002"/>
                </a:lnTo>
                <a:lnTo>
                  <a:pt x="588" y="996"/>
                </a:lnTo>
                <a:lnTo>
                  <a:pt x="594" y="1002"/>
                </a:lnTo>
                <a:lnTo>
                  <a:pt x="600" y="996"/>
                </a:lnTo>
                <a:lnTo>
                  <a:pt x="600" y="1002"/>
                </a:lnTo>
                <a:lnTo>
                  <a:pt x="606" y="1008"/>
                </a:lnTo>
                <a:lnTo>
                  <a:pt x="612" y="1008"/>
                </a:lnTo>
                <a:lnTo>
                  <a:pt x="612" y="1008"/>
                </a:lnTo>
                <a:lnTo>
                  <a:pt x="618" y="1002"/>
                </a:lnTo>
                <a:lnTo>
                  <a:pt x="624" y="1002"/>
                </a:lnTo>
                <a:lnTo>
                  <a:pt x="630" y="1008"/>
                </a:lnTo>
                <a:lnTo>
                  <a:pt x="630" y="1008"/>
                </a:lnTo>
                <a:lnTo>
                  <a:pt x="636" y="1014"/>
                </a:lnTo>
                <a:lnTo>
                  <a:pt x="630" y="1020"/>
                </a:lnTo>
                <a:lnTo>
                  <a:pt x="636" y="1020"/>
                </a:lnTo>
                <a:lnTo>
                  <a:pt x="636" y="1026"/>
                </a:lnTo>
                <a:lnTo>
                  <a:pt x="648" y="1032"/>
                </a:lnTo>
                <a:lnTo>
                  <a:pt x="654" y="1032"/>
                </a:lnTo>
                <a:lnTo>
                  <a:pt x="654" y="1026"/>
                </a:lnTo>
                <a:lnTo>
                  <a:pt x="654" y="1014"/>
                </a:lnTo>
                <a:lnTo>
                  <a:pt x="660" y="1008"/>
                </a:lnTo>
                <a:lnTo>
                  <a:pt x="660" y="996"/>
                </a:lnTo>
                <a:lnTo>
                  <a:pt x="654" y="996"/>
                </a:lnTo>
                <a:lnTo>
                  <a:pt x="648" y="996"/>
                </a:lnTo>
                <a:lnTo>
                  <a:pt x="642" y="996"/>
                </a:lnTo>
                <a:lnTo>
                  <a:pt x="642" y="996"/>
                </a:lnTo>
                <a:lnTo>
                  <a:pt x="642" y="990"/>
                </a:lnTo>
                <a:lnTo>
                  <a:pt x="642" y="990"/>
                </a:lnTo>
                <a:lnTo>
                  <a:pt x="648" y="978"/>
                </a:lnTo>
                <a:lnTo>
                  <a:pt x="642" y="966"/>
                </a:lnTo>
                <a:lnTo>
                  <a:pt x="642" y="960"/>
                </a:lnTo>
                <a:lnTo>
                  <a:pt x="636" y="954"/>
                </a:lnTo>
                <a:lnTo>
                  <a:pt x="630" y="948"/>
                </a:lnTo>
                <a:lnTo>
                  <a:pt x="630" y="948"/>
                </a:lnTo>
                <a:lnTo>
                  <a:pt x="630" y="942"/>
                </a:lnTo>
                <a:lnTo>
                  <a:pt x="630" y="936"/>
                </a:lnTo>
                <a:lnTo>
                  <a:pt x="636" y="942"/>
                </a:lnTo>
                <a:lnTo>
                  <a:pt x="636" y="936"/>
                </a:lnTo>
                <a:lnTo>
                  <a:pt x="642" y="930"/>
                </a:lnTo>
                <a:lnTo>
                  <a:pt x="648" y="930"/>
                </a:lnTo>
                <a:lnTo>
                  <a:pt x="648" y="930"/>
                </a:lnTo>
                <a:lnTo>
                  <a:pt x="654" y="918"/>
                </a:lnTo>
                <a:lnTo>
                  <a:pt x="672" y="918"/>
                </a:lnTo>
                <a:lnTo>
                  <a:pt x="672" y="918"/>
                </a:lnTo>
                <a:lnTo>
                  <a:pt x="678" y="912"/>
                </a:lnTo>
                <a:lnTo>
                  <a:pt x="690" y="906"/>
                </a:lnTo>
                <a:lnTo>
                  <a:pt x="690" y="900"/>
                </a:lnTo>
                <a:lnTo>
                  <a:pt x="696" y="888"/>
                </a:lnTo>
                <a:lnTo>
                  <a:pt x="690" y="882"/>
                </a:lnTo>
                <a:lnTo>
                  <a:pt x="690" y="876"/>
                </a:lnTo>
                <a:lnTo>
                  <a:pt x="696" y="876"/>
                </a:lnTo>
                <a:lnTo>
                  <a:pt x="702" y="876"/>
                </a:lnTo>
                <a:lnTo>
                  <a:pt x="702" y="876"/>
                </a:lnTo>
                <a:lnTo>
                  <a:pt x="708" y="876"/>
                </a:lnTo>
                <a:lnTo>
                  <a:pt x="720" y="888"/>
                </a:lnTo>
                <a:lnTo>
                  <a:pt x="720" y="876"/>
                </a:lnTo>
                <a:lnTo>
                  <a:pt x="726" y="876"/>
                </a:lnTo>
                <a:lnTo>
                  <a:pt x="726" y="876"/>
                </a:lnTo>
                <a:lnTo>
                  <a:pt x="726" y="858"/>
                </a:lnTo>
                <a:lnTo>
                  <a:pt x="726" y="858"/>
                </a:lnTo>
                <a:lnTo>
                  <a:pt x="726" y="852"/>
                </a:lnTo>
                <a:lnTo>
                  <a:pt x="726" y="846"/>
                </a:lnTo>
                <a:lnTo>
                  <a:pt x="726" y="846"/>
                </a:lnTo>
                <a:lnTo>
                  <a:pt x="720" y="840"/>
                </a:lnTo>
                <a:lnTo>
                  <a:pt x="720" y="834"/>
                </a:lnTo>
                <a:lnTo>
                  <a:pt x="714" y="834"/>
                </a:lnTo>
                <a:lnTo>
                  <a:pt x="708" y="828"/>
                </a:lnTo>
                <a:lnTo>
                  <a:pt x="702" y="822"/>
                </a:lnTo>
                <a:lnTo>
                  <a:pt x="696" y="828"/>
                </a:lnTo>
                <a:lnTo>
                  <a:pt x="690" y="822"/>
                </a:lnTo>
                <a:lnTo>
                  <a:pt x="690" y="816"/>
                </a:lnTo>
                <a:lnTo>
                  <a:pt x="690" y="810"/>
                </a:lnTo>
                <a:lnTo>
                  <a:pt x="684" y="804"/>
                </a:lnTo>
                <a:lnTo>
                  <a:pt x="678" y="798"/>
                </a:lnTo>
                <a:lnTo>
                  <a:pt x="672" y="804"/>
                </a:lnTo>
                <a:lnTo>
                  <a:pt x="666" y="798"/>
                </a:lnTo>
                <a:lnTo>
                  <a:pt x="666" y="798"/>
                </a:lnTo>
                <a:lnTo>
                  <a:pt x="660" y="792"/>
                </a:lnTo>
                <a:lnTo>
                  <a:pt x="666" y="792"/>
                </a:lnTo>
                <a:lnTo>
                  <a:pt x="654" y="780"/>
                </a:lnTo>
                <a:lnTo>
                  <a:pt x="654" y="780"/>
                </a:lnTo>
                <a:lnTo>
                  <a:pt x="648" y="774"/>
                </a:lnTo>
                <a:lnTo>
                  <a:pt x="642" y="768"/>
                </a:lnTo>
                <a:lnTo>
                  <a:pt x="642" y="774"/>
                </a:lnTo>
                <a:lnTo>
                  <a:pt x="630" y="768"/>
                </a:lnTo>
                <a:lnTo>
                  <a:pt x="630" y="768"/>
                </a:lnTo>
                <a:lnTo>
                  <a:pt x="624" y="762"/>
                </a:lnTo>
                <a:lnTo>
                  <a:pt x="618" y="756"/>
                </a:lnTo>
                <a:lnTo>
                  <a:pt x="618" y="750"/>
                </a:lnTo>
                <a:lnTo>
                  <a:pt x="618" y="750"/>
                </a:lnTo>
                <a:lnTo>
                  <a:pt x="612" y="744"/>
                </a:lnTo>
                <a:lnTo>
                  <a:pt x="612" y="738"/>
                </a:lnTo>
                <a:lnTo>
                  <a:pt x="606" y="732"/>
                </a:lnTo>
                <a:lnTo>
                  <a:pt x="606" y="726"/>
                </a:lnTo>
                <a:lnTo>
                  <a:pt x="600" y="720"/>
                </a:lnTo>
                <a:lnTo>
                  <a:pt x="600" y="714"/>
                </a:lnTo>
                <a:lnTo>
                  <a:pt x="606" y="708"/>
                </a:lnTo>
                <a:lnTo>
                  <a:pt x="606" y="702"/>
                </a:lnTo>
                <a:lnTo>
                  <a:pt x="606" y="702"/>
                </a:lnTo>
                <a:lnTo>
                  <a:pt x="612" y="696"/>
                </a:lnTo>
                <a:lnTo>
                  <a:pt x="612" y="690"/>
                </a:lnTo>
                <a:lnTo>
                  <a:pt x="606" y="690"/>
                </a:lnTo>
                <a:lnTo>
                  <a:pt x="606" y="690"/>
                </a:lnTo>
                <a:lnTo>
                  <a:pt x="606" y="684"/>
                </a:lnTo>
                <a:lnTo>
                  <a:pt x="606" y="684"/>
                </a:lnTo>
                <a:lnTo>
                  <a:pt x="600" y="678"/>
                </a:lnTo>
                <a:lnTo>
                  <a:pt x="594" y="672"/>
                </a:lnTo>
                <a:lnTo>
                  <a:pt x="588" y="672"/>
                </a:lnTo>
                <a:lnTo>
                  <a:pt x="582" y="666"/>
                </a:lnTo>
                <a:lnTo>
                  <a:pt x="582" y="666"/>
                </a:lnTo>
                <a:lnTo>
                  <a:pt x="582" y="660"/>
                </a:lnTo>
                <a:lnTo>
                  <a:pt x="582" y="660"/>
                </a:lnTo>
                <a:lnTo>
                  <a:pt x="576" y="648"/>
                </a:lnTo>
                <a:lnTo>
                  <a:pt x="576" y="648"/>
                </a:lnTo>
                <a:lnTo>
                  <a:pt x="570" y="648"/>
                </a:lnTo>
                <a:lnTo>
                  <a:pt x="570" y="642"/>
                </a:lnTo>
                <a:lnTo>
                  <a:pt x="576" y="642"/>
                </a:lnTo>
                <a:lnTo>
                  <a:pt x="570" y="636"/>
                </a:lnTo>
                <a:lnTo>
                  <a:pt x="576" y="636"/>
                </a:lnTo>
                <a:lnTo>
                  <a:pt x="576" y="636"/>
                </a:lnTo>
                <a:lnTo>
                  <a:pt x="576" y="636"/>
                </a:lnTo>
                <a:lnTo>
                  <a:pt x="582" y="642"/>
                </a:lnTo>
                <a:lnTo>
                  <a:pt x="582" y="642"/>
                </a:lnTo>
                <a:lnTo>
                  <a:pt x="582" y="642"/>
                </a:lnTo>
                <a:lnTo>
                  <a:pt x="582" y="648"/>
                </a:lnTo>
                <a:lnTo>
                  <a:pt x="588" y="648"/>
                </a:lnTo>
                <a:lnTo>
                  <a:pt x="588" y="654"/>
                </a:lnTo>
                <a:lnTo>
                  <a:pt x="588" y="654"/>
                </a:lnTo>
                <a:lnTo>
                  <a:pt x="588" y="654"/>
                </a:lnTo>
                <a:lnTo>
                  <a:pt x="588" y="660"/>
                </a:lnTo>
                <a:lnTo>
                  <a:pt x="594" y="654"/>
                </a:lnTo>
                <a:lnTo>
                  <a:pt x="588" y="648"/>
                </a:lnTo>
                <a:lnTo>
                  <a:pt x="588" y="648"/>
                </a:lnTo>
                <a:lnTo>
                  <a:pt x="594" y="648"/>
                </a:lnTo>
                <a:lnTo>
                  <a:pt x="594" y="642"/>
                </a:lnTo>
                <a:lnTo>
                  <a:pt x="594" y="642"/>
                </a:lnTo>
                <a:lnTo>
                  <a:pt x="600" y="642"/>
                </a:lnTo>
                <a:lnTo>
                  <a:pt x="600" y="636"/>
                </a:lnTo>
                <a:lnTo>
                  <a:pt x="600" y="636"/>
                </a:lnTo>
                <a:lnTo>
                  <a:pt x="600" y="636"/>
                </a:lnTo>
                <a:lnTo>
                  <a:pt x="600" y="630"/>
                </a:lnTo>
                <a:lnTo>
                  <a:pt x="606" y="630"/>
                </a:lnTo>
                <a:lnTo>
                  <a:pt x="606" y="630"/>
                </a:lnTo>
                <a:lnTo>
                  <a:pt x="606" y="624"/>
                </a:lnTo>
                <a:lnTo>
                  <a:pt x="606" y="624"/>
                </a:lnTo>
                <a:lnTo>
                  <a:pt x="612" y="624"/>
                </a:lnTo>
                <a:lnTo>
                  <a:pt x="618" y="624"/>
                </a:lnTo>
                <a:lnTo>
                  <a:pt x="618" y="624"/>
                </a:lnTo>
                <a:lnTo>
                  <a:pt x="624" y="624"/>
                </a:lnTo>
                <a:lnTo>
                  <a:pt x="624" y="624"/>
                </a:lnTo>
                <a:lnTo>
                  <a:pt x="630" y="618"/>
                </a:lnTo>
                <a:lnTo>
                  <a:pt x="630" y="618"/>
                </a:lnTo>
                <a:lnTo>
                  <a:pt x="636" y="618"/>
                </a:lnTo>
                <a:lnTo>
                  <a:pt x="636" y="618"/>
                </a:lnTo>
                <a:lnTo>
                  <a:pt x="636" y="618"/>
                </a:lnTo>
                <a:lnTo>
                  <a:pt x="642" y="624"/>
                </a:lnTo>
                <a:lnTo>
                  <a:pt x="648" y="624"/>
                </a:lnTo>
                <a:lnTo>
                  <a:pt x="654" y="624"/>
                </a:lnTo>
                <a:lnTo>
                  <a:pt x="654" y="612"/>
                </a:lnTo>
                <a:lnTo>
                  <a:pt x="654" y="612"/>
                </a:lnTo>
                <a:lnTo>
                  <a:pt x="660" y="612"/>
                </a:lnTo>
                <a:lnTo>
                  <a:pt x="660" y="612"/>
                </a:lnTo>
                <a:lnTo>
                  <a:pt x="660" y="612"/>
                </a:lnTo>
                <a:lnTo>
                  <a:pt x="666" y="612"/>
                </a:lnTo>
                <a:lnTo>
                  <a:pt x="672" y="606"/>
                </a:lnTo>
                <a:lnTo>
                  <a:pt x="678" y="600"/>
                </a:lnTo>
                <a:lnTo>
                  <a:pt x="684" y="600"/>
                </a:lnTo>
                <a:lnTo>
                  <a:pt x="684" y="594"/>
                </a:lnTo>
                <a:lnTo>
                  <a:pt x="684" y="594"/>
                </a:lnTo>
                <a:lnTo>
                  <a:pt x="696" y="600"/>
                </a:lnTo>
                <a:lnTo>
                  <a:pt x="696" y="600"/>
                </a:lnTo>
                <a:lnTo>
                  <a:pt x="696" y="594"/>
                </a:lnTo>
                <a:lnTo>
                  <a:pt x="702" y="600"/>
                </a:lnTo>
                <a:lnTo>
                  <a:pt x="702" y="594"/>
                </a:lnTo>
                <a:lnTo>
                  <a:pt x="702" y="588"/>
                </a:lnTo>
                <a:lnTo>
                  <a:pt x="702" y="582"/>
                </a:lnTo>
                <a:lnTo>
                  <a:pt x="702" y="582"/>
                </a:lnTo>
                <a:lnTo>
                  <a:pt x="714" y="582"/>
                </a:lnTo>
                <a:lnTo>
                  <a:pt x="714" y="582"/>
                </a:lnTo>
                <a:lnTo>
                  <a:pt x="714" y="582"/>
                </a:lnTo>
                <a:lnTo>
                  <a:pt x="720" y="582"/>
                </a:lnTo>
                <a:lnTo>
                  <a:pt x="726" y="582"/>
                </a:lnTo>
                <a:lnTo>
                  <a:pt x="732" y="576"/>
                </a:lnTo>
                <a:lnTo>
                  <a:pt x="732" y="582"/>
                </a:lnTo>
                <a:lnTo>
                  <a:pt x="732" y="576"/>
                </a:lnTo>
                <a:lnTo>
                  <a:pt x="738" y="576"/>
                </a:lnTo>
                <a:lnTo>
                  <a:pt x="738" y="570"/>
                </a:lnTo>
                <a:lnTo>
                  <a:pt x="744" y="570"/>
                </a:lnTo>
                <a:lnTo>
                  <a:pt x="744" y="570"/>
                </a:lnTo>
                <a:lnTo>
                  <a:pt x="750" y="564"/>
                </a:lnTo>
                <a:lnTo>
                  <a:pt x="750" y="564"/>
                </a:lnTo>
                <a:lnTo>
                  <a:pt x="762" y="564"/>
                </a:lnTo>
                <a:lnTo>
                  <a:pt x="768" y="558"/>
                </a:lnTo>
                <a:lnTo>
                  <a:pt x="768" y="558"/>
                </a:lnTo>
                <a:lnTo>
                  <a:pt x="774" y="558"/>
                </a:lnTo>
                <a:lnTo>
                  <a:pt x="780" y="552"/>
                </a:lnTo>
                <a:lnTo>
                  <a:pt x="780" y="552"/>
                </a:lnTo>
                <a:lnTo>
                  <a:pt x="774" y="546"/>
                </a:lnTo>
                <a:lnTo>
                  <a:pt x="768" y="546"/>
                </a:lnTo>
                <a:lnTo>
                  <a:pt x="768" y="546"/>
                </a:lnTo>
                <a:lnTo>
                  <a:pt x="774" y="546"/>
                </a:lnTo>
                <a:lnTo>
                  <a:pt x="768" y="546"/>
                </a:lnTo>
                <a:lnTo>
                  <a:pt x="768" y="540"/>
                </a:lnTo>
                <a:lnTo>
                  <a:pt x="768" y="540"/>
                </a:lnTo>
                <a:lnTo>
                  <a:pt x="774" y="534"/>
                </a:lnTo>
                <a:lnTo>
                  <a:pt x="774" y="534"/>
                </a:lnTo>
                <a:lnTo>
                  <a:pt x="774" y="534"/>
                </a:lnTo>
                <a:lnTo>
                  <a:pt x="780" y="540"/>
                </a:lnTo>
                <a:lnTo>
                  <a:pt x="792" y="540"/>
                </a:lnTo>
                <a:lnTo>
                  <a:pt x="792" y="540"/>
                </a:lnTo>
                <a:lnTo>
                  <a:pt x="798" y="546"/>
                </a:lnTo>
                <a:lnTo>
                  <a:pt x="798" y="546"/>
                </a:lnTo>
                <a:lnTo>
                  <a:pt x="798" y="546"/>
                </a:lnTo>
                <a:lnTo>
                  <a:pt x="792" y="552"/>
                </a:lnTo>
                <a:lnTo>
                  <a:pt x="804" y="552"/>
                </a:lnTo>
                <a:lnTo>
                  <a:pt x="798" y="558"/>
                </a:lnTo>
                <a:lnTo>
                  <a:pt x="798" y="564"/>
                </a:lnTo>
                <a:lnTo>
                  <a:pt x="810" y="576"/>
                </a:lnTo>
                <a:lnTo>
                  <a:pt x="810" y="570"/>
                </a:lnTo>
                <a:lnTo>
                  <a:pt x="816" y="570"/>
                </a:lnTo>
                <a:lnTo>
                  <a:pt x="816" y="564"/>
                </a:lnTo>
                <a:lnTo>
                  <a:pt x="816" y="564"/>
                </a:lnTo>
                <a:lnTo>
                  <a:pt x="816" y="564"/>
                </a:lnTo>
                <a:lnTo>
                  <a:pt x="816" y="564"/>
                </a:lnTo>
                <a:lnTo>
                  <a:pt x="816" y="564"/>
                </a:lnTo>
                <a:lnTo>
                  <a:pt x="822" y="558"/>
                </a:lnTo>
                <a:lnTo>
                  <a:pt x="828" y="546"/>
                </a:lnTo>
                <a:lnTo>
                  <a:pt x="828" y="540"/>
                </a:lnTo>
                <a:lnTo>
                  <a:pt x="828" y="534"/>
                </a:lnTo>
                <a:lnTo>
                  <a:pt x="834" y="528"/>
                </a:lnTo>
                <a:lnTo>
                  <a:pt x="834" y="522"/>
                </a:lnTo>
                <a:lnTo>
                  <a:pt x="834" y="522"/>
                </a:lnTo>
                <a:lnTo>
                  <a:pt x="834" y="522"/>
                </a:lnTo>
                <a:lnTo>
                  <a:pt x="840" y="510"/>
                </a:lnTo>
                <a:lnTo>
                  <a:pt x="840" y="504"/>
                </a:lnTo>
                <a:lnTo>
                  <a:pt x="840" y="504"/>
                </a:lnTo>
                <a:lnTo>
                  <a:pt x="828" y="498"/>
                </a:lnTo>
                <a:lnTo>
                  <a:pt x="828" y="492"/>
                </a:lnTo>
                <a:lnTo>
                  <a:pt x="834" y="492"/>
                </a:lnTo>
                <a:lnTo>
                  <a:pt x="834" y="486"/>
                </a:lnTo>
                <a:lnTo>
                  <a:pt x="828" y="480"/>
                </a:lnTo>
                <a:lnTo>
                  <a:pt x="822" y="474"/>
                </a:lnTo>
                <a:lnTo>
                  <a:pt x="816" y="468"/>
                </a:lnTo>
                <a:lnTo>
                  <a:pt x="810" y="468"/>
                </a:lnTo>
                <a:lnTo>
                  <a:pt x="810" y="468"/>
                </a:lnTo>
                <a:lnTo>
                  <a:pt x="810" y="468"/>
                </a:lnTo>
                <a:lnTo>
                  <a:pt x="810" y="462"/>
                </a:lnTo>
                <a:lnTo>
                  <a:pt x="810" y="456"/>
                </a:lnTo>
                <a:lnTo>
                  <a:pt x="810" y="456"/>
                </a:lnTo>
                <a:lnTo>
                  <a:pt x="810" y="444"/>
                </a:lnTo>
                <a:lnTo>
                  <a:pt x="804" y="444"/>
                </a:lnTo>
                <a:lnTo>
                  <a:pt x="804" y="432"/>
                </a:lnTo>
                <a:lnTo>
                  <a:pt x="798" y="432"/>
                </a:lnTo>
                <a:lnTo>
                  <a:pt x="798" y="426"/>
                </a:lnTo>
                <a:lnTo>
                  <a:pt x="804" y="414"/>
                </a:lnTo>
                <a:lnTo>
                  <a:pt x="810" y="408"/>
                </a:lnTo>
                <a:lnTo>
                  <a:pt x="810" y="408"/>
                </a:lnTo>
                <a:lnTo>
                  <a:pt x="810" y="402"/>
                </a:lnTo>
                <a:lnTo>
                  <a:pt x="810" y="396"/>
                </a:lnTo>
                <a:lnTo>
                  <a:pt x="810" y="390"/>
                </a:lnTo>
                <a:lnTo>
                  <a:pt x="810" y="390"/>
                </a:lnTo>
                <a:lnTo>
                  <a:pt x="804" y="390"/>
                </a:lnTo>
                <a:lnTo>
                  <a:pt x="804" y="384"/>
                </a:lnTo>
                <a:lnTo>
                  <a:pt x="810" y="378"/>
                </a:lnTo>
                <a:lnTo>
                  <a:pt x="804" y="378"/>
                </a:lnTo>
                <a:lnTo>
                  <a:pt x="810" y="372"/>
                </a:lnTo>
                <a:lnTo>
                  <a:pt x="810" y="372"/>
                </a:lnTo>
                <a:lnTo>
                  <a:pt x="810" y="366"/>
                </a:lnTo>
                <a:lnTo>
                  <a:pt x="804" y="366"/>
                </a:lnTo>
                <a:lnTo>
                  <a:pt x="798" y="366"/>
                </a:lnTo>
                <a:lnTo>
                  <a:pt x="792" y="366"/>
                </a:lnTo>
                <a:lnTo>
                  <a:pt x="798" y="360"/>
                </a:lnTo>
                <a:lnTo>
                  <a:pt x="792" y="354"/>
                </a:lnTo>
                <a:lnTo>
                  <a:pt x="792" y="348"/>
                </a:lnTo>
                <a:lnTo>
                  <a:pt x="798" y="336"/>
                </a:lnTo>
                <a:lnTo>
                  <a:pt x="798" y="336"/>
                </a:lnTo>
                <a:lnTo>
                  <a:pt x="798" y="330"/>
                </a:lnTo>
                <a:lnTo>
                  <a:pt x="798" y="324"/>
                </a:lnTo>
                <a:lnTo>
                  <a:pt x="798" y="324"/>
                </a:lnTo>
                <a:lnTo>
                  <a:pt x="798" y="318"/>
                </a:lnTo>
                <a:lnTo>
                  <a:pt x="792" y="318"/>
                </a:lnTo>
                <a:lnTo>
                  <a:pt x="786" y="312"/>
                </a:lnTo>
                <a:lnTo>
                  <a:pt x="780" y="306"/>
                </a:lnTo>
                <a:lnTo>
                  <a:pt x="774" y="300"/>
                </a:lnTo>
                <a:lnTo>
                  <a:pt x="768" y="294"/>
                </a:lnTo>
                <a:lnTo>
                  <a:pt x="762" y="294"/>
                </a:lnTo>
                <a:lnTo>
                  <a:pt x="762" y="288"/>
                </a:lnTo>
                <a:lnTo>
                  <a:pt x="756" y="288"/>
                </a:lnTo>
                <a:lnTo>
                  <a:pt x="756" y="282"/>
                </a:lnTo>
                <a:lnTo>
                  <a:pt x="756" y="282"/>
                </a:lnTo>
                <a:lnTo>
                  <a:pt x="756" y="276"/>
                </a:lnTo>
                <a:lnTo>
                  <a:pt x="756" y="270"/>
                </a:lnTo>
                <a:lnTo>
                  <a:pt x="762" y="270"/>
                </a:lnTo>
                <a:lnTo>
                  <a:pt x="762" y="264"/>
                </a:lnTo>
                <a:lnTo>
                  <a:pt x="768" y="264"/>
                </a:lnTo>
                <a:lnTo>
                  <a:pt x="774" y="264"/>
                </a:lnTo>
                <a:lnTo>
                  <a:pt x="774" y="258"/>
                </a:lnTo>
                <a:lnTo>
                  <a:pt x="774" y="258"/>
                </a:lnTo>
                <a:lnTo>
                  <a:pt x="780" y="246"/>
                </a:lnTo>
                <a:lnTo>
                  <a:pt x="774" y="240"/>
                </a:lnTo>
                <a:lnTo>
                  <a:pt x="780" y="234"/>
                </a:lnTo>
                <a:lnTo>
                  <a:pt x="780" y="234"/>
                </a:lnTo>
                <a:lnTo>
                  <a:pt x="780" y="234"/>
                </a:lnTo>
                <a:lnTo>
                  <a:pt x="780" y="234"/>
                </a:lnTo>
                <a:lnTo>
                  <a:pt x="786" y="228"/>
                </a:lnTo>
                <a:lnTo>
                  <a:pt x="780" y="228"/>
                </a:lnTo>
                <a:lnTo>
                  <a:pt x="780" y="222"/>
                </a:lnTo>
                <a:lnTo>
                  <a:pt x="780" y="216"/>
                </a:lnTo>
                <a:lnTo>
                  <a:pt x="780" y="210"/>
                </a:lnTo>
                <a:lnTo>
                  <a:pt x="780" y="204"/>
                </a:lnTo>
                <a:lnTo>
                  <a:pt x="774" y="198"/>
                </a:lnTo>
                <a:lnTo>
                  <a:pt x="774" y="198"/>
                </a:lnTo>
                <a:lnTo>
                  <a:pt x="774" y="192"/>
                </a:lnTo>
                <a:lnTo>
                  <a:pt x="774" y="192"/>
                </a:lnTo>
                <a:lnTo>
                  <a:pt x="774" y="186"/>
                </a:lnTo>
                <a:lnTo>
                  <a:pt x="774" y="180"/>
                </a:lnTo>
                <a:lnTo>
                  <a:pt x="774" y="180"/>
                </a:lnTo>
                <a:lnTo>
                  <a:pt x="768" y="180"/>
                </a:lnTo>
                <a:lnTo>
                  <a:pt x="768" y="168"/>
                </a:lnTo>
                <a:lnTo>
                  <a:pt x="768" y="168"/>
                </a:lnTo>
                <a:lnTo>
                  <a:pt x="762" y="168"/>
                </a:lnTo>
                <a:lnTo>
                  <a:pt x="762" y="168"/>
                </a:lnTo>
                <a:lnTo>
                  <a:pt x="774" y="168"/>
                </a:lnTo>
                <a:lnTo>
                  <a:pt x="774" y="168"/>
                </a:lnTo>
                <a:lnTo>
                  <a:pt x="762" y="162"/>
                </a:lnTo>
                <a:lnTo>
                  <a:pt x="762" y="162"/>
                </a:lnTo>
                <a:lnTo>
                  <a:pt x="756" y="162"/>
                </a:lnTo>
                <a:lnTo>
                  <a:pt x="756" y="168"/>
                </a:lnTo>
                <a:lnTo>
                  <a:pt x="750" y="162"/>
                </a:lnTo>
                <a:lnTo>
                  <a:pt x="750" y="162"/>
                </a:lnTo>
                <a:lnTo>
                  <a:pt x="750" y="168"/>
                </a:lnTo>
                <a:lnTo>
                  <a:pt x="744" y="162"/>
                </a:lnTo>
                <a:lnTo>
                  <a:pt x="738" y="156"/>
                </a:lnTo>
                <a:lnTo>
                  <a:pt x="738" y="156"/>
                </a:lnTo>
                <a:lnTo>
                  <a:pt x="732" y="156"/>
                </a:lnTo>
                <a:lnTo>
                  <a:pt x="732" y="150"/>
                </a:lnTo>
                <a:lnTo>
                  <a:pt x="732" y="150"/>
                </a:lnTo>
                <a:lnTo>
                  <a:pt x="726" y="150"/>
                </a:lnTo>
                <a:lnTo>
                  <a:pt x="726" y="150"/>
                </a:lnTo>
                <a:lnTo>
                  <a:pt x="726" y="144"/>
                </a:lnTo>
                <a:lnTo>
                  <a:pt x="726" y="144"/>
                </a:lnTo>
                <a:lnTo>
                  <a:pt x="732" y="138"/>
                </a:lnTo>
                <a:lnTo>
                  <a:pt x="732" y="138"/>
                </a:lnTo>
                <a:lnTo>
                  <a:pt x="732" y="138"/>
                </a:lnTo>
                <a:lnTo>
                  <a:pt x="732" y="138"/>
                </a:lnTo>
                <a:lnTo>
                  <a:pt x="726" y="132"/>
                </a:lnTo>
                <a:lnTo>
                  <a:pt x="720" y="126"/>
                </a:lnTo>
                <a:lnTo>
                  <a:pt x="720" y="126"/>
                </a:lnTo>
                <a:lnTo>
                  <a:pt x="726" y="120"/>
                </a:lnTo>
                <a:lnTo>
                  <a:pt x="726" y="114"/>
                </a:lnTo>
                <a:lnTo>
                  <a:pt x="726" y="114"/>
                </a:lnTo>
                <a:lnTo>
                  <a:pt x="720" y="108"/>
                </a:lnTo>
                <a:lnTo>
                  <a:pt x="714" y="114"/>
                </a:lnTo>
                <a:lnTo>
                  <a:pt x="714" y="108"/>
                </a:lnTo>
                <a:lnTo>
                  <a:pt x="714" y="108"/>
                </a:lnTo>
                <a:lnTo>
                  <a:pt x="714" y="114"/>
                </a:lnTo>
                <a:lnTo>
                  <a:pt x="714" y="108"/>
                </a:lnTo>
                <a:lnTo>
                  <a:pt x="708" y="114"/>
                </a:lnTo>
                <a:lnTo>
                  <a:pt x="708" y="108"/>
                </a:lnTo>
                <a:lnTo>
                  <a:pt x="702" y="108"/>
                </a:lnTo>
                <a:lnTo>
                  <a:pt x="696" y="114"/>
                </a:lnTo>
                <a:lnTo>
                  <a:pt x="696" y="114"/>
                </a:lnTo>
                <a:lnTo>
                  <a:pt x="696" y="114"/>
                </a:lnTo>
                <a:lnTo>
                  <a:pt x="696" y="114"/>
                </a:lnTo>
                <a:lnTo>
                  <a:pt x="696" y="120"/>
                </a:lnTo>
                <a:lnTo>
                  <a:pt x="696" y="114"/>
                </a:lnTo>
                <a:lnTo>
                  <a:pt x="690" y="114"/>
                </a:lnTo>
                <a:lnTo>
                  <a:pt x="690" y="114"/>
                </a:lnTo>
                <a:lnTo>
                  <a:pt x="690" y="108"/>
                </a:lnTo>
                <a:lnTo>
                  <a:pt x="690" y="108"/>
                </a:lnTo>
                <a:lnTo>
                  <a:pt x="690" y="108"/>
                </a:lnTo>
                <a:lnTo>
                  <a:pt x="684" y="114"/>
                </a:lnTo>
                <a:lnTo>
                  <a:pt x="684" y="114"/>
                </a:lnTo>
                <a:lnTo>
                  <a:pt x="684" y="108"/>
                </a:lnTo>
                <a:lnTo>
                  <a:pt x="684" y="108"/>
                </a:lnTo>
                <a:lnTo>
                  <a:pt x="684" y="108"/>
                </a:lnTo>
                <a:lnTo>
                  <a:pt x="678" y="102"/>
                </a:lnTo>
                <a:lnTo>
                  <a:pt x="678" y="96"/>
                </a:lnTo>
                <a:lnTo>
                  <a:pt x="672" y="96"/>
                </a:lnTo>
                <a:lnTo>
                  <a:pt x="672" y="102"/>
                </a:lnTo>
                <a:lnTo>
                  <a:pt x="666" y="102"/>
                </a:lnTo>
                <a:lnTo>
                  <a:pt x="672" y="96"/>
                </a:lnTo>
                <a:lnTo>
                  <a:pt x="666" y="96"/>
                </a:lnTo>
                <a:lnTo>
                  <a:pt x="666" y="96"/>
                </a:lnTo>
                <a:lnTo>
                  <a:pt x="660" y="102"/>
                </a:lnTo>
                <a:lnTo>
                  <a:pt x="660" y="96"/>
                </a:lnTo>
                <a:lnTo>
                  <a:pt x="660" y="96"/>
                </a:lnTo>
                <a:lnTo>
                  <a:pt x="654" y="96"/>
                </a:lnTo>
                <a:lnTo>
                  <a:pt x="654" y="96"/>
                </a:lnTo>
                <a:lnTo>
                  <a:pt x="654" y="96"/>
                </a:lnTo>
                <a:lnTo>
                  <a:pt x="654" y="96"/>
                </a:lnTo>
                <a:lnTo>
                  <a:pt x="654" y="96"/>
                </a:lnTo>
                <a:lnTo>
                  <a:pt x="654" y="90"/>
                </a:lnTo>
                <a:lnTo>
                  <a:pt x="654" y="90"/>
                </a:lnTo>
                <a:lnTo>
                  <a:pt x="660" y="90"/>
                </a:lnTo>
                <a:lnTo>
                  <a:pt x="660" y="90"/>
                </a:lnTo>
                <a:lnTo>
                  <a:pt x="654" y="90"/>
                </a:lnTo>
                <a:lnTo>
                  <a:pt x="660" y="84"/>
                </a:lnTo>
                <a:lnTo>
                  <a:pt x="660" y="84"/>
                </a:lnTo>
                <a:lnTo>
                  <a:pt x="654" y="78"/>
                </a:lnTo>
                <a:lnTo>
                  <a:pt x="654" y="84"/>
                </a:lnTo>
                <a:lnTo>
                  <a:pt x="654" y="78"/>
                </a:lnTo>
                <a:lnTo>
                  <a:pt x="654" y="72"/>
                </a:lnTo>
                <a:lnTo>
                  <a:pt x="654" y="72"/>
                </a:lnTo>
                <a:lnTo>
                  <a:pt x="648" y="72"/>
                </a:lnTo>
                <a:lnTo>
                  <a:pt x="648" y="72"/>
                </a:lnTo>
                <a:lnTo>
                  <a:pt x="648" y="72"/>
                </a:lnTo>
                <a:lnTo>
                  <a:pt x="642" y="72"/>
                </a:lnTo>
                <a:lnTo>
                  <a:pt x="642" y="78"/>
                </a:lnTo>
                <a:lnTo>
                  <a:pt x="642" y="84"/>
                </a:lnTo>
                <a:lnTo>
                  <a:pt x="636" y="90"/>
                </a:lnTo>
                <a:lnTo>
                  <a:pt x="636" y="84"/>
                </a:lnTo>
                <a:lnTo>
                  <a:pt x="636" y="84"/>
                </a:lnTo>
                <a:lnTo>
                  <a:pt x="630" y="78"/>
                </a:lnTo>
                <a:lnTo>
                  <a:pt x="630" y="84"/>
                </a:lnTo>
                <a:lnTo>
                  <a:pt x="630" y="78"/>
                </a:lnTo>
                <a:lnTo>
                  <a:pt x="624" y="84"/>
                </a:lnTo>
                <a:lnTo>
                  <a:pt x="624" y="78"/>
                </a:lnTo>
                <a:lnTo>
                  <a:pt x="624" y="78"/>
                </a:lnTo>
                <a:lnTo>
                  <a:pt x="624" y="84"/>
                </a:lnTo>
                <a:lnTo>
                  <a:pt x="624" y="78"/>
                </a:lnTo>
                <a:lnTo>
                  <a:pt x="618" y="78"/>
                </a:lnTo>
                <a:lnTo>
                  <a:pt x="618" y="84"/>
                </a:lnTo>
                <a:lnTo>
                  <a:pt x="612" y="84"/>
                </a:lnTo>
                <a:lnTo>
                  <a:pt x="612" y="78"/>
                </a:lnTo>
                <a:lnTo>
                  <a:pt x="612" y="78"/>
                </a:lnTo>
                <a:lnTo>
                  <a:pt x="612" y="84"/>
                </a:lnTo>
                <a:lnTo>
                  <a:pt x="612" y="84"/>
                </a:lnTo>
                <a:lnTo>
                  <a:pt x="606" y="84"/>
                </a:lnTo>
                <a:lnTo>
                  <a:pt x="606" y="84"/>
                </a:lnTo>
                <a:lnTo>
                  <a:pt x="606" y="90"/>
                </a:lnTo>
                <a:lnTo>
                  <a:pt x="600" y="90"/>
                </a:lnTo>
                <a:lnTo>
                  <a:pt x="600" y="96"/>
                </a:lnTo>
                <a:lnTo>
                  <a:pt x="600" y="96"/>
                </a:lnTo>
                <a:lnTo>
                  <a:pt x="600" y="96"/>
                </a:lnTo>
                <a:lnTo>
                  <a:pt x="600" y="96"/>
                </a:lnTo>
                <a:lnTo>
                  <a:pt x="594" y="96"/>
                </a:lnTo>
                <a:lnTo>
                  <a:pt x="594" y="96"/>
                </a:lnTo>
                <a:lnTo>
                  <a:pt x="594" y="90"/>
                </a:lnTo>
                <a:lnTo>
                  <a:pt x="594" y="90"/>
                </a:lnTo>
                <a:lnTo>
                  <a:pt x="594" y="84"/>
                </a:lnTo>
                <a:lnTo>
                  <a:pt x="600" y="84"/>
                </a:lnTo>
                <a:lnTo>
                  <a:pt x="600" y="78"/>
                </a:lnTo>
                <a:lnTo>
                  <a:pt x="600" y="78"/>
                </a:lnTo>
                <a:lnTo>
                  <a:pt x="600" y="78"/>
                </a:lnTo>
                <a:lnTo>
                  <a:pt x="606" y="78"/>
                </a:lnTo>
                <a:lnTo>
                  <a:pt x="612" y="78"/>
                </a:lnTo>
                <a:lnTo>
                  <a:pt x="618" y="78"/>
                </a:lnTo>
                <a:lnTo>
                  <a:pt x="612" y="72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24" y="72"/>
                </a:lnTo>
                <a:lnTo>
                  <a:pt x="624" y="72"/>
                </a:lnTo>
                <a:lnTo>
                  <a:pt x="624" y="72"/>
                </a:lnTo>
                <a:lnTo>
                  <a:pt x="624" y="72"/>
                </a:lnTo>
                <a:lnTo>
                  <a:pt x="624" y="72"/>
                </a:lnTo>
                <a:lnTo>
                  <a:pt x="630" y="72"/>
                </a:lnTo>
                <a:lnTo>
                  <a:pt x="630" y="78"/>
                </a:lnTo>
                <a:lnTo>
                  <a:pt x="630" y="72"/>
                </a:lnTo>
                <a:lnTo>
                  <a:pt x="636" y="72"/>
                </a:lnTo>
                <a:lnTo>
                  <a:pt x="636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30" y="72"/>
                </a:lnTo>
                <a:lnTo>
                  <a:pt x="618" y="66"/>
                </a:lnTo>
                <a:lnTo>
                  <a:pt x="612" y="66"/>
                </a:lnTo>
                <a:lnTo>
                  <a:pt x="606" y="66"/>
                </a:lnTo>
                <a:lnTo>
                  <a:pt x="606" y="66"/>
                </a:lnTo>
                <a:lnTo>
                  <a:pt x="600" y="78"/>
                </a:lnTo>
                <a:lnTo>
                  <a:pt x="600" y="78"/>
                </a:lnTo>
                <a:lnTo>
                  <a:pt x="594" y="90"/>
                </a:lnTo>
                <a:lnTo>
                  <a:pt x="588" y="96"/>
                </a:lnTo>
                <a:lnTo>
                  <a:pt x="582" y="96"/>
                </a:lnTo>
                <a:lnTo>
                  <a:pt x="576" y="96"/>
                </a:lnTo>
                <a:lnTo>
                  <a:pt x="576" y="102"/>
                </a:lnTo>
                <a:lnTo>
                  <a:pt x="576" y="102"/>
                </a:lnTo>
                <a:lnTo>
                  <a:pt x="576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14"/>
                </a:lnTo>
                <a:lnTo>
                  <a:pt x="576" y="114"/>
                </a:lnTo>
                <a:lnTo>
                  <a:pt x="576" y="114"/>
                </a:lnTo>
                <a:lnTo>
                  <a:pt x="570" y="114"/>
                </a:lnTo>
                <a:lnTo>
                  <a:pt x="570" y="114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lnTo>
                  <a:pt x="570" y="108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1" name=""/>
          <p:cNvSpPr/>
          <p:nvPr/>
        </p:nvSpPr>
        <p:spPr>
          <a:xfrm>
            <a:off x="8555040" y="3449520"/>
            <a:ext cx="1103400" cy="571680"/>
          </a:xfrm>
          <a:custGeom>
            <a:avLst/>
            <a:gdLst/>
            <a:ahLst/>
            <a:rect l="l" t="t" r="r" b="b"/>
            <a:pathLst>
              <a:path w="696" h="360">
                <a:moveTo>
                  <a:pt x="246" y="270"/>
                </a:moveTo>
                <a:lnTo>
                  <a:pt x="246" y="264"/>
                </a:lnTo>
                <a:lnTo>
                  <a:pt x="240" y="264"/>
                </a:lnTo>
                <a:lnTo>
                  <a:pt x="234" y="264"/>
                </a:lnTo>
                <a:lnTo>
                  <a:pt x="228" y="264"/>
                </a:lnTo>
                <a:lnTo>
                  <a:pt x="222" y="264"/>
                </a:lnTo>
                <a:lnTo>
                  <a:pt x="198" y="282"/>
                </a:lnTo>
                <a:lnTo>
                  <a:pt x="192" y="282"/>
                </a:lnTo>
                <a:lnTo>
                  <a:pt x="174" y="276"/>
                </a:lnTo>
                <a:lnTo>
                  <a:pt x="174" y="282"/>
                </a:lnTo>
                <a:lnTo>
                  <a:pt x="168" y="282"/>
                </a:lnTo>
                <a:lnTo>
                  <a:pt x="150" y="282"/>
                </a:lnTo>
                <a:lnTo>
                  <a:pt x="144" y="294"/>
                </a:lnTo>
                <a:lnTo>
                  <a:pt x="132" y="306"/>
                </a:lnTo>
                <a:lnTo>
                  <a:pt x="126" y="306"/>
                </a:lnTo>
                <a:lnTo>
                  <a:pt x="120" y="306"/>
                </a:lnTo>
                <a:lnTo>
                  <a:pt x="108" y="300"/>
                </a:lnTo>
                <a:lnTo>
                  <a:pt x="102" y="294"/>
                </a:lnTo>
                <a:lnTo>
                  <a:pt x="102" y="294"/>
                </a:lnTo>
                <a:lnTo>
                  <a:pt x="96" y="300"/>
                </a:lnTo>
                <a:lnTo>
                  <a:pt x="84" y="300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2"/>
                </a:lnTo>
                <a:lnTo>
                  <a:pt x="84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2" y="276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0" y="288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48" y="300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2" y="294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0"/>
                </a:lnTo>
                <a:lnTo>
                  <a:pt x="24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6" y="264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0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0" y="246"/>
                </a:lnTo>
                <a:lnTo>
                  <a:pt x="6" y="246"/>
                </a:lnTo>
                <a:lnTo>
                  <a:pt x="0" y="240"/>
                </a:lnTo>
                <a:lnTo>
                  <a:pt x="0" y="240"/>
                </a:lnTo>
                <a:lnTo>
                  <a:pt x="0" y="234"/>
                </a:ln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6" y="216"/>
                </a:lnTo>
                <a:lnTo>
                  <a:pt x="6" y="210"/>
                </a:lnTo>
                <a:lnTo>
                  <a:pt x="6" y="216"/>
                </a:lnTo>
                <a:lnTo>
                  <a:pt x="6" y="216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0" y="210"/>
                </a:lnTo>
                <a:lnTo>
                  <a:pt x="0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lnTo>
                  <a:pt x="24" y="192"/>
                </a:lnTo>
                <a:lnTo>
                  <a:pt x="24" y="198"/>
                </a:lnTo>
                <a:lnTo>
                  <a:pt x="24" y="198"/>
                </a:lnTo>
                <a:lnTo>
                  <a:pt x="30" y="204"/>
                </a:lnTo>
                <a:lnTo>
                  <a:pt x="42" y="204"/>
                </a:lnTo>
                <a:lnTo>
                  <a:pt x="42" y="210"/>
                </a:lnTo>
                <a:lnTo>
                  <a:pt x="48" y="210"/>
                </a:lnTo>
                <a:lnTo>
                  <a:pt x="54" y="216"/>
                </a:lnTo>
                <a:lnTo>
                  <a:pt x="48" y="222"/>
                </a:lnTo>
                <a:lnTo>
                  <a:pt x="54" y="228"/>
                </a:lnTo>
                <a:lnTo>
                  <a:pt x="60" y="222"/>
                </a:lnTo>
                <a:lnTo>
                  <a:pt x="66" y="222"/>
                </a:lnTo>
                <a:lnTo>
                  <a:pt x="66" y="234"/>
                </a:lnTo>
                <a:lnTo>
                  <a:pt x="60" y="240"/>
                </a:lnTo>
                <a:lnTo>
                  <a:pt x="66" y="240"/>
                </a:lnTo>
                <a:lnTo>
                  <a:pt x="72" y="234"/>
                </a:lnTo>
                <a:lnTo>
                  <a:pt x="90" y="216"/>
                </a:lnTo>
                <a:lnTo>
                  <a:pt x="84" y="210"/>
                </a:lnTo>
                <a:lnTo>
                  <a:pt x="84" y="198"/>
                </a:lnTo>
                <a:lnTo>
                  <a:pt x="90" y="198"/>
                </a:lnTo>
                <a:lnTo>
                  <a:pt x="90" y="204"/>
                </a:lnTo>
                <a:lnTo>
                  <a:pt x="96" y="204"/>
                </a:lnTo>
                <a:lnTo>
                  <a:pt x="96" y="198"/>
                </a:lnTo>
                <a:lnTo>
                  <a:pt x="108" y="204"/>
                </a:lnTo>
                <a:lnTo>
                  <a:pt x="114" y="204"/>
                </a:lnTo>
                <a:lnTo>
                  <a:pt x="114" y="210"/>
                </a:lnTo>
                <a:lnTo>
                  <a:pt x="126" y="204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32" y="216"/>
                </a:lnTo>
                <a:lnTo>
                  <a:pt x="132" y="222"/>
                </a:lnTo>
                <a:lnTo>
                  <a:pt x="144" y="222"/>
                </a:lnTo>
                <a:lnTo>
                  <a:pt x="144" y="216"/>
                </a:lnTo>
                <a:lnTo>
                  <a:pt x="150" y="216"/>
                </a:lnTo>
                <a:lnTo>
                  <a:pt x="156" y="216"/>
                </a:lnTo>
                <a:lnTo>
                  <a:pt x="150" y="222"/>
                </a:lnTo>
                <a:lnTo>
                  <a:pt x="156" y="222"/>
                </a:lnTo>
                <a:lnTo>
                  <a:pt x="162" y="210"/>
                </a:lnTo>
                <a:lnTo>
                  <a:pt x="168" y="216"/>
                </a:lnTo>
                <a:lnTo>
                  <a:pt x="168" y="210"/>
                </a:lnTo>
                <a:lnTo>
                  <a:pt x="168" y="204"/>
                </a:lnTo>
                <a:lnTo>
                  <a:pt x="174" y="204"/>
                </a:lnTo>
                <a:lnTo>
                  <a:pt x="186" y="204"/>
                </a:lnTo>
                <a:lnTo>
                  <a:pt x="186" y="198"/>
                </a:lnTo>
                <a:lnTo>
                  <a:pt x="192" y="192"/>
                </a:lnTo>
                <a:lnTo>
                  <a:pt x="192" y="198"/>
                </a:lnTo>
                <a:lnTo>
                  <a:pt x="204" y="192"/>
                </a:lnTo>
                <a:lnTo>
                  <a:pt x="210" y="198"/>
                </a:lnTo>
                <a:lnTo>
                  <a:pt x="210" y="192"/>
                </a:lnTo>
                <a:lnTo>
                  <a:pt x="222" y="192"/>
                </a:lnTo>
                <a:lnTo>
                  <a:pt x="228" y="192"/>
                </a:lnTo>
                <a:lnTo>
                  <a:pt x="240" y="192"/>
                </a:lnTo>
                <a:lnTo>
                  <a:pt x="240" y="186"/>
                </a:lnTo>
                <a:lnTo>
                  <a:pt x="240" y="180"/>
                </a:lnTo>
                <a:lnTo>
                  <a:pt x="246" y="174"/>
                </a:lnTo>
                <a:lnTo>
                  <a:pt x="246" y="180"/>
                </a:lnTo>
                <a:lnTo>
                  <a:pt x="246" y="180"/>
                </a:lnTo>
                <a:lnTo>
                  <a:pt x="252" y="180"/>
                </a:lnTo>
                <a:lnTo>
                  <a:pt x="258" y="180"/>
                </a:lnTo>
                <a:lnTo>
                  <a:pt x="264" y="180"/>
                </a:lnTo>
                <a:lnTo>
                  <a:pt x="264" y="186"/>
                </a:lnTo>
                <a:lnTo>
                  <a:pt x="270" y="192"/>
                </a:lnTo>
                <a:lnTo>
                  <a:pt x="276" y="192"/>
                </a:lnTo>
                <a:lnTo>
                  <a:pt x="276" y="192"/>
                </a:lnTo>
                <a:lnTo>
                  <a:pt x="282" y="186"/>
                </a:lnTo>
                <a:lnTo>
                  <a:pt x="288" y="186"/>
                </a:lnTo>
                <a:lnTo>
                  <a:pt x="294" y="186"/>
                </a:lnTo>
                <a:lnTo>
                  <a:pt x="294" y="192"/>
                </a:lnTo>
                <a:lnTo>
                  <a:pt x="300" y="198"/>
                </a:lnTo>
                <a:lnTo>
                  <a:pt x="294" y="198"/>
                </a:lnTo>
                <a:lnTo>
                  <a:pt x="300" y="204"/>
                </a:lnTo>
                <a:lnTo>
                  <a:pt x="300" y="204"/>
                </a:lnTo>
                <a:lnTo>
                  <a:pt x="312" y="210"/>
                </a:lnTo>
                <a:lnTo>
                  <a:pt x="318" y="216"/>
                </a:lnTo>
                <a:lnTo>
                  <a:pt x="318" y="210"/>
                </a:lnTo>
                <a:lnTo>
                  <a:pt x="318" y="198"/>
                </a:lnTo>
                <a:lnTo>
                  <a:pt x="324" y="192"/>
                </a:lnTo>
                <a:lnTo>
                  <a:pt x="324" y="180"/>
                </a:lnTo>
                <a:lnTo>
                  <a:pt x="318" y="180"/>
                </a:lnTo>
                <a:lnTo>
                  <a:pt x="312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74"/>
                </a:lnTo>
                <a:lnTo>
                  <a:pt x="306" y="174"/>
                </a:lnTo>
                <a:lnTo>
                  <a:pt x="312" y="162"/>
                </a:lnTo>
                <a:lnTo>
                  <a:pt x="306" y="144"/>
                </a:lnTo>
                <a:lnTo>
                  <a:pt x="306" y="144"/>
                </a:lnTo>
                <a:lnTo>
                  <a:pt x="300" y="138"/>
                </a:lnTo>
                <a:lnTo>
                  <a:pt x="294" y="132"/>
                </a:lnTo>
                <a:lnTo>
                  <a:pt x="294" y="126"/>
                </a:lnTo>
                <a:lnTo>
                  <a:pt x="294" y="126"/>
                </a:lnTo>
                <a:lnTo>
                  <a:pt x="294" y="120"/>
                </a:lnTo>
                <a:lnTo>
                  <a:pt x="300" y="120"/>
                </a:lnTo>
                <a:lnTo>
                  <a:pt x="300" y="120"/>
                </a:lnTo>
                <a:lnTo>
                  <a:pt x="306" y="114"/>
                </a:lnTo>
                <a:lnTo>
                  <a:pt x="312" y="114"/>
                </a:lnTo>
                <a:lnTo>
                  <a:pt x="312" y="108"/>
                </a:lnTo>
                <a:lnTo>
                  <a:pt x="318" y="102"/>
                </a:lnTo>
                <a:lnTo>
                  <a:pt x="336" y="96"/>
                </a:lnTo>
                <a:lnTo>
                  <a:pt x="336" y="102"/>
                </a:lnTo>
                <a:lnTo>
                  <a:pt x="342" y="96"/>
                </a:lnTo>
                <a:lnTo>
                  <a:pt x="354" y="90"/>
                </a:lnTo>
                <a:lnTo>
                  <a:pt x="354" y="78"/>
                </a:lnTo>
                <a:lnTo>
                  <a:pt x="360" y="72"/>
                </a:lnTo>
                <a:lnTo>
                  <a:pt x="354" y="60"/>
                </a:lnTo>
                <a:lnTo>
                  <a:pt x="354" y="60"/>
                </a:lnTo>
                <a:lnTo>
                  <a:pt x="360" y="60"/>
                </a:lnTo>
                <a:lnTo>
                  <a:pt x="366" y="54"/>
                </a:lnTo>
                <a:lnTo>
                  <a:pt x="366" y="60"/>
                </a:lnTo>
                <a:lnTo>
                  <a:pt x="372" y="60"/>
                </a:lnTo>
                <a:lnTo>
                  <a:pt x="384" y="66"/>
                </a:lnTo>
                <a:lnTo>
                  <a:pt x="384" y="60"/>
                </a:lnTo>
                <a:lnTo>
                  <a:pt x="390" y="60"/>
                </a:lnTo>
                <a:lnTo>
                  <a:pt x="390" y="54"/>
                </a:lnTo>
                <a:lnTo>
                  <a:pt x="390" y="42"/>
                </a:lnTo>
                <a:lnTo>
                  <a:pt x="390" y="42"/>
                </a:lnTo>
                <a:lnTo>
                  <a:pt x="390" y="30"/>
                </a:lnTo>
                <a:lnTo>
                  <a:pt x="396" y="30"/>
                </a:lnTo>
                <a:lnTo>
                  <a:pt x="402" y="36"/>
                </a:lnTo>
                <a:lnTo>
                  <a:pt x="402" y="36"/>
                </a:lnTo>
                <a:lnTo>
                  <a:pt x="402" y="36"/>
                </a:lnTo>
                <a:lnTo>
                  <a:pt x="402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08" y="42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08" y="48"/>
                </a:lnTo>
                <a:lnTo>
                  <a:pt x="408" y="48"/>
                </a:lnTo>
                <a:lnTo>
                  <a:pt x="408" y="48"/>
                </a:lnTo>
                <a:lnTo>
                  <a:pt x="408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20" y="60"/>
                </a:lnTo>
                <a:lnTo>
                  <a:pt x="420" y="54"/>
                </a:lnTo>
                <a:lnTo>
                  <a:pt x="420" y="54"/>
                </a:lnTo>
                <a:lnTo>
                  <a:pt x="420" y="54"/>
                </a:lnTo>
                <a:lnTo>
                  <a:pt x="420" y="60"/>
                </a:lnTo>
                <a:lnTo>
                  <a:pt x="426" y="54"/>
                </a:lnTo>
                <a:lnTo>
                  <a:pt x="426" y="60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54"/>
                </a:lnTo>
                <a:lnTo>
                  <a:pt x="444" y="60"/>
                </a:lnTo>
                <a:lnTo>
                  <a:pt x="450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48"/>
                </a:lnTo>
                <a:lnTo>
                  <a:pt x="450" y="48"/>
                </a:lnTo>
                <a:lnTo>
                  <a:pt x="450" y="48"/>
                </a:lnTo>
                <a:lnTo>
                  <a:pt x="450" y="48"/>
                </a:lnTo>
                <a:lnTo>
                  <a:pt x="450" y="54"/>
                </a:lnTo>
                <a:lnTo>
                  <a:pt x="450" y="54"/>
                </a:lnTo>
                <a:lnTo>
                  <a:pt x="456" y="54"/>
                </a:lnTo>
                <a:lnTo>
                  <a:pt x="456" y="54"/>
                </a:lnTo>
                <a:lnTo>
                  <a:pt x="456" y="54"/>
                </a:lnTo>
                <a:lnTo>
                  <a:pt x="456" y="54"/>
                </a:lnTo>
                <a:lnTo>
                  <a:pt x="456" y="54"/>
                </a:lnTo>
                <a:lnTo>
                  <a:pt x="456" y="54"/>
                </a:lnTo>
                <a:lnTo>
                  <a:pt x="456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8" y="54"/>
                </a:lnTo>
                <a:lnTo>
                  <a:pt x="468" y="60"/>
                </a:lnTo>
                <a:lnTo>
                  <a:pt x="468" y="60"/>
                </a:lnTo>
                <a:lnTo>
                  <a:pt x="474" y="60"/>
                </a:lnTo>
                <a:lnTo>
                  <a:pt x="474" y="54"/>
                </a:lnTo>
                <a:lnTo>
                  <a:pt x="474" y="54"/>
                </a:lnTo>
                <a:lnTo>
                  <a:pt x="474" y="54"/>
                </a:lnTo>
                <a:lnTo>
                  <a:pt x="474" y="48"/>
                </a:lnTo>
                <a:lnTo>
                  <a:pt x="474" y="48"/>
                </a:lnTo>
                <a:lnTo>
                  <a:pt x="474" y="48"/>
                </a:lnTo>
                <a:lnTo>
                  <a:pt x="474" y="48"/>
                </a:lnTo>
                <a:lnTo>
                  <a:pt x="474" y="42"/>
                </a:lnTo>
                <a:lnTo>
                  <a:pt x="474" y="42"/>
                </a:lnTo>
                <a:lnTo>
                  <a:pt x="474" y="42"/>
                </a:lnTo>
                <a:lnTo>
                  <a:pt x="480" y="42"/>
                </a:lnTo>
                <a:lnTo>
                  <a:pt x="480" y="36"/>
                </a:lnTo>
                <a:lnTo>
                  <a:pt x="480" y="36"/>
                </a:lnTo>
                <a:lnTo>
                  <a:pt x="480" y="36"/>
                </a:lnTo>
                <a:lnTo>
                  <a:pt x="480" y="30"/>
                </a:lnTo>
                <a:lnTo>
                  <a:pt x="480" y="30"/>
                </a:lnTo>
                <a:lnTo>
                  <a:pt x="480" y="30"/>
                </a:lnTo>
                <a:lnTo>
                  <a:pt x="486" y="30"/>
                </a:lnTo>
                <a:lnTo>
                  <a:pt x="486" y="30"/>
                </a:lnTo>
                <a:lnTo>
                  <a:pt x="486" y="30"/>
                </a:lnTo>
                <a:lnTo>
                  <a:pt x="486" y="30"/>
                </a:lnTo>
                <a:lnTo>
                  <a:pt x="486" y="30"/>
                </a:lnTo>
                <a:lnTo>
                  <a:pt x="486" y="30"/>
                </a:lnTo>
                <a:lnTo>
                  <a:pt x="492" y="30"/>
                </a:lnTo>
                <a:lnTo>
                  <a:pt x="492" y="30"/>
                </a:lnTo>
                <a:lnTo>
                  <a:pt x="492" y="30"/>
                </a:lnTo>
                <a:lnTo>
                  <a:pt x="492" y="36"/>
                </a:lnTo>
                <a:lnTo>
                  <a:pt x="498" y="36"/>
                </a:lnTo>
                <a:lnTo>
                  <a:pt x="498" y="30"/>
                </a:lnTo>
                <a:lnTo>
                  <a:pt x="498" y="30"/>
                </a:lnTo>
                <a:lnTo>
                  <a:pt x="492" y="30"/>
                </a:lnTo>
                <a:lnTo>
                  <a:pt x="498" y="30"/>
                </a:lnTo>
                <a:lnTo>
                  <a:pt x="492" y="24"/>
                </a:lnTo>
                <a:lnTo>
                  <a:pt x="498" y="24"/>
                </a:lnTo>
                <a:lnTo>
                  <a:pt x="498" y="24"/>
                </a:lnTo>
                <a:lnTo>
                  <a:pt x="498" y="24"/>
                </a:lnTo>
                <a:lnTo>
                  <a:pt x="498" y="18"/>
                </a:lnTo>
                <a:lnTo>
                  <a:pt x="498" y="18"/>
                </a:lnTo>
                <a:lnTo>
                  <a:pt x="498" y="18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12"/>
                </a:lnTo>
                <a:lnTo>
                  <a:pt x="498" y="6"/>
                </a:lnTo>
                <a:lnTo>
                  <a:pt x="498" y="0"/>
                </a:lnTo>
                <a:lnTo>
                  <a:pt x="498" y="0"/>
                </a:lnTo>
                <a:lnTo>
                  <a:pt x="498" y="0"/>
                </a:lnTo>
                <a:lnTo>
                  <a:pt x="498" y="0"/>
                </a:lnTo>
                <a:lnTo>
                  <a:pt x="498" y="0"/>
                </a:lnTo>
                <a:lnTo>
                  <a:pt x="498" y="0"/>
                </a:lnTo>
                <a:lnTo>
                  <a:pt x="498" y="0"/>
                </a:lnTo>
                <a:lnTo>
                  <a:pt x="504" y="0"/>
                </a:lnTo>
                <a:lnTo>
                  <a:pt x="504" y="0"/>
                </a:lnTo>
                <a:lnTo>
                  <a:pt x="504" y="0"/>
                </a:lnTo>
                <a:lnTo>
                  <a:pt x="510" y="0"/>
                </a:lnTo>
                <a:lnTo>
                  <a:pt x="510" y="0"/>
                </a:lnTo>
                <a:lnTo>
                  <a:pt x="510" y="0"/>
                </a:lnTo>
                <a:lnTo>
                  <a:pt x="516" y="0"/>
                </a:lnTo>
                <a:lnTo>
                  <a:pt x="510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0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16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6"/>
                </a:lnTo>
                <a:lnTo>
                  <a:pt x="522" y="0"/>
                </a:lnTo>
                <a:lnTo>
                  <a:pt x="522" y="0"/>
                </a:lnTo>
                <a:lnTo>
                  <a:pt x="528" y="0"/>
                </a:lnTo>
                <a:lnTo>
                  <a:pt x="528" y="6"/>
                </a:lnTo>
                <a:lnTo>
                  <a:pt x="528" y="6"/>
                </a:lnTo>
                <a:lnTo>
                  <a:pt x="528" y="6"/>
                </a:lnTo>
                <a:lnTo>
                  <a:pt x="528" y="6"/>
                </a:lnTo>
                <a:lnTo>
                  <a:pt x="528" y="0"/>
                </a:lnTo>
                <a:lnTo>
                  <a:pt x="534" y="0"/>
                </a:lnTo>
                <a:lnTo>
                  <a:pt x="534" y="6"/>
                </a:lnTo>
                <a:lnTo>
                  <a:pt x="534" y="6"/>
                </a:lnTo>
                <a:lnTo>
                  <a:pt x="540" y="6"/>
                </a:lnTo>
                <a:lnTo>
                  <a:pt x="540" y="6"/>
                </a:lnTo>
                <a:lnTo>
                  <a:pt x="540" y="6"/>
                </a:lnTo>
                <a:lnTo>
                  <a:pt x="540" y="6"/>
                </a:lnTo>
                <a:lnTo>
                  <a:pt x="546" y="12"/>
                </a:lnTo>
                <a:lnTo>
                  <a:pt x="546" y="12"/>
                </a:lnTo>
                <a:lnTo>
                  <a:pt x="546" y="12"/>
                </a:lnTo>
                <a:lnTo>
                  <a:pt x="552" y="12"/>
                </a:lnTo>
                <a:lnTo>
                  <a:pt x="552" y="12"/>
                </a:lnTo>
                <a:lnTo>
                  <a:pt x="558" y="18"/>
                </a:lnTo>
                <a:lnTo>
                  <a:pt x="558" y="18"/>
                </a:lnTo>
                <a:lnTo>
                  <a:pt x="558" y="18"/>
                </a:lnTo>
                <a:lnTo>
                  <a:pt x="564" y="18"/>
                </a:lnTo>
                <a:lnTo>
                  <a:pt x="564" y="18"/>
                </a:lnTo>
                <a:lnTo>
                  <a:pt x="570" y="18"/>
                </a:lnTo>
                <a:lnTo>
                  <a:pt x="570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76" y="18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2" y="24"/>
                </a:lnTo>
                <a:lnTo>
                  <a:pt x="588" y="24"/>
                </a:lnTo>
                <a:lnTo>
                  <a:pt x="588" y="30"/>
                </a:lnTo>
                <a:lnTo>
                  <a:pt x="588" y="30"/>
                </a:lnTo>
                <a:lnTo>
                  <a:pt x="588" y="30"/>
                </a:lnTo>
                <a:lnTo>
                  <a:pt x="594" y="36"/>
                </a:lnTo>
                <a:lnTo>
                  <a:pt x="600" y="36"/>
                </a:lnTo>
                <a:lnTo>
                  <a:pt x="600" y="36"/>
                </a:lnTo>
                <a:lnTo>
                  <a:pt x="600" y="36"/>
                </a:lnTo>
                <a:lnTo>
                  <a:pt x="606" y="36"/>
                </a:lnTo>
                <a:lnTo>
                  <a:pt x="606" y="36"/>
                </a:lnTo>
                <a:lnTo>
                  <a:pt x="612" y="36"/>
                </a:lnTo>
                <a:lnTo>
                  <a:pt x="612" y="36"/>
                </a:lnTo>
                <a:lnTo>
                  <a:pt x="612" y="36"/>
                </a:lnTo>
                <a:lnTo>
                  <a:pt x="618" y="36"/>
                </a:lnTo>
                <a:lnTo>
                  <a:pt x="618" y="36"/>
                </a:lnTo>
                <a:lnTo>
                  <a:pt x="618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30" y="36"/>
                </a:lnTo>
                <a:lnTo>
                  <a:pt x="630" y="36"/>
                </a:lnTo>
                <a:lnTo>
                  <a:pt x="630" y="36"/>
                </a:lnTo>
                <a:lnTo>
                  <a:pt x="630" y="30"/>
                </a:lnTo>
                <a:lnTo>
                  <a:pt x="630" y="30"/>
                </a:lnTo>
                <a:lnTo>
                  <a:pt x="630" y="30"/>
                </a:lnTo>
                <a:lnTo>
                  <a:pt x="630" y="24"/>
                </a:lnTo>
                <a:lnTo>
                  <a:pt x="636" y="30"/>
                </a:lnTo>
                <a:lnTo>
                  <a:pt x="636" y="30"/>
                </a:lnTo>
                <a:lnTo>
                  <a:pt x="636" y="30"/>
                </a:lnTo>
                <a:lnTo>
                  <a:pt x="636" y="24"/>
                </a:lnTo>
                <a:lnTo>
                  <a:pt x="642" y="24"/>
                </a:lnTo>
                <a:lnTo>
                  <a:pt x="642" y="30"/>
                </a:lnTo>
                <a:lnTo>
                  <a:pt x="642" y="30"/>
                </a:lnTo>
                <a:lnTo>
                  <a:pt x="642" y="30"/>
                </a:lnTo>
                <a:lnTo>
                  <a:pt x="648" y="30"/>
                </a:lnTo>
                <a:lnTo>
                  <a:pt x="648" y="30"/>
                </a:lnTo>
                <a:lnTo>
                  <a:pt x="648" y="30"/>
                </a:lnTo>
                <a:lnTo>
                  <a:pt x="654" y="30"/>
                </a:lnTo>
                <a:lnTo>
                  <a:pt x="654" y="36"/>
                </a:lnTo>
                <a:lnTo>
                  <a:pt x="654" y="36"/>
                </a:lnTo>
                <a:lnTo>
                  <a:pt x="654" y="36"/>
                </a:lnTo>
                <a:lnTo>
                  <a:pt x="654" y="36"/>
                </a:lnTo>
                <a:lnTo>
                  <a:pt x="654" y="36"/>
                </a:lnTo>
                <a:lnTo>
                  <a:pt x="660" y="36"/>
                </a:lnTo>
                <a:lnTo>
                  <a:pt x="660" y="36"/>
                </a:lnTo>
                <a:lnTo>
                  <a:pt x="660" y="42"/>
                </a:lnTo>
                <a:lnTo>
                  <a:pt x="660" y="42"/>
                </a:lnTo>
                <a:lnTo>
                  <a:pt x="660" y="42"/>
                </a:lnTo>
                <a:lnTo>
                  <a:pt x="660" y="42"/>
                </a:lnTo>
                <a:lnTo>
                  <a:pt x="666" y="42"/>
                </a:lnTo>
                <a:lnTo>
                  <a:pt x="666" y="42"/>
                </a:lnTo>
                <a:lnTo>
                  <a:pt x="666" y="42"/>
                </a:lnTo>
                <a:lnTo>
                  <a:pt x="666" y="42"/>
                </a:lnTo>
                <a:lnTo>
                  <a:pt x="672" y="42"/>
                </a:lnTo>
                <a:lnTo>
                  <a:pt x="672" y="36"/>
                </a:lnTo>
                <a:lnTo>
                  <a:pt x="672" y="42"/>
                </a:lnTo>
                <a:lnTo>
                  <a:pt x="672" y="42"/>
                </a:lnTo>
                <a:lnTo>
                  <a:pt x="672" y="42"/>
                </a:lnTo>
                <a:lnTo>
                  <a:pt x="672" y="42"/>
                </a:lnTo>
                <a:lnTo>
                  <a:pt x="672" y="42"/>
                </a:lnTo>
                <a:lnTo>
                  <a:pt x="672" y="42"/>
                </a:lnTo>
                <a:lnTo>
                  <a:pt x="672" y="42"/>
                </a:lnTo>
                <a:lnTo>
                  <a:pt x="672" y="48"/>
                </a:lnTo>
                <a:lnTo>
                  <a:pt x="672" y="48"/>
                </a:lnTo>
                <a:lnTo>
                  <a:pt x="672" y="48"/>
                </a:lnTo>
                <a:lnTo>
                  <a:pt x="672" y="48"/>
                </a:lnTo>
                <a:lnTo>
                  <a:pt x="672" y="48"/>
                </a:lnTo>
                <a:lnTo>
                  <a:pt x="672" y="48"/>
                </a:lnTo>
                <a:lnTo>
                  <a:pt x="672" y="54"/>
                </a:lnTo>
                <a:lnTo>
                  <a:pt x="678" y="54"/>
                </a:lnTo>
                <a:lnTo>
                  <a:pt x="678" y="54"/>
                </a:lnTo>
                <a:lnTo>
                  <a:pt x="678" y="54"/>
                </a:lnTo>
                <a:lnTo>
                  <a:pt x="678" y="60"/>
                </a:lnTo>
                <a:lnTo>
                  <a:pt x="678" y="60"/>
                </a:lnTo>
                <a:lnTo>
                  <a:pt x="678" y="66"/>
                </a:lnTo>
                <a:lnTo>
                  <a:pt x="678" y="66"/>
                </a:lnTo>
                <a:lnTo>
                  <a:pt x="678" y="66"/>
                </a:lnTo>
                <a:lnTo>
                  <a:pt x="672" y="66"/>
                </a:lnTo>
                <a:lnTo>
                  <a:pt x="672" y="66"/>
                </a:lnTo>
                <a:lnTo>
                  <a:pt x="672" y="66"/>
                </a:lnTo>
                <a:lnTo>
                  <a:pt x="672" y="72"/>
                </a:lnTo>
                <a:lnTo>
                  <a:pt x="672" y="72"/>
                </a:lnTo>
                <a:lnTo>
                  <a:pt x="672" y="72"/>
                </a:lnTo>
                <a:lnTo>
                  <a:pt x="672" y="72"/>
                </a:lnTo>
                <a:lnTo>
                  <a:pt x="672" y="72"/>
                </a:lnTo>
                <a:lnTo>
                  <a:pt x="672" y="72"/>
                </a:lnTo>
                <a:lnTo>
                  <a:pt x="666" y="78"/>
                </a:lnTo>
                <a:lnTo>
                  <a:pt x="666" y="78"/>
                </a:lnTo>
                <a:lnTo>
                  <a:pt x="666" y="78"/>
                </a:lnTo>
                <a:lnTo>
                  <a:pt x="666" y="78"/>
                </a:lnTo>
                <a:lnTo>
                  <a:pt x="666" y="78"/>
                </a:lnTo>
                <a:lnTo>
                  <a:pt x="666" y="84"/>
                </a:lnTo>
                <a:lnTo>
                  <a:pt x="666" y="84"/>
                </a:lnTo>
                <a:lnTo>
                  <a:pt x="666" y="84"/>
                </a:lnTo>
                <a:lnTo>
                  <a:pt x="666" y="84"/>
                </a:lnTo>
                <a:lnTo>
                  <a:pt x="666" y="90"/>
                </a:lnTo>
                <a:lnTo>
                  <a:pt x="666" y="90"/>
                </a:lnTo>
                <a:lnTo>
                  <a:pt x="672" y="90"/>
                </a:lnTo>
                <a:lnTo>
                  <a:pt x="672" y="90"/>
                </a:lnTo>
                <a:lnTo>
                  <a:pt x="672" y="96"/>
                </a:lnTo>
                <a:lnTo>
                  <a:pt x="672" y="96"/>
                </a:lnTo>
                <a:lnTo>
                  <a:pt x="672" y="96"/>
                </a:lnTo>
                <a:lnTo>
                  <a:pt x="672" y="102"/>
                </a:lnTo>
                <a:lnTo>
                  <a:pt x="678" y="102"/>
                </a:lnTo>
                <a:lnTo>
                  <a:pt x="678" y="102"/>
                </a:lnTo>
                <a:lnTo>
                  <a:pt x="678" y="108"/>
                </a:lnTo>
                <a:lnTo>
                  <a:pt x="678" y="108"/>
                </a:lnTo>
                <a:lnTo>
                  <a:pt x="678" y="114"/>
                </a:lnTo>
                <a:lnTo>
                  <a:pt x="678" y="114"/>
                </a:lnTo>
                <a:lnTo>
                  <a:pt x="678" y="114"/>
                </a:lnTo>
                <a:lnTo>
                  <a:pt x="684" y="120"/>
                </a:lnTo>
                <a:lnTo>
                  <a:pt x="684" y="120"/>
                </a:lnTo>
                <a:lnTo>
                  <a:pt x="690" y="120"/>
                </a:lnTo>
                <a:lnTo>
                  <a:pt x="684" y="120"/>
                </a:lnTo>
                <a:lnTo>
                  <a:pt x="690" y="120"/>
                </a:lnTo>
                <a:lnTo>
                  <a:pt x="690" y="120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8"/>
                </a:lnTo>
                <a:lnTo>
                  <a:pt x="690" y="132"/>
                </a:lnTo>
                <a:lnTo>
                  <a:pt x="690" y="138"/>
                </a:lnTo>
                <a:lnTo>
                  <a:pt x="696" y="138"/>
                </a:lnTo>
                <a:lnTo>
                  <a:pt x="696" y="138"/>
                </a:lnTo>
                <a:lnTo>
                  <a:pt x="690" y="144"/>
                </a:lnTo>
                <a:lnTo>
                  <a:pt x="690" y="144"/>
                </a:lnTo>
                <a:lnTo>
                  <a:pt x="690" y="150"/>
                </a:lnTo>
                <a:lnTo>
                  <a:pt x="690" y="150"/>
                </a:lnTo>
                <a:lnTo>
                  <a:pt x="690" y="150"/>
                </a:lnTo>
                <a:lnTo>
                  <a:pt x="690" y="150"/>
                </a:lnTo>
                <a:lnTo>
                  <a:pt x="690" y="156"/>
                </a:lnTo>
                <a:lnTo>
                  <a:pt x="690" y="156"/>
                </a:lnTo>
                <a:lnTo>
                  <a:pt x="684" y="156"/>
                </a:lnTo>
                <a:lnTo>
                  <a:pt x="684" y="156"/>
                </a:lnTo>
                <a:lnTo>
                  <a:pt x="684" y="156"/>
                </a:lnTo>
                <a:lnTo>
                  <a:pt x="684" y="162"/>
                </a:lnTo>
                <a:lnTo>
                  <a:pt x="684" y="162"/>
                </a:lnTo>
                <a:lnTo>
                  <a:pt x="684" y="162"/>
                </a:lnTo>
                <a:lnTo>
                  <a:pt x="690" y="168"/>
                </a:lnTo>
                <a:lnTo>
                  <a:pt x="684" y="168"/>
                </a:lnTo>
                <a:lnTo>
                  <a:pt x="690" y="168"/>
                </a:lnTo>
                <a:lnTo>
                  <a:pt x="690" y="174"/>
                </a:lnTo>
                <a:lnTo>
                  <a:pt x="690" y="180"/>
                </a:lnTo>
                <a:lnTo>
                  <a:pt x="690" y="180"/>
                </a:lnTo>
                <a:lnTo>
                  <a:pt x="684" y="180"/>
                </a:lnTo>
                <a:lnTo>
                  <a:pt x="678" y="180"/>
                </a:lnTo>
                <a:lnTo>
                  <a:pt x="672" y="180"/>
                </a:lnTo>
                <a:lnTo>
                  <a:pt x="666" y="180"/>
                </a:lnTo>
                <a:lnTo>
                  <a:pt x="666" y="180"/>
                </a:lnTo>
                <a:lnTo>
                  <a:pt x="666" y="180"/>
                </a:lnTo>
                <a:lnTo>
                  <a:pt x="660" y="180"/>
                </a:lnTo>
                <a:lnTo>
                  <a:pt x="660" y="180"/>
                </a:lnTo>
                <a:lnTo>
                  <a:pt x="654" y="174"/>
                </a:lnTo>
                <a:lnTo>
                  <a:pt x="654" y="174"/>
                </a:lnTo>
                <a:lnTo>
                  <a:pt x="648" y="174"/>
                </a:lnTo>
                <a:lnTo>
                  <a:pt x="648" y="174"/>
                </a:lnTo>
                <a:lnTo>
                  <a:pt x="648" y="174"/>
                </a:lnTo>
                <a:lnTo>
                  <a:pt x="648" y="174"/>
                </a:lnTo>
                <a:lnTo>
                  <a:pt x="642" y="174"/>
                </a:lnTo>
                <a:lnTo>
                  <a:pt x="642" y="174"/>
                </a:lnTo>
                <a:lnTo>
                  <a:pt x="642" y="174"/>
                </a:lnTo>
                <a:lnTo>
                  <a:pt x="642" y="174"/>
                </a:lnTo>
                <a:lnTo>
                  <a:pt x="642" y="174"/>
                </a:lnTo>
                <a:lnTo>
                  <a:pt x="636" y="174"/>
                </a:lnTo>
                <a:lnTo>
                  <a:pt x="636" y="174"/>
                </a:lnTo>
                <a:lnTo>
                  <a:pt x="642" y="174"/>
                </a:lnTo>
                <a:lnTo>
                  <a:pt x="642" y="180"/>
                </a:lnTo>
                <a:lnTo>
                  <a:pt x="636" y="180"/>
                </a:lnTo>
                <a:lnTo>
                  <a:pt x="636" y="180"/>
                </a:lnTo>
                <a:lnTo>
                  <a:pt x="636" y="180"/>
                </a:lnTo>
                <a:lnTo>
                  <a:pt x="636" y="180"/>
                </a:lnTo>
                <a:lnTo>
                  <a:pt x="636" y="180"/>
                </a:lnTo>
                <a:lnTo>
                  <a:pt x="636" y="180"/>
                </a:lnTo>
                <a:lnTo>
                  <a:pt x="636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6"/>
                </a:lnTo>
                <a:lnTo>
                  <a:pt x="630" y="186"/>
                </a:lnTo>
                <a:lnTo>
                  <a:pt x="630" y="186"/>
                </a:lnTo>
                <a:lnTo>
                  <a:pt x="636" y="186"/>
                </a:lnTo>
                <a:lnTo>
                  <a:pt x="636" y="186"/>
                </a:lnTo>
                <a:lnTo>
                  <a:pt x="636" y="186"/>
                </a:lnTo>
                <a:lnTo>
                  <a:pt x="636" y="186"/>
                </a:lnTo>
                <a:lnTo>
                  <a:pt x="636" y="186"/>
                </a:lnTo>
                <a:lnTo>
                  <a:pt x="642" y="192"/>
                </a:lnTo>
                <a:lnTo>
                  <a:pt x="642" y="192"/>
                </a:lnTo>
                <a:lnTo>
                  <a:pt x="648" y="192"/>
                </a:lnTo>
                <a:lnTo>
                  <a:pt x="648" y="192"/>
                </a:lnTo>
                <a:lnTo>
                  <a:pt x="648" y="192"/>
                </a:lnTo>
                <a:lnTo>
                  <a:pt x="654" y="192"/>
                </a:lnTo>
                <a:lnTo>
                  <a:pt x="648" y="192"/>
                </a:lnTo>
                <a:lnTo>
                  <a:pt x="654" y="198"/>
                </a:lnTo>
                <a:lnTo>
                  <a:pt x="648" y="198"/>
                </a:lnTo>
                <a:lnTo>
                  <a:pt x="654" y="198"/>
                </a:lnTo>
                <a:lnTo>
                  <a:pt x="654" y="198"/>
                </a:lnTo>
                <a:lnTo>
                  <a:pt x="654" y="204"/>
                </a:lnTo>
                <a:lnTo>
                  <a:pt x="654" y="204"/>
                </a:lnTo>
                <a:lnTo>
                  <a:pt x="654" y="204"/>
                </a:lnTo>
                <a:lnTo>
                  <a:pt x="654" y="204"/>
                </a:lnTo>
                <a:lnTo>
                  <a:pt x="654" y="204"/>
                </a:lnTo>
                <a:lnTo>
                  <a:pt x="648" y="210"/>
                </a:lnTo>
                <a:lnTo>
                  <a:pt x="648" y="204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6"/>
                </a:lnTo>
                <a:lnTo>
                  <a:pt x="648" y="216"/>
                </a:lnTo>
                <a:lnTo>
                  <a:pt x="648" y="216"/>
                </a:lnTo>
                <a:lnTo>
                  <a:pt x="648" y="216"/>
                </a:lnTo>
                <a:lnTo>
                  <a:pt x="642" y="216"/>
                </a:lnTo>
                <a:lnTo>
                  <a:pt x="642" y="216"/>
                </a:lnTo>
                <a:lnTo>
                  <a:pt x="642" y="216"/>
                </a:lnTo>
                <a:lnTo>
                  <a:pt x="642" y="216"/>
                </a:lnTo>
                <a:lnTo>
                  <a:pt x="642" y="222"/>
                </a:lnTo>
                <a:lnTo>
                  <a:pt x="642" y="222"/>
                </a:lnTo>
                <a:lnTo>
                  <a:pt x="642" y="222"/>
                </a:lnTo>
                <a:lnTo>
                  <a:pt x="642" y="222"/>
                </a:lnTo>
                <a:lnTo>
                  <a:pt x="642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6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8"/>
                </a:lnTo>
                <a:lnTo>
                  <a:pt x="630" y="228"/>
                </a:lnTo>
                <a:lnTo>
                  <a:pt x="630" y="228"/>
                </a:lnTo>
                <a:lnTo>
                  <a:pt x="630" y="228"/>
                </a:lnTo>
                <a:lnTo>
                  <a:pt x="630" y="228"/>
                </a:lnTo>
                <a:lnTo>
                  <a:pt x="636" y="240"/>
                </a:lnTo>
                <a:lnTo>
                  <a:pt x="636" y="240"/>
                </a:lnTo>
                <a:lnTo>
                  <a:pt x="636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46"/>
                </a:lnTo>
                <a:lnTo>
                  <a:pt x="630" y="252"/>
                </a:lnTo>
                <a:lnTo>
                  <a:pt x="630" y="252"/>
                </a:lnTo>
                <a:lnTo>
                  <a:pt x="630" y="252"/>
                </a:lnTo>
                <a:lnTo>
                  <a:pt x="630" y="252"/>
                </a:lnTo>
                <a:lnTo>
                  <a:pt x="630" y="258"/>
                </a:lnTo>
                <a:lnTo>
                  <a:pt x="630" y="258"/>
                </a:lnTo>
                <a:lnTo>
                  <a:pt x="636" y="258"/>
                </a:lnTo>
                <a:lnTo>
                  <a:pt x="636" y="258"/>
                </a:lnTo>
                <a:lnTo>
                  <a:pt x="636" y="258"/>
                </a:lnTo>
                <a:lnTo>
                  <a:pt x="636" y="258"/>
                </a:lnTo>
                <a:lnTo>
                  <a:pt x="636" y="264"/>
                </a:lnTo>
                <a:lnTo>
                  <a:pt x="636" y="264"/>
                </a:lnTo>
                <a:lnTo>
                  <a:pt x="636" y="264"/>
                </a:lnTo>
                <a:lnTo>
                  <a:pt x="636" y="264"/>
                </a:lnTo>
                <a:lnTo>
                  <a:pt x="636" y="264"/>
                </a:lnTo>
                <a:lnTo>
                  <a:pt x="630" y="264"/>
                </a:lnTo>
                <a:lnTo>
                  <a:pt x="630" y="264"/>
                </a:lnTo>
                <a:lnTo>
                  <a:pt x="636" y="264"/>
                </a:lnTo>
                <a:lnTo>
                  <a:pt x="630" y="264"/>
                </a:lnTo>
                <a:lnTo>
                  <a:pt x="636" y="264"/>
                </a:lnTo>
                <a:lnTo>
                  <a:pt x="636" y="270"/>
                </a:lnTo>
                <a:lnTo>
                  <a:pt x="636" y="270"/>
                </a:lnTo>
                <a:lnTo>
                  <a:pt x="636" y="270"/>
                </a:lnTo>
                <a:lnTo>
                  <a:pt x="636" y="270"/>
                </a:lnTo>
                <a:lnTo>
                  <a:pt x="636" y="270"/>
                </a:lnTo>
                <a:lnTo>
                  <a:pt x="630" y="270"/>
                </a:lnTo>
                <a:lnTo>
                  <a:pt x="630" y="270"/>
                </a:lnTo>
                <a:lnTo>
                  <a:pt x="630" y="270"/>
                </a:lnTo>
                <a:lnTo>
                  <a:pt x="630" y="276"/>
                </a:lnTo>
                <a:lnTo>
                  <a:pt x="630" y="270"/>
                </a:lnTo>
                <a:lnTo>
                  <a:pt x="636" y="276"/>
                </a:lnTo>
                <a:lnTo>
                  <a:pt x="636" y="276"/>
                </a:lnTo>
                <a:lnTo>
                  <a:pt x="636" y="276"/>
                </a:lnTo>
                <a:lnTo>
                  <a:pt x="636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6"/>
                </a:lnTo>
                <a:lnTo>
                  <a:pt x="624" y="276"/>
                </a:lnTo>
                <a:lnTo>
                  <a:pt x="618" y="276"/>
                </a:lnTo>
                <a:lnTo>
                  <a:pt x="618" y="276"/>
                </a:lnTo>
                <a:lnTo>
                  <a:pt x="618" y="276"/>
                </a:lnTo>
                <a:lnTo>
                  <a:pt x="618" y="276"/>
                </a:lnTo>
                <a:lnTo>
                  <a:pt x="612" y="276"/>
                </a:lnTo>
                <a:lnTo>
                  <a:pt x="618" y="282"/>
                </a:lnTo>
                <a:lnTo>
                  <a:pt x="612" y="282"/>
                </a:lnTo>
                <a:lnTo>
                  <a:pt x="612" y="282"/>
                </a:lnTo>
                <a:lnTo>
                  <a:pt x="612" y="282"/>
                </a:lnTo>
                <a:lnTo>
                  <a:pt x="612" y="282"/>
                </a:lnTo>
                <a:lnTo>
                  <a:pt x="612" y="288"/>
                </a:lnTo>
                <a:lnTo>
                  <a:pt x="606" y="282"/>
                </a:lnTo>
                <a:lnTo>
                  <a:pt x="606" y="288"/>
                </a:lnTo>
                <a:lnTo>
                  <a:pt x="606" y="282"/>
                </a:lnTo>
                <a:lnTo>
                  <a:pt x="606" y="288"/>
                </a:lnTo>
                <a:lnTo>
                  <a:pt x="606" y="288"/>
                </a:lnTo>
                <a:lnTo>
                  <a:pt x="606" y="288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300"/>
                </a:lnTo>
                <a:lnTo>
                  <a:pt x="594" y="300"/>
                </a:lnTo>
                <a:lnTo>
                  <a:pt x="594" y="300"/>
                </a:lnTo>
                <a:lnTo>
                  <a:pt x="594" y="300"/>
                </a:lnTo>
                <a:lnTo>
                  <a:pt x="594" y="300"/>
                </a:lnTo>
                <a:lnTo>
                  <a:pt x="594" y="300"/>
                </a:lnTo>
                <a:lnTo>
                  <a:pt x="588" y="300"/>
                </a:lnTo>
                <a:lnTo>
                  <a:pt x="588" y="300"/>
                </a:lnTo>
                <a:lnTo>
                  <a:pt x="588" y="300"/>
                </a:lnTo>
                <a:lnTo>
                  <a:pt x="588" y="306"/>
                </a:lnTo>
                <a:lnTo>
                  <a:pt x="588" y="306"/>
                </a:lnTo>
                <a:lnTo>
                  <a:pt x="588" y="312"/>
                </a:lnTo>
                <a:lnTo>
                  <a:pt x="588" y="312"/>
                </a:lnTo>
                <a:lnTo>
                  <a:pt x="588" y="312"/>
                </a:lnTo>
                <a:lnTo>
                  <a:pt x="588" y="318"/>
                </a:lnTo>
                <a:lnTo>
                  <a:pt x="588" y="318"/>
                </a:lnTo>
                <a:lnTo>
                  <a:pt x="594" y="318"/>
                </a:lnTo>
                <a:lnTo>
                  <a:pt x="594" y="318"/>
                </a:lnTo>
                <a:lnTo>
                  <a:pt x="594" y="318"/>
                </a:lnTo>
                <a:lnTo>
                  <a:pt x="594" y="324"/>
                </a:lnTo>
                <a:lnTo>
                  <a:pt x="588" y="324"/>
                </a:lnTo>
                <a:lnTo>
                  <a:pt x="588" y="324"/>
                </a:lnTo>
                <a:lnTo>
                  <a:pt x="588" y="318"/>
                </a:lnTo>
                <a:lnTo>
                  <a:pt x="588" y="318"/>
                </a:lnTo>
                <a:lnTo>
                  <a:pt x="582" y="318"/>
                </a:lnTo>
                <a:lnTo>
                  <a:pt x="576" y="318"/>
                </a:lnTo>
                <a:lnTo>
                  <a:pt x="576" y="318"/>
                </a:lnTo>
                <a:lnTo>
                  <a:pt x="570" y="318"/>
                </a:lnTo>
                <a:lnTo>
                  <a:pt x="570" y="318"/>
                </a:lnTo>
                <a:lnTo>
                  <a:pt x="570" y="318"/>
                </a:lnTo>
                <a:lnTo>
                  <a:pt x="570" y="318"/>
                </a:lnTo>
                <a:lnTo>
                  <a:pt x="564" y="318"/>
                </a:lnTo>
                <a:lnTo>
                  <a:pt x="564" y="318"/>
                </a:lnTo>
                <a:lnTo>
                  <a:pt x="564" y="318"/>
                </a:lnTo>
                <a:lnTo>
                  <a:pt x="558" y="318"/>
                </a:lnTo>
                <a:lnTo>
                  <a:pt x="558" y="318"/>
                </a:lnTo>
                <a:lnTo>
                  <a:pt x="558" y="318"/>
                </a:lnTo>
                <a:lnTo>
                  <a:pt x="558" y="318"/>
                </a:lnTo>
                <a:lnTo>
                  <a:pt x="558" y="318"/>
                </a:lnTo>
                <a:lnTo>
                  <a:pt x="552" y="318"/>
                </a:lnTo>
                <a:lnTo>
                  <a:pt x="552" y="318"/>
                </a:lnTo>
                <a:lnTo>
                  <a:pt x="552" y="318"/>
                </a:lnTo>
                <a:lnTo>
                  <a:pt x="552" y="318"/>
                </a:lnTo>
                <a:lnTo>
                  <a:pt x="552" y="318"/>
                </a:lnTo>
                <a:lnTo>
                  <a:pt x="552" y="318"/>
                </a:lnTo>
                <a:lnTo>
                  <a:pt x="552" y="324"/>
                </a:lnTo>
                <a:lnTo>
                  <a:pt x="546" y="324"/>
                </a:lnTo>
                <a:lnTo>
                  <a:pt x="552" y="324"/>
                </a:lnTo>
                <a:lnTo>
                  <a:pt x="546" y="324"/>
                </a:lnTo>
                <a:lnTo>
                  <a:pt x="546" y="324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0" y="330"/>
                </a:lnTo>
                <a:lnTo>
                  <a:pt x="540" y="330"/>
                </a:lnTo>
                <a:lnTo>
                  <a:pt x="540" y="324"/>
                </a:lnTo>
                <a:lnTo>
                  <a:pt x="540" y="324"/>
                </a:lnTo>
                <a:lnTo>
                  <a:pt x="540" y="324"/>
                </a:lnTo>
                <a:lnTo>
                  <a:pt x="540" y="324"/>
                </a:lnTo>
                <a:lnTo>
                  <a:pt x="534" y="324"/>
                </a:lnTo>
                <a:lnTo>
                  <a:pt x="534" y="324"/>
                </a:lnTo>
                <a:lnTo>
                  <a:pt x="534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2" y="324"/>
                </a:lnTo>
                <a:lnTo>
                  <a:pt x="522" y="324"/>
                </a:lnTo>
                <a:lnTo>
                  <a:pt x="522" y="324"/>
                </a:lnTo>
                <a:lnTo>
                  <a:pt x="516" y="324"/>
                </a:lnTo>
                <a:lnTo>
                  <a:pt x="516" y="324"/>
                </a:lnTo>
                <a:lnTo>
                  <a:pt x="516" y="324"/>
                </a:lnTo>
                <a:lnTo>
                  <a:pt x="510" y="324"/>
                </a:lnTo>
                <a:lnTo>
                  <a:pt x="510" y="324"/>
                </a:lnTo>
                <a:lnTo>
                  <a:pt x="510" y="324"/>
                </a:lnTo>
                <a:lnTo>
                  <a:pt x="504" y="324"/>
                </a:lnTo>
                <a:lnTo>
                  <a:pt x="504" y="324"/>
                </a:lnTo>
                <a:lnTo>
                  <a:pt x="504" y="324"/>
                </a:lnTo>
                <a:lnTo>
                  <a:pt x="504" y="324"/>
                </a:lnTo>
                <a:lnTo>
                  <a:pt x="498" y="324"/>
                </a:lnTo>
                <a:lnTo>
                  <a:pt x="498" y="330"/>
                </a:lnTo>
                <a:lnTo>
                  <a:pt x="498" y="330"/>
                </a:lnTo>
                <a:lnTo>
                  <a:pt x="492" y="330"/>
                </a:lnTo>
                <a:lnTo>
                  <a:pt x="492" y="330"/>
                </a:lnTo>
                <a:lnTo>
                  <a:pt x="492" y="330"/>
                </a:lnTo>
                <a:lnTo>
                  <a:pt x="492" y="330"/>
                </a:lnTo>
                <a:lnTo>
                  <a:pt x="492" y="330"/>
                </a:lnTo>
                <a:lnTo>
                  <a:pt x="492" y="330"/>
                </a:lnTo>
                <a:lnTo>
                  <a:pt x="492" y="330"/>
                </a:lnTo>
                <a:lnTo>
                  <a:pt x="486" y="330"/>
                </a:lnTo>
                <a:lnTo>
                  <a:pt x="486" y="330"/>
                </a:lnTo>
                <a:lnTo>
                  <a:pt x="486" y="330"/>
                </a:lnTo>
                <a:lnTo>
                  <a:pt x="486" y="330"/>
                </a:lnTo>
                <a:lnTo>
                  <a:pt x="486" y="336"/>
                </a:lnTo>
                <a:lnTo>
                  <a:pt x="486" y="336"/>
                </a:lnTo>
                <a:lnTo>
                  <a:pt x="486" y="336"/>
                </a:lnTo>
                <a:lnTo>
                  <a:pt x="480" y="342"/>
                </a:lnTo>
                <a:lnTo>
                  <a:pt x="486" y="342"/>
                </a:lnTo>
                <a:lnTo>
                  <a:pt x="480" y="342"/>
                </a:lnTo>
                <a:lnTo>
                  <a:pt x="480" y="342"/>
                </a:lnTo>
                <a:lnTo>
                  <a:pt x="480" y="348"/>
                </a:lnTo>
                <a:lnTo>
                  <a:pt x="480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74" y="348"/>
                </a:lnTo>
                <a:lnTo>
                  <a:pt x="468" y="348"/>
                </a:lnTo>
                <a:lnTo>
                  <a:pt x="468" y="348"/>
                </a:lnTo>
                <a:lnTo>
                  <a:pt x="468" y="354"/>
                </a:lnTo>
                <a:lnTo>
                  <a:pt x="468" y="354"/>
                </a:lnTo>
                <a:lnTo>
                  <a:pt x="468" y="354"/>
                </a:lnTo>
                <a:lnTo>
                  <a:pt x="468" y="354"/>
                </a:lnTo>
                <a:lnTo>
                  <a:pt x="462" y="354"/>
                </a:lnTo>
                <a:lnTo>
                  <a:pt x="462" y="354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56" y="360"/>
                </a:lnTo>
                <a:lnTo>
                  <a:pt x="456" y="360"/>
                </a:lnTo>
                <a:lnTo>
                  <a:pt x="456" y="360"/>
                </a:lnTo>
                <a:lnTo>
                  <a:pt x="456" y="354"/>
                </a:lnTo>
                <a:lnTo>
                  <a:pt x="456" y="354"/>
                </a:lnTo>
                <a:lnTo>
                  <a:pt x="450" y="360"/>
                </a:lnTo>
                <a:lnTo>
                  <a:pt x="450" y="360"/>
                </a:lnTo>
                <a:lnTo>
                  <a:pt x="450" y="354"/>
                </a:lnTo>
                <a:lnTo>
                  <a:pt x="450" y="354"/>
                </a:lnTo>
                <a:lnTo>
                  <a:pt x="450" y="354"/>
                </a:lnTo>
                <a:lnTo>
                  <a:pt x="444" y="354"/>
                </a:lnTo>
                <a:lnTo>
                  <a:pt x="450" y="354"/>
                </a:lnTo>
                <a:lnTo>
                  <a:pt x="444" y="354"/>
                </a:lnTo>
                <a:lnTo>
                  <a:pt x="444" y="354"/>
                </a:lnTo>
                <a:lnTo>
                  <a:pt x="438" y="354"/>
                </a:lnTo>
                <a:lnTo>
                  <a:pt x="432" y="354"/>
                </a:lnTo>
                <a:lnTo>
                  <a:pt x="432" y="354"/>
                </a:lnTo>
                <a:lnTo>
                  <a:pt x="432" y="354"/>
                </a:lnTo>
                <a:lnTo>
                  <a:pt x="426" y="354"/>
                </a:lnTo>
                <a:lnTo>
                  <a:pt x="426" y="354"/>
                </a:lnTo>
                <a:lnTo>
                  <a:pt x="426" y="354"/>
                </a:lnTo>
                <a:lnTo>
                  <a:pt x="426" y="354"/>
                </a:lnTo>
                <a:lnTo>
                  <a:pt x="420" y="354"/>
                </a:lnTo>
                <a:lnTo>
                  <a:pt x="420" y="354"/>
                </a:lnTo>
                <a:lnTo>
                  <a:pt x="420" y="354"/>
                </a:lnTo>
                <a:lnTo>
                  <a:pt x="420" y="348"/>
                </a:lnTo>
                <a:lnTo>
                  <a:pt x="420" y="348"/>
                </a:lnTo>
                <a:lnTo>
                  <a:pt x="414" y="348"/>
                </a:lnTo>
                <a:lnTo>
                  <a:pt x="408" y="348"/>
                </a:lnTo>
                <a:lnTo>
                  <a:pt x="408" y="348"/>
                </a:lnTo>
                <a:lnTo>
                  <a:pt x="408" y="348"/>
                </a:lnTo>
                <a:lnTo>
                  <a:pt x="408" y="348"/>
                </a:lnTo>
                <a:lnTo>
                  <a:pt x="402" y="348"/>
                </a:lnTo>
                <a:lnTo>
                  <a:pt x="402" y="342"/>
                </a:lnTo>
                <a:lnTo>
                  <a:pt x="396" y="342"/>
                </a:lnTo>
                <a:lnTo>
                  <a:pt x="396" y="342"/>
                </a:lnTo>
                <a:lnTo>
                  <a:pt x="390" y="342"/>
                </a:lnTo>
                <a:lnTo>
                  <a:pt x="390" y="342"/>
                </a:lnTo>
                <a:lnTo>
                  <a:pt x="390" y="342"/>
                </a:lnTo>
                <a:lnTo>
                  <a:pt x="390" y="342"/>
                </a:lnTo>
                <a:lnTo>
                  <a:pt x="390" y="342"/>
                </a:lnTo>
                <a:lnTo>
                  <a:pt x="384" y="342"/>
                </a:lnTo>
                <a:lnTo>
                  <a:pt x="384" y="342"/>
                </a:lnTo>
                <a:lnTo>
                  <a:pt x="384" y="342"/>
                </a:lnTo>
                <a:lnTo>
                  <a:pt x="378" y="342"/>
                </a:lnTo>
                <a:lnTo>
                  <a:pt x="372" y="342"/>
                </a:lnTo>
                <a:lnTo>
                  <a:pt x="372" y="342"/>
                </a:lnTo>
                <a:lnTo>
                  <a:pt x="366" y="342"/>
                </a:lnTo>
                <a:lnTo>
                  <a:pt x="360" y="342"/>
                </a:lnTo>
                <a:lnTo>
                  <a:pt x="354" y="336"/>
                </a:lnTo>
                <a:lnTo>
                  <a:pt x="336" y="336"/>
                </a:lnTo>
                <a:lnTo>
                  <a:pt x="330" y="336"/>
                </a:lnTo>
                <a:lnTo>
                  <a:pt x="312" y="330"/>
                </a:lnTo>
                <a:lnTo>
                  <a:pt x="306" y="330"/>
                </a:lnTo>
                <a:lnTo>
                  <a:pt x="294" y="330"/>
                </a:lnTo>
                <a:lnTo>
                  <a:pt x="288" y="324"/>
                </a:lnTo>
                <a:lnTo>
                  <a:pt x="276" y="324"/>
                </a:lnTo>
                <a:lnTo>
                  <a:pt x="258" y="318"/>
                </a:lnTo>
                <a:lnTo>
                  <a:pt x="252" y="312"/>
                </a:lnTo>
                <a:lnTo>
                  <a:pt x="246" y="300"/>
                </a:lnTo>
                <a:lnTo>
                  <a:pt x="252" y="294"/>
                </a:lnTo>
                <a:lnTo>
                  <a:pt x="252" y="294"/>
                </a:lnTo>
                <a:lnTo>
                  <a:pt x="240" y="288"/>
                </a:lnTo>
                <a:lnTo>
                  <a:pt x="240" y="282"/>
                </a:lnTo>
                <a:lnTo>
                  <a:pt x="240" y="276"/>
                </a:lnTo>
                <a:lnTo>
                  <a:pt x="246" y="270"/>
                </a:lnTo>
                <a:lnTo>
                  <a:pt x="246" y="270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2" name=""/>
          <p:cNvSpPr/>
          <p:nvPr/>
        </p:nvSpPr>
        <p:spPr>
          <a:xfrm>
            <a:off x="5041800" y="654120"/>
            <a:ext cx="6540480" cy="5734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3" name=""/>
          <p:cNvSpPr/>
          <p:nvPr/>
        </p:nvSpPr>
        <p:spPr>
          <a:xfrm>
            <a:off x="11050560" y="3497400"/>
            <a:ext cx="550800" cy="779400"/>
          </a:xfrm>
          <a:custGeom>
            <a:avLst/>
            <a:gdLst/>
            <a:ahLst/>
            <a:rect l="l" t="t" r="r" b="b"/>
            <a:pathLst>
              <a:path w="348" h="492">
                <a:moveTo>
                  <a:pt x="258" y="480"/>
                </a:moveTo>
                <a:lnTo>
                  <a:pt x="258" y="426"/>
                </a:lnTo>
                <a:lnTo>
                  <a:pt x="348" y="336"/>
                </a:lnTo>
                <a:lnTo>
                  <a:pt x="282" y="258"/>
                </a:lnTo>
                <a:lnTo>
                  <a:pt x="222" y="174"/>
                </a:lnTo>
                <a:lnTo>
                  <a:pt x="156" y="90"/>
                </a:lnTo>
                <a:lnTo>
                  <a:pt x="96" y="12"/>
                </a:lnTo>
                <a:lnTo>
                  <a:pt x="66" y="0"/>
                </a:lnTo>
                <a:lnTo>
                  <a:pt x="0" y="72"/>
                </a:lnTo>
                <a:lnTo>
                  <a:pt x="0" y="72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78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8"/>
                </a:lnTo>
                <a:lnTo>
                  <a:pt x="36" y="138"/>
                </a:lnTo>
                <a:lnTo>
                  <a:pt x="42" y="138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54" y="168"/>
                </a:lnTo>
                <a:lnTo>
                  <a:pt x="54" y="168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80"/>
                </a:lnTo>
                <a:lnTo>
                  <a:pt x="60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72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84" y="204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6"/>
                </a:lnTo>
                <a:lnTo>
                  <a:pt x="90" y="216"/>
                </a:lnTo>
                <a:lnTo>
                  <a:pt x="84" y="216"/>
                </a:lnTo>
                <a:lnTo>
                  <a:pt x="90" y="216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8"/>
                </a:lnTo>
                <a:lnTo>
                  <a:pt x="90" y="228"/>
                </a:lnTo>
                <a:lnTo>
                  <a:pt x="96" y="228"/>
                </a:lnTo>
                <a:lnTo>
                  <a:pt x="90" y="228"/>
                </a:lnTo>
                <a:lnTo>
                  <a:pt x="90" y="228"/>
                </a:lnTo>
                <a:lnTo>
                  <a:pt x="96" y="228"/>
                </a:lnTo>
                <a:lnTo>
                  <a:pt x="96" y="234"/>
                </a:lnTo>
                <a:lnTo>
                  <a:pt x="96" y="228"/>
                </a:lnTo>
                <a:lnTo>
                  <a:pt x="96" y="234"/>
                </a:lnTo>
                <a:lnTo>
                  <a:pt x="102" y="240"/>
                </a:lnTo>
                <a:lnTo>
                  <a:pt x="102" y="240"/>
                </a:lnTo>
                <a:lnTo>
                  <a:pt x="102" y="240"/>
                </a:lnTo>
                <a:lnTo>
                  <a:pt x="108" y="240"/>
                </a:lnTo>
                <a:lnTo>
                  <a:pt x="108" y="240"/>
                </a:lnTo>
                <a:lnTo>
                  <a:pt x="114" y="240"/>
                </a:lnTo>
                <a:lnTo>
                  <a:pt x="108" y="246"/>
                </a:lnTo>
                <a:lnTo>
                  <a:pt x="114" y="246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20" y="258"/>
                </a:lnTo>
                <a:lnTo>
                  <a:pt x="120" y="264"/>
                </a:lnTo>
                <a:lnTo>
                  <a:pt x="114" y="264"/>
                </a:lnTo>
                <a:lnTo>
                  <a:pt x="120" y="264"/>
                </a:lnTo>
                <a:lnTo>
                  <a:pt x="114" y="270"/>
                </a:lnTo>
                <a:lnTo>
                  <a:pt x="120" y="270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82"/>
                </a:lnTo>
                <a:lnTo>
                  <a:pt x="120" y="282"/>
                </a:lnTo>
                <a:lnTo>
                  <a:pt x="126" y="282"/>
                </a:lnTo>
                <a:lnTo>
                  <a:pt x="126" y="288"/>
                </a:lnTo>
                <a:lnTo>
                  <a:pt x="126" y="288"/>
                </a:lnTo>
                <a:lnTo>
                  <a:pt x="126" y="300"/>
                </a:lnTo>
                <a:lnTo>
                  <a:pt x="132" y="300"/>
                </a:lnTo>
                <a:lnTo>
                  <a:pt x="126" y="306"/>
                </a:lnTo>
                <a:lnTo>
                  <a:pt x="126" y="306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8"/>
                </a:lnTo>
                <a:lnTo>
                  <a:pt x="126" y="318"/>
                </a:lnTo>
                <a:lnTo>
                  <a:pt x="132" y="318"/>
                </a:lnTo>
                <a:lnTo>
                  <a:pt x="126" y="324"/>
                </a:lnTo>
                <a:lnTo>
                  <a:pt x="132" y="324"/>
                </a:lnTo>
                <a:lnTo>
                  <a:pt x="132" y="324"/>
                </a:lnTo>
                <a:lnTo>
                  <a:pt x="132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42"/>
                </a:lnTo>
                <a:lnTo>
                  <a:pt x="126" y="342"/>
                </a:lnTo>
                <a:lnTo>
                  <a:pt x="120" y="342"/>
                </a:lnTo>
                <a:lnTo>
                  <a:pt x="120" y="342"/>
                </a:lnTo>
                <a:lnTo>
                  <a:pt x="120" y="348"/>
                </a:lnTo>
                <a:lnTo>
                  <a:pt x="120" y="348"/>
                </a:lnTo>
                <a:lnTo>
                  <a:pt x="120" y="348"/>
                </a:lnTo>
                <a:lnTo>
                  <a:pt x="120" y="348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120" y="354"/>
                </a:lnTo>
                <a:lnTo>
                  <a:pt x="120" y="354"/>
                </a:lnTo>
                <a:lnTo>
                  <a:pt x="120" y="360"/>
                </a:lnTo>
                <a:lnTo>
                  <a:pt x="120" y="360"/>
                </a:lnTo>
                <a:lnTo>
                  <a:pt x="120" y="360"/>
                </a:lnTo>
                <a:lnTo>
                  <a:pt x="120" y="360"/>
                </a:lnTo>
                <a:lnTo>
                  <a:pt x="120" y="366"/>
                </a:lnTo>
                <a:lnTo>
                  <a:pt x="120" y="366"/>
                </a:lnTo>
                <a:lnTo>
                  <a:pt x="120" y="372"/>
                </a:lnTo>
                <a:lnTo>
                  <a:pt x="114" y="372"/>
                </a:lnTo>
                <a:lnTo>
                  <a:pt x="114" y="372"/>
                </a:lnTo>
                <a:lnTo>
                  <a:pt x="114" y="372"/>
                </a:lnTo>
                <a:lnTo>
                  <a:pt x="114" y="372"/>
                </a:lnTo>
                <a:lnTo>
                  <a:pt x="114" y="378"/>
                </a:lnTo>
                <a:lnTo>
                  <a:pt x="114" y="378"/>
                </a:lnTo>
                <a:lnTo>
                  <a:pt x="114" y="378"/>
                </a:lnTo>
                <a:lnTo>
                  <a:pt x="114" y="384"/>
                </a:lnTo>
                <a:lnTo>
                  <a:pt x="114" y="390"/>
                </a:lnTo>
                <a:lnTo>
                  <a:pt x="120" y="396"/>
                </a:lnTo>
                <a:lnTo>
                  <a:pt x="120" y="402"/>
                </a:lnTo>
                <a:lnTo>
                  <a:pt x="120" y="402"/>
                </a:lnTo>
                <a:lnTo>
                  <a:pt x="120" y="402"/>
                </a:lnTo>
                <a:lnTo>
                  <a:pt x="114" y="402"/>
                </a:lnTo>
                <a:lnTo>
                  <a:pt x="114" y="408"/>
                </a:lnTo>
                <a:lnTo>
                  <a:pt x="120" y="414"/>
                </a:lnTo>
                <a:lnTo>
                  <a:pt x="120" y="414"/>
                </a:lnTo>
                <a:lnTo>
                  <a:pt x="120" y="414"/>
                </a:lnTo>
                <a:lnTo>
                  <a:pt x="120" y="420"/>
                </a:lnTo>
                <a:lnTo>
                  <a:pt x="120" y="420"/>
                </a:lnTo>
                <a:lnTo>
                  <a:pt x="120" y="426"/>
                </a:lnTo>
                <a:lnTo>
                  <a:pt x="120" y="432"/>
                </a:lnTo>
                <a:lnTo>
                  <a:pt x="120" y="432"/>
                </a:lnTo>
                <a:lnTo>
                  <a:pt x="120" y="432"/>
                </a:lnTo>
                <a:lnTo>
                  <a:pt x="120" y="438"/>
                </a:lnTo>
                <a:lnTo>
                  <a:pt x="114" y="438"/>
                </a:lnTo>
                <a:lnTo>
                  <a:pt x="114" y="438"/>
                </a:lnTo>
                <a:lnTo>
                  <a:pt x="114" y="438"/>
                </a:lnTo>
                <a:lnTo>
                  <a:pt x="114" y="438"/>
                </a:lnTo>
                <a:lnTo>
                  <a:pt x="114" y="444"/>
                </a:lnTo>
                <a:lnTo>
                  <a:pt x="120" y="444"/>
                </a:lnTo>
                <a:lnTo>
                  <a:pt x="120" y="444"/>
                </a:lnTo>
                <a:lnTo>
                  <a:pt x="120" y="450"/>
                </a:lnTo>
                <a:lnTo>
                  <a:pt x="120" y="444"/>
                </a:lnTo>
                <a:lnTo>
                  <a:pt x="120" y="450"/>
                </a:lnTo>
                <a:lnTo>
                  <a:pt x="120" y="450"/>
                </a:lnTo>
                <a:lnTo>
                  <a:pt x="120" y="450"/>
                </a:lnTo>
                <a:lnTo>
                  <a:pt x="120" y="456"/>
                </a:lnTo>
                <a:lnTo>
                  <a:pt x="126" y="456"/>
                </a:lnTo>
                <a:lnTo>
                  <a:pt x="126" y="456"/>
                </a:lnTo>
                <a:lnTo>
                  <a:pt x="126" y="456"/>
                </a:lnTo>
                <a:lnTo>
                  <a:pt x="126" y="456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8"/>
                </a:lnTo>
                <a:lnTo>
                  <a:pt x="132" y="468"/>
                </a:lnTo>
                <a:lnTo>
                  <a:pt x="138" y="474"/>
                </a:lnTo>
                <a:lnTo>
                  <a:pt x="138" y="480"/>
                </a:lnTo>
                <a:lnTo>
                  <a:pt x="162" y="486"/>
                </a:lnTo>
                <a:lnTo>
                  <a:pt x="162" y="486"/>
                </a:lnTo>
                <a:lnTo>
                  <a:pt x="174" y="492"/>
                </a:lnTo>
                <a:lnTo>
                  <a:pt x="180" y="486"/>
                </a:lnTo>
                <a:lnTo>
                  <a:pt x="174" y="486"/>
                </a:lnTo>
                <a:lnTo>
                  <a:pt x="174" y="486"/>
                </a:lnTo>
                <a:lnTo>
                  <a:pt x="180" y="480"/>
                </a:lnTo>
                <a:lnTo>
                  <a:pt x="180" y="480"/>
                </a:lnTo>
                <a:lnTo>
                  <a:pt x="180" y="480"/>
                </a:lnTo>
                <a:lnTo>
                  <a:pt x="180" y="474"/>
                </a:lnTo>
                <a:lnTo>
                  <a:pt x="180" y="474"/>
                </a:lnTo>
                <a:lnTo>
                  <a:pt x="186" y="480"/>
                </a:lnTo>
                <a:lnTo>
                  <a:pt x="186" y="480"/>
                </a:lnTo>
                <a:lnTo>
                  <a:pt x="186" y="480"/>
                </a:lnTo>
                <a:lnTo>
                  <a:pt x="192" y="486"/>
                </a:lnTo>
                <a:lnTo>
                  <a:pt x="192" y="486"/>
                </a:lnTo>
                <a:lnTo>
                  <a:pt x="192" y="480"/>
                </a:lnTo>
                <a:lnTo>
                  <a:pt x="192" y="480"/>
                </a:lnTo>
                <a:lnTo>
                  <a:pt x="198" y="474"/>
                </a:lnTo>
                <a:lnTo>
                  <a:pt x="204" y="474"/>
                </a:lnTo>
                <a:lnTo>
                  <a:pt x="204" y="468"/>
                </a:lnTo>
                <a:lnTo>
                  <a:pt x="210" y="468"/>
                </a:lnTo>
                <a:lnTo>
                  <a:pt x="222" y="462"/>
                </a:lnTo>
                <a:lnTo>
                  <a:pt x="222" y="462"/>
                </a:lnTo>
                <a:lnTo>
                  <a:pt x="222" y="462"/>
                </a:lnTo>
                <a:lnTo>
                  <a:pt x="228" y="462"/>
                </a:lnTo>
                <a:lnTo>
                  <a:pt x="228" y="462"/>
                </a:lnTo>
                <a:lnTo>
                  <a:pt x="234" y="462"/>
                </a:lnTo>
                <a:lnTo>
                  <a:pt x="246" y="468"/>
                </a:lnTo>
                <a:lnTo>
                  <a:pt x="258" y="474"/>
                </a:lnTo>
                <a:lnTo>
                  <a:pt x="258" y="474"/>
                </a:lnTo>
                <a:lnTo>
                  <a:pt x="258" y="48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4" name=""/>
          <p:cNvSpPr/>
          <p:nvPr/>
        </p:nvSpPr>
        <p:spPr>
          <a:xfrm>
            <a:off x="10404360" y="4495680"/>
            <a:ext cx="903240" cy="655920"/>
          </a:xfrm>
          <a:custGeom>
            <a:avLst/>
            <a:gdLst/>
            <a:ahLst/>
            <a:rect l="l" t="t" r="r" b="b"/>
            <a:pathLst>
              <a:path w="570" h="414">
                <a:moveTo>
                  <a:pt x="360" y="342"/>
                </a:moveTo>
                <a:lnTo>
                  <a:pt x="366" y="336"/>
                </a:lnTo>
                <a:lnTo>
                  <a:pt x="366" y="330"/>
                </a:lnTo>
                <a:lnTo>
                  <a:pt x="378" y="330"/>
                </a:lnTo>
                <a:lnTo>
                  <a:pt x="384" y="324"/>
                </a:lnTo>
                <a:lnTo>
                  <a:pt x="384" y="324"/>
                </a:lnTo>
                <a:lnTo>
                  <a:pt x="384" y="318"/>
                </a:lnTo>
                <a:lnTo>
                  <a:pt x="384" y="318"/>
                </a:lnTo>
                <a:lnTo>
                  <a:pt x="384" y="312"/>
                </a:lnTo>
                <a:lnTo>
                  <a:pt x="390" y="312"/>
                </a:lnTo>
                <a:lnTo>
                  <a:pt x="390" y="312"/>
                </a:lnTo>
                <a:lnTo>
                  <a:pt x="402" y="312"/>
                </a:lnTo>
                <a:lnTo>
                  <a:pt x="402" y="306"/>
                </a:lnTo>
                <a:lnTo>
                  <a:pt x="408" y="312"/>
                </a:lnTo>
                <a:lnTo>
                  <a:pt x="414" y="306"/>
                </a:lnTo>
                <a:lnTo>
                  <a:pt x="420" y="306"/>
                </a:lnTo>
                <a:lnTo>
                  <a:pt x="420" y="306"/>
                </a:lnTo>
                <a:lnTo>
                  <a:pt x="420" y="300"/>
                </a:lnTo>
                <a:lnTo>
                  <a:pt x="426" y="300"/>
                </a:lnTo>
                <a:lnTo>
                  <a:pt x="426" y="300"/>
                </a:lnTo>
                <a:lnTo>
                  <a:pt x="426" y="294"/>
                </a:lnTo>
                <a:lnTo>
                  <a:pt x="432" y="294"/>
                </a:lnTo>
                <a:lnTo>
                  <a:pt x="432" y="294"/>
                </a:lnTo>
                <a:lnTo>
                  <a:pt x="438" y="294"/>
                </a:lnTo>
                <a:lnTo>
                  <a:pt x="438" y="294"/>
                </a:lnTo>
                <a:lnTo>
                  <a:pt x="444" y="300"/>
                </a:lnTo>
                <a:lnTo>
                  <a:pt x="444" y="300"/>
                </a:lnTo>
                <a:lnTo>
                  <a:pt x="444" y="294"/>
                </a:lnTo>
                <a:lnTo>
                  <a:pt x="444" y="294"/>
                </a:lnTo>
                <a:lnTo>
                  <a:pt x="450" y="294"/>
                </a:lnTo>
                <a:lnTo>
                  <a:pt x="456" y="294"/>
                </a:lnTo>
                <a:lnTo>
                  <a:pt x="456" y="300"/>
                </a:lnTo>
                <a:lnTo>
                  <a:pt x="456" y="300"/>
                </a:lnTo>
                <a:lnTo>
                  <a:pt x="462" y="306"/>
                </a:lnTo>
                <a:lnTo>
                  <a:pt x="462" y="306"/>
                </a:lnTo>
                <a:lnTo>
                  <a:pt x="462" y="306"/>
                </a:lnTo>
                <a:lnTo>
                  <a:pt x="462" y="312"/>
                </a:lnTo>
                <a:lnTo>
                  <a:pt x="468" y="312"/>
                </a:lnTo>
                <a:lnTo>
                  <a:pt x="468" y="312"/>
                </a:lnTo>
                <a:lnTo>
                  <a:pt x="468" y="312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2"/>
                </a:lnTo>
                <a:lnTo>
                  <a:pt x="474" y="318"/>
                </a:lnTo>
                <a:lnTo>
                  <a:pt x="480" y="312"/>
                </a:lnTo>
                <a:lnTo>
                  <a:pt x="480" y="312"/>
                </a:lnTo>
                <a:lnTo>
                  <a:pt x="480" y="312"/>
                </a:lnTo>
                <a:lnTo>
                  <a:pt x="480" y="312"/>
                </a:lnTo>
                <a:lnTo>
                  <a:pt x="480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92" y="312"/>
                </a:lnTo>
                <a:lnTo>
                  <a:pt x="492" y="312"/>
                </a:lnTo>
                <a:lnTo>
                  <a:pt x="492" y="312"/>
                </a:lnTo>
                <a:lnTo>
                  <a:pt x="492" y="312"/>
                </a:lnTo>
                <a:lnTo>
                  <a:pt x="492" y="312"/>
                </a:lnTo>
                <a:lnTo>
                  <a:pt x="498" y="312"/>
                </a:lnTo>
                <a:lnTo>
                  <a:pt x="492" y="312"/>
                </a:lnTo>
                <a:lnTo>
                  <a:pt x="498" y="312"/>
                </a:lnTo>
                <a:lnTo>
                  <a:pt x="498" y="312"/>
                </a:lnTo>
                <a:lnTo>
                  <a:pt x="498" y="312"/>
                </a:lnTo>
                <a:lnTo>
                  <a:pt x="498" y="312"/>
                </a:lnTo>
                <a:lnTo>
                  <a:pt x="498" y="312"/>
                </a:lnTo>
                <a:lnTo>
                  <a:pt x="498" y="312"/>
                </a:lnTo>
                <a:lnTo>
                  <a:pt x="498" y="306"/>
                </a:lnTo>
                <a:lnTo>
                  <a:pt x="498" y="306"/>
                </a:lnTo>
                <a:lnTo>
                  <a:pt x="498" y="306"/>
                </a:lnTo>
                <a:lnTo>
                  <a:pt x="498" y="306"/>
                </a:lnTo>
                <a:lnTo>
                  <a:pt x="504" y="306"/>
                </a:lnTo>
                <a:lnTo>
                  <a:pt x="504" y="306"/>
                </a:lnTo>
                <a:lnTo>
                  <a:pt x="504" y="306"/>
                </a:lnTo>
                <a:lnTo>
                  <a:pt x="504" y="306"/>
                </a:lnTo>
                <a:lnTo>
                  <a:pt x="504" y="306"/>
                </a:lnTo>
                <a:lnTo>
                  <a:pt x="504" y="312"/>
                </a:lnTo>
                <a:lnTo>
                  <a:pt x="510" y="312"/>
                </a:lnTo>
                <a:lnTo>
                  <a:pt x="510" y="306"/>
                </a:lnTo>
                <a:lnTo>
                  <a:pt x="510" y="306"/>
                </a:lnTo>
                <a:lnTo>
                  <a:pt x="510" y="312"/>
                </a:lnTo>
                <a:lnTo>
                  <a:pt x="510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6"/>
                </a:lnTo>
                <a:lnTo>
                  <a:pt x="516" y="300"/>
                </a:lnTo>
                <a:lnTo>
                  <a:pt x="516" y="300"/>
                </a:lnTo>
                <a:lnTo>
                  <a:pt x="516" y="300"/>
                </a:lnTo>
                <a:lnTo>
                  <a:pt x="510" y="300"/>
                </a:lnTo>
                <a:lnTo>
                  <a:pt x="510" y="294"/>
                </a:lnTo>
                <a:lnTo>
                  <a:pt x="510" y="294"/>
                </a:lnTo>
                <a:lnTo>
                  <a:pt x="504" y="288"/>
                </a:lnTo>
                <a:lnTo>
                  <a:pt x="504" y="288"/>
                </a:lnTo>
                <a:lnTo>
                  <a:pt x="504" y="282"/>
                </a:lnTo>
                <a:lnTo>
                  <a:pt x="504" y="282"/>
                </a:lnTo>
                <a:lnTo>
                  <a:pt x="498" y="282"/>
                </a:lnTo>
                <a:lnTo>
                  <a:pt x="498" y="276"/>
                </a:lnTo>
                <a:lnTo>
                  <a:pt x="492" y="276"/>
                </a:lnTo>
                <a:lnTo>
                  <a:pt x="498" y="276"/>
                </a:lnTo>
                <a:lnTo>
                  <a:pt x="492" y="270"/>
                </a:lnTo>
                <a:lnTo>
                  <a:pt x="492" y="270"/>
                </a:lnTo>
                <a:lnTo>
                  <a:pt x="492" y="270"/>
                </a:lnTo>
                <a:lnTo>
                  <a:pt x="492" y="264"/>
                </a:lnTo>
                <a:lnTo>
                  <a:pt x="492" y="264"/>
                </a:lnTo>
                <a:lnTo>
                  <a:pt x="498" y="264"/>
                </a:lnTo>
                <a:lnTo>
                  <a:pt x="492" y="264"/>
                </a:lnTo>
                <a:lnTo>
                  <a:pt x="498" y="258"/>
                </a:lnTo>
                <a:lnTo>
                  <a:pt x="492" y="258"/>
                </a:lnTo>
                <a:lnTo>
                  <a:pt x="492" y="264"/>
                </a:lnTo>
                <a:lnTo>
                  <a:pt x="492" y="258"/>
                </a:lnTo>
                <a:lnTo>
                  <a:pt x="486" y="258"/>
                </a:lnTo>
                <a:lnTo>
                  <a:pt x="492" y="252"/>
                </a:lnTo>
                <a:lnTo>
                  <a:pt x="486" y="252"/>
                </a:lnTo>
                <a:lnTo>
                  <a:pt x="486" y="252"/>
                </a:lnTo>
                <a:lnTo>
                  <a:pt x="492" y="252"/>
                </a:lnTo>
                <a:lnTo>
                  <a:pt x="492" y="252"/>
                </a:lnTo>
                <a:lnTo>
                  <a:pt x="486" y="252"/>
                </a:lnTo>
                <a:lnTo>
                  <a:pt x="486" y="246"/>
                </a:lnTo>
                <a:lnTo>
                  <a:pt x="486" y="252"/>
                </a:lnTo>
                <a:lnTo>
                  <a:pt x="480" y="246"/>
                </a:lnTo>
                <a:lnTo>
                  <a:pt x="486" y="246"/>
                </a:lnTo>
                <a:lnTo>
                  <a:pt x="480" y="246"/>
                </a:lnTo>
                <a:lnTo>
                  <a:pt x="480" y="246"/>
                </a:lnTo>
                <a:lnTo>
                  <a:pt x="480" y="246"/>
                </a:lnTo>
                <a:lnTo>
                  <a:pt x="480" y="240"/>
                </a:lnTo>
                <a:lnTo>
                  <a:pt x="480" y="246"/>
                </a:lnTo>
                <a:lnTo>
                  <a:pt x="480" y="246"/>
                </a:lnTo>
                <a:lnTo>
                  <a:pt x="480" y="240"/>
                </a:lnTo>
                <a:lnTo>
                  <a:pt x="474" y="246"/>
                </a:lnTo>
                <a:lnTo>
                  <a:pt x="474" y="246"/>
                </a:lnTo>
                <a:lnTo>
                  <a:pt x="474" y="246"/>
                </a:lnTo>
                <a:lnTo>
                  <a:pt x="474" y="246"/>
                </a:lnTo>
                <a:lnTo>
                  <a:pt x="474" y="246"/>
                </a:lnTo>
                <a:lnTo>
                  <a:pt x="468" y="246"/>
                </a:lnTo>
                <a:lnTo>
                  <a:pt x="468" y="246"/>
                </a:lnTo>
                <a:lnTo>
                  <a:pt x="468" y="240"/>
                </a:lnTo>
                <a:lnTo>
                  <a:pt x="468" y="246"/>
                </a:lnTo>
                <a:lnTo>
                  <a:pt x="468" y="246"/>
                </a:lnTo>
                <a:lnTo>
                  <a:pt x="468" y="246"/>
                </a:lnTo>
                <a:lnTo>
                  <a:pt x="468" y="246"/>
                </a:lnTo>
                <a:lnTo>
                  <a:pt x="462" y="240"/>
                </a:lnTo>
                <a:lnTo>
                  <a:pt x="468" y="240"/>
                </a:lnTo>
                <a:lnTo>
                  <a:pt x="468" y="240"/>
                </a:lnTo>
                <a:lnTo>
                  <a:pt x="468" y="234"/>
                </a:lnTo>
                <a:lnTo>
                  <a:pt x="468" y="234"/>
                </a:lnTo>
                <a:lnTo>
                  <a:pt x="468" y="228"/>
                </a:lnTo>
                <a:lnTo>
                  <a:pt x="474" y="228"/>
                </a:lnTo>
                <a:lnTo>
                  <a:pt x="480" y="228"/>
                </a:lnTo>
                <a:lnTo>
                  <a:pt x="480" y="228"/>
                </a:lnTo>
                <a:lnTo>
                  <a:pt x="480" y="228"/>
                </a:lnTo>
                <a:lnTo>
                  <a:pt x="480" y="228"/>
                </a:lnTo>
                <a:lnTo>
                  <a:pt x="480" y="228"/>
                </a:lnTo>
                <a:lnTo>
                  <a:pt x="480" y="228"/>
                </a:lnTo>
                <a:lnTo>
                  <a:pt x="480" y="222"/>
                </a:lnTo>
                <a:lnTo>
                  <a:pt x="480" y="222"/>
                </a:lnTo>
                <a:lnTo>
                  <a:pt x="480" y="222"/>
                </a:lnTo>
                <a:lnTo>
                  <a:pt x="480" y="216"/>
                </a:lnTo>
                <a:lnTo>
                  <a:pt x="486" y="216"/>
                </a:lnTo>
                <a:lnTo>
                  <a:pt x="486" y="216"/>
                </a:lnTo>
                <a:lnTo>
                  <a:pt x="486" y="216"/>
                </a:lnTo>
                <a:lnTo>
                  <a:pt x="492" y="216"/>
                </a:lnTo>
                <a:lnTo>
                  <a:pt x="486" y="210"/>
                </a:lnTo>
                <a:lnTo>
                  <a:pt x="492" y="210"/>
                </a:lnTo>
                <a:lnTo>
                  <a:pt x="504" y="210"/>
                </a:lnTo>
                <a:lnTo>
                  <a:pt x="504" y="204"/>
                </a:lnTo>
                <a:lnTo>
                  <a:pt x="504" y="198"/>
                </a:lnTo>
                <a:lnTo>
                  <a:pt x="504" y="192"/>
                </a:lnTo>
                <a:lnTo>
                  <a:pt x="504" y="186"/>
                </a:lnTo>
                <a:lnTo>
                  <a:pt x="504" y="186"/>
                </a:lnTo>
                <a:lnTo>
                  <a:pt x="504" y="180"/>
                </a:lnTo>
                <a:lnTo>
                  <a:pt x="504" y="174"/>
                </a:lnTo>
                <a:lnTo>
                  <a:pt x="504" y="162"/>
                </a:lnTo>
                <a:lnTo>
                  <a:pt x="504" y="162"/>
                </a:lnTo>
                <a:lnTo>
                  <a:pt x="510" y="156"/>
                </a:lnTo>
                <a:lnTo>
                  <a:pt x="510" y="144"/>
                </a:lnTo>
                <a:lnTo>
                  <a:pt x="510" y="144"/>
                </a:lnTo>
                <a:lnTo>
                  <a:pt x="510" y="144"/>
                </a:lnTo>
                <a:lnTo>
                  <a:pt x="504" y="144"/>
                </a:lnTo>
                <a:lnTo>
                  <a:pt x="504" y="144"/>
                </a:lnTo>
                <a:lnTo>
                  <a:pt x="510" y="144"/>
                </a:lnTo>
                <a:lnTo>
                  <a:pt x="510" y="138"/>
                </a:lnTo>
                <a:lnTo>
                  <a:pt x="516" y="138"/>
                </a:lnTo>
                <a:lnTo>
                  <a:pt x="516" y="132"/>
                </a:lnTo>
                <a:lnTo>
                  <a:pt x="522" y="126"/>
                </a:lnTo>
                <a:lnTo>
                  <a:pt x="522" y="126"/>
                </a:lnTo>
                <a:lnTo>
                  <a:pt x="522" y="120"/>
                </a:lnTo>
                <a:lnTo>
                  <a:pt x="522" y="120"/>
                </a:lnTo>
                <a:lnTo>
                  <a:pt x="528" y="114"/>
                </a:lnTo>
                <a:lnTo>
                  <a:pt x="534" y="114"/>
                </a:lnTo>
                <a:lnTo>
                  <a:pt x="546" y="108"/>
                </a:lnTo>
                <a:lnTo>
                  <a:pt x="552" y="114"/>
                </a:lnTo>
                <a:lnTo>
                  <a:pt x="552" y="114"/>
                </a:lnTo>
                <a:lnTo>
                  <a:pt x="558" y="114"/>
                </a:lnTo>
                <a:lnTo>
                  <a:pt x="558" y="120"/>
                </a:lnTo>
                <a:lnTo>
                  <a:pt x="558" y="114"/>
                </a:lnTo>
                <a:lnTo>
                  <a:pt x="564" y="108"/>
                </a:lnTo>
                <a:lnTo>
                  <a:pt x="570" y="102"/>
                </a:lnTo>
                <a:lnTo>
                  <a:pt x="570" y="96"/>
                </a:lnTo>
                <a:lnTo>
                  <a:pt x="570" y="96"/>
                </a:lnTo>
                <a:lnTo>
                  <a:pt x="564" y="84"/>
                </a:lnTo>
                <a:lnTo>
                  <a:pt x="570" y="78"/>
                </a:lnTo>
                <a:lnTo>
                  <a:pt x="564" y="78"/>
                </a:lnTo>
                <a:lnTo>
                  <a:pt x="564" y="72"/>
                </a:lnTo>
                <a:lnTo>
                  <a:pt x="570" y="72"/>
                </a:lnTo>
                <a:lnTo>
                  <a:pt x="564" y="66"/>
                </a:lnTo>
                <a:lnTo>
                  <a:pt x="570" y="66"/>
                </a:lnTo>
                <a:lnTo>
                  <a:pt x="534" y="60"/>
                </a:lnTo>
                <a:lnTo>
                  <a:pt x="516" y="54"/>
                </a:lnTo>
                <a:lnTo>
                  <a:pt x="510" y="30"/>
                </a:lnTo>
                <a:lnTo>
                  <a:pt x="492" y="36"/>
                </a:lnTo>
                <a:lnTo>
                  <a:pt x="480" y="24"/>
                </a:lnTo>
                <a:lnTo>
                  <a:pt x="480" y="30"/>
                </a:lnTo>
                <a:lnTo>
                  <a:pt x="462" y="24"/>
                </a:lnTo>
                <a:lnTo>
                  <a:pt x="450" y="18"/>
                </a:lnTo>
                <a:lnTo>
                  <a:pt x="450" y="12"/>
                </a:lnTo>
                <a:lnTo>
                  <a:pt x="414" y="12"/>
                </a:lnTo>
                <a:lnTo>
                  <a:pt x="402" y="18"/>
                </a:lnTo>
                <a:lnTo>
                  <a:pt x="342" y="30"/>
                </a:lnTo>
                <a:lnTo>
                  <a:pt x="312" y="72"/>
                </a:lnTo>
                <a:lnTo>
                  <a:pt x="276" y="84"/>
                </a:lnTo>
                <a:lnTo>
                  <a:pt x="264" y="72"/>
                </a:lnTo>
                <a:lnTo>
                  <a:pt x="246" y="72"/>
                </a:lnTo>
                <a:lnTo>
                  <a:pt x="240" y="66"/>
                </a:lnTo>
                <a:lnTo>
                  <a:pt x="210" y="66"/>
                </a:lnTo>
                <a:lnTo>
                  <a:pt x="192" y="66"/>
                </a:lnTo>
                <a:lnTo>
                  <a:pt x="180" y="72"/>
                </a:lnTo>
                <a:lnTo>
                  <a:pt x="168" y="72"/>
                </a:lnTo>
                <a:lnTo>
                  <a:pt x="126" y="54"/>
                </a:lnTo>
                <a:lnTo>
                  <a:pt x="114" y="60"/>
                </a:lnTo>
                <a:lnTo>
                  <a:pt x="96" y="48"/>
                </a:lnTo>
                <a:lnTo>
                  <a:pt x="66" y="60"/>
                </a:lnTo>
                <a:lnTo>
                  <a:pt x="48" y="54"/>
                </a:lnTo>
                <a:lnTo>
                  <a:pt x="42" y="48"/>
                </a:lnTo>
                <a:lnTo>
                  <a:pt x="48" y="30"/>
                </a:lnTo>
                <a:lnTo>
                  <a:pt x="60" y="24"/>
                </a:lnTo>
                <a:lnTo>
                  <a:pt x="60" y="18"/>
                </a:lnTo>
                <a:lnTo>
                  <a:pt x="30" y="0"/>
                </a:lnTo>
                <a:lnTo>
                  <a:pt x="24" y="6"/>
                </a:lnTo>
                <a:lnTo>
                  <a:pt x="24" y="18"/>
                </a:lnTo>
                <a:lnTo>
                  <a:pt x="18" y="24"/>
                </a:lnTo>
                <a:lnTo>
                  <a:pt x="18" y="30"/>
                </a:lnTo>
                <a:lnTo>
                  <a:pt x="6" y="30"/>
                </a:lnTo>
                <a:lnTo>
                  <a:pt x="0" y="54"/>
                </a:lnTo>
                <a:lnTo>
                  <a:pt x="6" y="72"/>
                </a:lnTo>
                <a:lnTo>
                  <a:pt x="12" y="78"/>
                </a:lnTo>
                <a:lnTo>
                  <a:pt x="18" y="102"/>
                </a:lnTo>
                <a:lnTo>
                  <a:pt x="30" y="108"/>
                </a:lnTo>
                <a:lnTo>
                  <a:pt x="30" y="114"/>
                </a:lnTo>
                <a:lnTo>
                  <a:pt x="36" y="114"/>
                </a:lnTo>
                <a:lnTo>
                  <a:pt x="48" y="138"/>
                </a:lnTo>
                <a:lnTo>
                  <a:pt x="60" y="144"/>
                </a:lnTo>
                <a:lnTo>
                  <a:pt x="54" y="156"/>
                </a:lnTo>
                <a:lnTo>
                  <a:pt x="42" y="168"/>
                </a:lnTo>
                <a:lnTo>
                  <a:pt x="36" y="180"/>
                </a:lnTo>
                <a:lnTo>
                  <a:pt x="30" y="186"/>
                </a:lnTo>
                <a:lnTo>
                  <a:pt x="24" y="180"/>
                </a:lnTo>
                <a:lnTo>
                  <a:pt x="6" y="192"/>
                </a:lnTo>
                <a:lnTo>
                  <a:pt x="12" y="204"/>
                </a:lnTo>
                <a:lnTo>
                  <a:pt x="12" y="258"/>
                </a:lnTo>
                <a:lnTo>
                  <a:pt x="0" y="264"/>
                </a:lnTo>
                <a:lnTo>
                  <a:pt x="0" y="264"/>
                </a:lnTo>
                <a:lnTo>
                  <a:pt x="18" y="288"/>
                </a:lnTo>
                <a:lnTo>
                  <a:pt x="36" y="300"/>
                </a:lnTo>
                <a:lnTo>
                  <a:pt x="48" y="306"/>
                </a:lnTo>
                <a:lnTo>
                  <a:pt x="48" y="318"/>
                </a:lnTo>
                <a:lnTo>
                  <a:pt x="54" y="336"/>
                </a:lnTo>
                <a:lnTo>
                  <a:pt x="60" y="336"/>
                </a:lnTo>
                <a:lnTo>
                  <a:pt x="60" y="342"/>
                </a:lnTo>
                <a:lnTo>
                  <a:pt x="60" y="354"/>
                </a:lnTo>
                <a:lnTo>
                  <a:pt x="54" y="354"/>
                </a:lnTo>
                <a:lnTo>
                  <a:pt x="54" y="384"/>
                </a:lnTo>
                <a:lnTo>
                  <a:pt x="54" y="384"/>
                </a:lnTo>
                <a:lnTo>
                  <a:pt x="54" y="396"/>
                </a:lnTo>
                <a:lnTo>
                  <a:pt x="54" y="396"/>
                </a:lnTo>
                <a:lnTo>
                  <a:pt x="54" y="396"/>
                </a:lnTo>
                <a:lnTo>
                  <a:pt x="60" y="402"/>
                </a:lnTo>
                <a:lnTo>
                  <a:pt x="72" y="402"/>
                </a:lnTo>
                <a:lnTo>
                  <a:pt x="78" y="402"/>
                </a:lnTo>
                <a:lnTo>
                  <a:pt x="84" y="396"/>
                </a:lnTo>
                <a:lnTo>
                  <a:pt x="90" y="390"/>
                </a:lnTo>
                <a:lnTo>
                  <a:pt x="90" y="396"/>
                </a:lnTo>
                <a:lnTo>
                  <a:pt x="96" y="390"/>
                </a:lnTo>
                <a:lnTo>
                  <a:pt x="108" y="390"/>
                </a:lnTo>
                <a:lnTo>
                  <a:pt x="108" y="390"/>
                </a:lnTo>
                <a:lnTo>
                  <a:pt x="126" y="390"/>
                </a:lnTo>
                <a:lnTo>
                  <a:pt x="132" y="390"/>
                </a:lnTo>
                <a:lnTo>
                  <a:pt x="138" y="384"/>
                </a:lnTo>
                <a:lnTo>
                  <a:pt x="144" y="384"/>
                </a:lnTo>
                <a:lnTo>
                  <a:pt x="150" y="384"/>
                </a:lnTo>
                <a:lnTo>
                  <a:pt x="150" y="384"/>
                </a:lnTo>
                <a:lnTo>
                  <a:pt x="156" y="384"/>
                </a:lnTo>
                <a:lnTo>
                  <a:pt x="156" y="372"/>
                </a:lnTo>
                <a:lnTo>
                  <a:pt x="162" y="372"/>
                </a:lnTo>
                <a:lnTo>
                  <a:pt x="168" y="372"/>
                </a:lnTo>
                <a:lnTo>
                  <a:pt x="174" y="366"/>
                </a:lnTo>
                <a:lnTo>
                  <a:pt x="180" y="366"/>
                </a:lnTo>
                <a:lnTo>
                  <a:pt x="180" y="378"/>
                </a:lnTo>
                <a:lnTo>
                  <a:pt x="186" y="372"/>
                </a:lnTo>
                <a:lnTo>
                  <a:pt x="192" y="372"/>
                </a:lnTo>
                <a:lnTo>
                  <a:pt x="198" y="366"/>
                </a:lnTo>
                <a:lnTo>
                  <a:pt x="204" y="372"/>
                </a:lnTo>
                <a:lnTo>
                  <a:pt x="204" y="384"/>
                </a:lnTo>
                <a:lnTo>
                  <a:pt x="216" y="390"/>
                </a:lnTo>
                <a:lnTo>
                  <a:pt x="216" y="390"/>
                </a:lnTo>
                <a:lnTo>
                  <a:pt x="228" y="396"/>
                </a:lnTo>
                <a:lnTo>
                  <a:pt x="228" y="390"/>
                </a:lnTo>
                <a:lnTo>
                  <a:pt x="234" y="390"/>
                </a:lnTo>
                <a:lnTo>
                  <a:pt x="246" y="396"/>
                </a:lnTo>
                <a:lnTo>
                  <a:pt x="252" y="402"/>
                </a:lnTo>
                <a:lnTo>
                  <a:pt x="258" y="402"/>
                </a:lnTo>
                <a:lnTo>
                  <a:pt x="264" y="408"/>
                </a:lnTo>
                <a:lnTo>
                  <a:pt x="264" y="414"/>
                </a:lnTo>
                <a:lnTo>
                  <a:pt x="270" y="414"/>
                </a:lnTo>
                <a:lnTo>
                  <a:pt x="282" y="408"/>
                </a:lnTo>
                <a:lnTo>
                  <a:pt x="288" y="408"/>
                </a:lnTo>
                <a:lnTo>
                  <a:pt x="294" y="402"/>
                </a:lnTo>
                <a:lnTo>
                  <a:pt x="300" y="402"/>
                </a:lnTo>
                <a:lnTo>
                  <a:pt x="306" y="408"/>
                </a:lnTo>
                <a:lnTo>
                  <a:pt x="312" y="402"/>
                </a:lnTo>
                <a:lnTo>
                  <a:pt x="318" y="402"/>
                </a:lnTo>
                <a:lnTo>
                  <a:pt x="318" y="402"/>
                </a:lnTo>
                <a:lnTo>
                  <a:pt x="330" y="402"/>
                </a:lnTo>
                <a:lnTo>
                  <a:pt x="342" y="396"/>
                </a:lnTo>
                <a:lnTo>
                  <a:pt x="348" y="396"/>
                </a:lnTo>
                <a:lnTo>
                  <a:pt x="354" y="384"/>
                </a:lnTo>
                <a:lnTo>
                  <a:pt x="348" y="378"/>
                </a:lnTo>
                <a:lnTo>
                  <a:pt x="348" y="372"/>
                </a:lnTo>
                <a:lnTo>
                  <a:pt x="342" y="366"/>
                </a:lnTo>
                <a:lnTo>
                  <a:pt x="342" y="354"/>
                </a:lnTo>
                <a:lnTo>
                  <a:pt x="348" y="348"/>
                </a:lnTo>
                <a:lnTo>
                  <a:pt x="354" y="348"/>
                </a:lnTo>
                <a:lnTo>
                  <a:pt x="360" y="348"/>
                </a:lnTo>
                <a:lnTo>
                  <a:pt x="360" y="34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5" name=""/>
          <p:cNvSpPr/>
          <p:nvPr/>
        </p:nvSpPr>
        <p:spPr>
          <a:xfrm>
            <a:off x="9956880" y="4838760"/>
            <a:ext cx="257040" cy="655560"/>
          </a:xfrm>
          <a:custGeom>
            <a:avLst/>
            <a:gdLst/>
            <a:ahLst/>
            <a:rect l="l" t="t" r="r" b="b"/>
            <a:pathLst>
              <a:path w="162" h="414">
                <a:moveTo>
                  <a:pt x="162" y="246"/>
                </a:moveTo>
                <a:lnTo>
                  <a:pt x="156" y="246"/>
                </a:lnTo>
                <a:lnTo>
                  <a:pt x="144" y="240"/>
                </a:lnTo>
                <a:lnTo>
                  <a:pt x="132" y="240"/>
                </a:lnTo>
                <a:lnTo>
                  <a:pt x="126" y="216"/>
                </a:lnTo>
                <a:lnTo>
                  <a:pt x="120" y="216"/>
                </a:lnTo>
                <a:lnTo>
                  <a:pt x="114" y="180"/>
                </a:lnTo>
                <a:lnTo>
                  <a:pt x="120" y="174"/>
                </a:lnTo>
                <a:lnTo>
                  <a:pt x="108" y="156"/>
                </a:lnTo>
                <a:lnTo>
                  <a:pt x="120" y="150"/>
                </a:lnTo>
                <a:lnTo>
                  <a:pt x="114" y="126"/>
                </a:lnTo>
                <a:lnTo>
                  <a:pt x="114" y="120"/>
                </a:lnTo>
                <a:lnTo>
                  <a:pt x="120" y="120"/>
                </a:lnTo>
                <a:lnTo>
                  <a:pt x="120" y="108"/>
                </a:lnTo>
                <a:lnTo>
                  <a:pt x="126" y="96"/>
                </a:lnTo>
                <a:lnTo>
                  <a:pt x="114" y="60"/>
                </a:lnTo>
                <a:lnTo>
                  <a:pt x="108" y="54"/>
                </a:lnTo>
                <a:lnTo>
                  <a:pt x="96" y="48"/>
                </a:lnTo>
                <a:lnTo>
                  <a:pt x="90" y="48"/>
                </a:lnTo>
                <a:lnTo>
                  <a:pt x="84" y="18"/>
                </a:lnTo>
                <a:lnTo>
                  <a:pt x="72" y="12"/>
                </a:lnTo>
                <a:lnTo>
                  <a:pt x="66" y="18"/>
                </a:lnTo>
                <a:lnTo>
                  <a:pt x="60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2" y="0"/>
                </a:lnTo>
                <a:lnTo>
                  <a:pt x="36" y="6"/>
                </a:lnTo>
                <a:lnTo>
                  <a:pt x="30" y="18"/>
                </a:lnTo>
                <a:lnTo>
                  <a:pt x="18" y="36"/>
                </a:lnTo>
                <a:lnTo>
                  <a:pt x="12" y="48"/>
                </a:lnTo>
                <a:lnTo>
                  <a:pt x="0" y="66"/>
                </a:lnTo>
                <a:lnTo>
                  <a:pt x="12" y="78"/>
                </a:lnTo>
                <a:lnTo>
                  <a:pt x="12" y="96"/>
                </a:lnTo>
                <a:lnTo>
                  <a:pt x="6" y="96"/>
                </a:lnTo>
                <a:lnTo>
                  <a:pt x="6" y="102"/>
                </a:lnTo>
                <a:lnTo>
                  <a:pt x="12" y="108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8" y="114"/>
                </a:lnTo>
                <a:lnTo>
                  <a:pt x="24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32"/>
                </a:lnTo>
                <a:lnTo>
                  <a:pt x="30" y="132"/>
                </a:lnTo>
                <a:lnTo>
                  <a:pt x="30" y="138"/>
                </a:lnTo>
                <a:lnTo>
                  <a:pt x="30" y="138"/>
                </a:lnTo>
                <a:lnTo>
                  <a:pt x="30" y="144"/>
                </a:lnTo>
                <a:lnTo>
                  <a:pt x="30" y="138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24" y="156"/>
                </a:lnTo>
                <a:lnTo>
                  <a:pt x="24" y="162"/>
                </a:lnTo>
                <a:lnTo>
                  <a:pt x="18" y="168"/>
                </a:lnTo>
                <a:lnTo>
                  <a:pt x="24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74"/>
                </a:lnTo>
                <a:lnTo>
                  <a:pt x="18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24" y="192"/>
                </a:lnTo>
                <a:lnTo>
                  <a:pt x="24" y="192"/>
                </a:lnTo>
                <a:lnTo>
                  <a:pt x="24" y="198"/>
                </a:lnTo>
                <a:lnTo>
                  <a:pt x="18" y="198"/>
                </a:lnTo>
                <a:lnTo>
                  <a:pt x="18" y="204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6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34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24" y="234"/>
                </a:lnTo>
                <a:lnTo>
                  <a:pt x="24" y="240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2" y="240"/>
                </a:lnTo>
                <a:lnTo>
                  <a:pt x="18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8"/>
                </a:lnTo>
                <a:lnTo>
                  <a:pt x="12" y="258"/>
                </a:lnTo>
                <a:lnTo>
                  <a:pt x="12" y="264"/>
                </a:lnTo>
                <a:lnTo>
                  <a:pt x="12" y="270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12" y="294"/>
                </a:lnTo>
                <a:lnTo>
                  <a:pt x="12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94"/>
                </a:lnTo>
                <a:lnTo>
                  <a:pt x="18" y="294"/>
                </a:lnTo>
                <a:lnTo>
                  <a:pt x="18" y="300"/>
                </a:lnTo>
                <a:lnTo>
                  <a:pt x="18" y="300"/>
                </a:lnTo>
                <a:lnTo>
                  <a:pt x="12" y="300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300"/>
                </a:lnTo>
                <a:lnTo>
                  <a:pt x="12" y="300"/>
                </a:lnTo>
                <a:lnTo>
                  <a:pt x="18" y="300"/>
                </a:lnTo>
                <a:lnTo>
                  <a:pt x="24" y="306"/>
                </a:lnTo>
                <a:lnTo>
                  <a:pt x="18" y="312"/>
                </a:lnTo>
                <a:lnTo>
                  <a:pt x="18" y="318"/>
                </a:lnTo>
                <a:lnTo>
                  <a:pt x="18" y="318"/>
                </a:lnTo>
                <a:lnTo>
                  <a:pt x="18" y="318"/>
                </a:lnTo>
                <a:lnTo>
                  <a:pt x="18" y="324"/>
                </a:lnTo>
                <a:lnTo>
                  <a:pt x="12" y="324"/>
                </a:lnTo>
                <a:lnTo>
                  <a:pt x="12" y="324"/>
                </a:lnTo>
                <a:lnTo>
                  <a:pt x="12" y="318"/>
                </a:lnTo>
                <a:lnTo>
                  <a:pt x="12" y="312"/>
                </a:lnTo>
                <a:lnTo>
                  <a:pt x="12" y="312"/>
                </a:lnTo>
                <a:lnTo>
                  <a:pt x="6" y="306"/>
                </a:lnTo>
                <a:lnTo>
                  <a:pt x="0" y="306"/>
                </a:lnTo>
                <a:lnTo>
                  <a:pt x="12" y="318"/>
                </a:lnTo>
                <a:lnTo>
                  <a:pt x="12" y="324"/>
                </a:lnTo>
                <a:lnTo>
                  <a:pt x="12" y="324"/>
                </a:lnTo>
                <a:lnTo>
                  <a:pt x="12" y="324"/>
                </a:lnTo>
                <a:lnTo>
                  <a:pt x="12" y="330"/>
                </a:lnTo>
                <a:lnTo>
                  <a:pt x="18" y="336"/>
                </a:lnTo>
                <a:lnTo>
                  <a:pt x="18" y="336"/>
                </a:lnTo>
                <a:lnTo>
                  <a:pt x="36" y="348"/>
                </a:lnTo>
                <a:lnTo>
                  <a:pt x="36" y="348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8" y="354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54" y="360"/>
                </a:lnTo>
                <a:lnTo>
                  <a:pt x="54" y="366"/>
                </a:lnTo>
                <a:lnTo>
                  <a:pt x="54" y="366"/>
                </a:lnTo>
                <a:lnTo>
                  <a:pt x="60" y="378"/>
                </a:lnTo>
                <a:lnTo>
                  <a:pt x="60" y="378"/>
                </a:lnTo>
                <a:lnTo>
                  <a:pt x="60" y="378"/>
                </a:lnTo>
                <a:lnTo>
                  <a:pt x="60" y="378"/>
                </a:lnTo>
                <a:lnTo>
                  <a:pt x="60" y="378"/>
                </a:lnTo>
                <a:lnTo>
                  <a:pt x="66" y="384"/>
                </a:lnTo>
                <a:lnTo>
                  <a:pt x="66" y="384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408"/>
                </a:lnTo>
                <a:lnTo>
                  <a:pt x="66" y="408"/>
                </a:lnTo>
                <a:lnTo>
                  <a:pt x="66" y="408"/>
                </a:lnTo>
                <a:lnTo>
                  <a:pt x="66" y="408"/>
                </a:lnTo>
                <a:lnTo>
                  <a:pt x="66" y="408"/>
                </a:lnTo>
                <a:lnTo>
                  <a:pt x="72" y="408"/>
                </a:lnTo>
                <a:lnTo>
                  <a:pt x="72" y="408"/>
                </a:lnTo>
                <a:lnTo>
                  <a:pt x="84" y="414"/>
                </a:lnTo>
                <a:lnTo>
                  <a:pt x="90" y="414"/>
                </a:lnTo>
                <a:lnTo>
                  <a:pt x="96" y="408"/>
                </a:lnTo>
                <a:lnTo>
                  <a:pt x="96" y="396"/>
                </a:lnTo>
                <a:lnTo>
                  <a:pt x="96" y="396"/>
                </a:lnTo>
                <a:lnTo>
                  <a:pt x="102" y="396"/>
                </a:lnTo>
                <a:lnTo>
                  <a:pt x="102" y="396"/>
                </a:lnTo>
                <a:lnTo>
                  <a:pt x="108" y="390"/>
                </a:lnTo>
                <a:lnTo>
                  <a:pt x="102" y="384"/>
                </a:lnTo>
                <a:lnTo>
                  <a:pt x="96" y="372"/>
                </a:lnTo>
                <a:lnTo>
                  <a:pt x="102" y="366"/>
                </a:lnTo>
                <a:lnTo>
                  <a:pt x="108" y="360"/>
                </a:lnTo>
                <a:lnTo>
                  <a:pt x="108" y="360"/>
                </a:lnTo>
                <a:lnTo>
                  <a:pt x="114" y="360"/>
                </a:lnTo>
                <a:lnTo>
                  <a:pt x="126" y="354"/>
                </a:lnTo>
                <a:lnTo>
                  <a:pt x="126" y="354"/>
                </a:lnTo>
                <a:lnTo>
                  <a:pt x="132" y="348"/>
                </a:lnTo>
                <a:lnTo>
                  <a:pt x="132" y="342"/>
                </a:lnTo>
                <a:lnTo>
                  <a:pt x="132" y="336"/>
                </a:lnTo>
                <a:lnTo>
                  <a:pt x="132" y="330"/>
                </a:lnTo>
                <a:lnTo>
                  <a:pt x="138" y="324"/>
                </a:lnTo>
                <a:lnTo>
                  <a:pt x="138" y="312"/>
                </a:lnTo>
                <a:lnTo>
                  <a:pt x="144" y="306"/>
                </a:lnTo>
                <a:lnTo>
                  <a:pt x="150" y="300"/>
                </a:lnTo>
                <a:lnTo>
                  <a:pt x="156" y="300"/>
                </a:lnTo>
                <a:lnTo>
                  <a:pt x="162" y="300"/>
                </a:lnTo>
                <a:lnTo>
                  <a:pt x="162" y="294"/>
                </a:lnTo>
                <a:lnTo>
                  <a:pt x="162" y="288"/>
                </a:lnTo>
                <a:lnTo>
                  <a:pt x="162" y="276"/>
                </a:lnTo>
                <a:lnTo>
                  <a:pt x="162" y="276"/>
                </a:lnTo>
                <a:lnTo>
                  <a:pt x="162" y="270"/>
                </a:lnTo>
                <a:lnTo>
                  <a:pt x="156" y="264"/>
                </a:lnTo>
                <a:lnTo>
                  <a:pt x="162" y="24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6" name=""/>
          <p:cNvSpPr/>
          <p:nvPr/>
        </p:nvSpPr>
        <p:spPr>
          <a:xfrm>
            <a:off x="10128240" y="4905360"/>
            <a:ext cx="371520" cy="322200"/>
          </a:xfrm>
          <a:custGeom>
            <a:avLst/>
            <a:gdLst/>
            <a:ahLst/>
            <a:rect l="l" t="t" r="r" b="b"/>
            <a:pathLst>
              <a:path w="234" h="204">
                <a:moveTo>
                  <a:pt x="228" y="138"/>
                </a:moveTo>
                <a:lnTo>
                  <a:pt x="228" y="138"/>
                </a:lnTo>
                <a:lnTo>
                  <a:pt x="228" y="132"/>
                </a:lnTo>
                <a:lnTo>
                  <a:pt x="228" y="126"/>
                </a:lnTo>
                <a:lnTo>
                  <a:pt x="228" y="96"/>
                </a:lnTo>
                <a:lnTo>
                  <a:pt x="234" y="96"/>
                </a:lnTo>
                <a:lnTo>
                  <a:pt x="234" y="84"/>
                </a:lnTo>
                <a:lnTo>
                  <a:pt x="234" y="78"/>
                </a:lnTo>
                <a:lnTo>
                  <a:pt x="228" y="78"/>
                </a:lnTo>
                <a:lnTo>
                  <a:pt x="222" y="60"/>
                </a:lnTo>
                <a:lnTo>
                  <a:pt x="222" y="48"/>
                </a:lnTo>
                <a:lnTo>
                  <a:pt x="210" y="42"/>
                </a:lnTo>
                <a:lnTo>
                  <a:pt x="192" y="30"/>
                </a:lnTo>
                <a:lnTo>
                  <a:pt x="174" y="6"/>
                </a:lnTo>
                <a:lnTo>
                  <a:pt x="132" y="6"/>
                </a:lnTo>
                <a:lnTo>
                  <a:pt x="126" y="0"/>
                </a:lnTo>
                <a:lnTo>
                  <a:pt x="114" y="12"/>
                </a:lnTo>
                <a:lnTo>
                  <a:pt x="90" y="6"/>
                </a:lnTo>
                <a:lnTo>
                  <a:pt x="78" y="30"/>
                </a:lnTo>
                <a:lnTo>
                  <a:pt x="66" y="36"/>
                </a:lnTo>
                <a:lnTo>
                  <a:pt x="60" y="24"/>
                </a:lnTo>
                <a:lnTo>
                  <a:pt x="24" y="48"/>
                </a:lnTo>
                <a:lnTo>
                  <a:pt x="30" y="60"/>
                </a:lnTo>
                <a:lnTo>
                  <a:pt x="12" y="78"/>
                </a:lnTo>
                <a:lnTo>
                  <a:pt x="12" y="78"/>
                </a:lnTo>
                <a:lnTo>
                  <a:pt x="6" y="84"/>
                </a:lnTo>
                <a:lnTo>
                  <a:pt x="12" y="108"/>
                </a:lnTo>
                <a:lnTo>
                  <a:pt x="0" y="114"/>
                </a:lnTo>
                <a:lnTo>
                  <a:pt x="12" y="132"/>
                </a:lnTo>
                <a:lnTo>
                  <a:pt x="6" y="138"/>
                </a:lnTo>
                <a:lnTo>
                  <a:pt x="12" y="174"/>
                </a:lnTo>
                <a:lnTo>
                  <a:pt x="18" y="174"/>
                </a:lnTo>
                <a:lnTo>
                  <a:pt x="30" y="198"/>
                </a:lnTo>
                <a:lnTo>
                  <a:pt x="36" y="198"/>
                </a:lnTo>
                <a:lnTo>
                  <a:pt x="48" y="204"/>
                </a:lnTo>
                <a:lnTo>
                  <a:pt x="54" y="204"/>
                </a:lnTo>
                <a:lnTo>
                  <a:pt x="66" y="204"/>
                </a:lnTo>
                <a:lnTo>
                  <a:pt x="72" y="204"/>
                </a:lnTo>
                <a:lnTo>
                  <a:pt x="78" y="204"/>
                </a:lnTo>
                <a:lnTo>
                  <a:pt x="78" y="204"/>
                </a:lnTo>
                <a:lnTo>
                  <a:pt x="90" y="198"/>
                </a:lnTo>
                <a:lnTo>
                  <a:pt x="96" y="198"/>
                </a:lnTo>
                <a:lnTo>
                  <a:pt x="102" y="198"/>
                </a:lnTo>
                <a:lnTo>
                  <a:pt x="108" y="204"/>
                </a:lnTo>
                <a:lnTo>
                  <a:pt x="108" y="204"/>
                </a:lnTo>
                <a:lnTo>
                  <a:pt x="114" y="198"/>
                </a:lnTo>
                <a:lnTo>
                  <a:pt x="120" y="198"/>
                </a:lnTo>
                <a:lnTo>
                  <a:pt x="120" y="192"/>
                </a:lnTo>
                <a:lnTo>
                  <a:pt x="132" y="180"/>
                </a:lnTo>
                <a:lnTo>
                  <a:pt x="138" y="174"/>
                </a:lnTo>
                <a:lnTo>
                  <a:pt x="150" y="168"/>
                </a:lnTo>
                <a:lnTo>
                  <a:pt x="156" y="168"/>
                </a:lnTo>
                <a:lnTo>
                  <a:pt x="156" y="168"/>
                </a:lnTo>
                <a:lnTo>
                  <a:pt x="162" y="162"/>
                </a:lnTo>
                <a:lnTo>
                  <a:pt x="168" y="162"/>
                </a:lnTo>
                <a:lnTo>
                  <a:pt x="168" y="162"/>
                </a:lnTo>
                <a:lnTo>
                  <a:pt x="186" y="168"/>
                </a:lnTo>
                <a:lnTo>
                  <a:pt x="198" y="168"/>
                </a:lnTo>
                <a:lnTo>
                  <a:pt x="204" y="162"/>
                </a:lnTo>
                <a:lnTo>
                  <a:pt x="210" y="168"/>
                </a:lnTo>
                <a:lnTo>
                  <a:pt x="210" y="162"/>
                </a:lnTo>
                <a:lnTo>
                  <a:pt x="216" y="162"/>
                </a:lnTo>
                <a:lnTo>
                  <a:pt x="216" y="156"/>
                </a:lnTo>
                <a:lnTo>
                  <a:pt x="210" y="156"/>
                </a:lnTo>
                <a:lnTo>
                  <a:pt x="210" y="144"/>
                </a:lnTo>
                <a:lnTo>
                  <a:pt x="216" y="144"/>
                </a:lnTo>
                <a:lnTo>
                  <a:pt x="222" y="138"/>
                </a:lnTo>
                <a:lnTo>
                  <a:pt x="228" y="13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7" name=""/>
          <p:cNvSpPr/>
          <p:nvPr/>
        </p:nvSpPr>
        <p:spPr>
          <a:xfrm>
            <a:off x="10099800" y="3611520"/>
            <a:ext cx="1360440" cy="1017720"/>
          </a:xfrm>
          <a:custGeom>
            <a:avLst/>
            <a:gdLst/>
            <a:ahLst/>
            <a:rect l="l" t="t" r="r" b="b"/>
            <a:pathLst>
              <a:path w="858" h="642">
                <a:moveTo>
                  <a:pt x="0" y="294"/>
                </a:moveTo>
                <a:lnTo>
                  <a:pt x="6" y="312"/>
                </a:lnTo>
                <a:lnTo>
                  <a:pt x="18" y="318"/>
                </a:lnTo>
                <a:lnTo>
                  <a:pt x="24" y="324"/>
                </a:lnTo>
                <a:lnTo>
                  <a:pt x="30" y="324"/>
                </a:lnTo>
                <a:lnTo>
                  <a:pt x="42" y="348"/>
                </a:lnTo>
                <a:lnTo>
                  <a:pt x="48" y="348"/>
                </a:lnTo>
                <a:lnTo>
                  <a:pt x="48" y="342"/>
                </a:lnTo>
                <a:lnTo>
                  <a:pt x="54" y="384"/>
                </a:lnTo>
                <a:lnTo>
                  <a:pt x="72" y="402"/>
                </a:lnTo>
                <a:lnTo>
                  <a:pt x="78" y="408"/>
                </a:lnTo>
                <a:lnTo>
                  <a:pt x="84" y="408"/>
                </a:lnTo>
                <a:lnTo>
                  <a:pt x="90" y="414"/>
                </a:lnTo>
                <a:lnTo>
                  <a:pt x="108" y="420"/>
                </a:lnTo>
                <a:lnTo>
                  <a:pt x="114" y="432"/>
                </a:lnTo>
                <a:lnTo>
                  <a:pt x="102" y="450"/>
                </a:lnTo>
                <a:lnTo>
                  <a:pt x="120" y="462"/>
                </a:lnTo>
                <a:lnTo>
                  <a:pt x="120" y="468"/>
                </a:lnTo>
                <a:lnTo>
                  <a:pt x="102" y="468"/>
                </a:lnTo>
                <a:lnTo>
                  <a:pt x="102" y="480"/>
                </a:lnTo>
                <a:lnTo>
                  <a:pt x="120" y="480"/>
                </a:lnTo>
                <a:lnTo>
                  <a:pt x="120" y="486"/>
                </a:lnTo>
                <a:lnTo>
                  <a:pt x="126" y="498"/>
                </a:lnTo>
                <a:lnTo>
                  <a:pt x="156" y="504"/>
                </a:lnTo>
                <a:lnTo>
                  <a:pt x="168" y="522"/>
                </a:lnTo>
                <a:lnTo>
                  <a:pt x="174" y="522"/>
                </a:lnTo>
                <a:lnTo>
                  <a:pt x="186" y="504"/>
                </a:lnTo>
                <a:lnTo>
                  <a:pt x="198" y="492"/>
                </a:lnTo>
                <a:lnTo>
                  <a:pt x="216" y="504"/>
                </a:lnTo>
                <a:lnTo>
                  <a:pt x="222" y="504"/>
                </a:lnTo>
                <a:lnTo>
                  <a:pt x="228" y="510"/>
                </a:lnTo>
                <a:lnTo>
                  <a:pt x="228" y="516"/>
                </a:lnTo>
                <a:lnTo>
                  <a:pt x="216" y="510"/>
                </a:lnTo>
                <a:lnTo>
                  <a:pt x="210" y="516"/>
                </a:lnTo>
                <a:lnTo>
                  <a:pt x="210" y="522"/>
                </a:lnTo>
                <a:lnTo>
                  <a:pt x="198" y="522"/>
                </a:lnTo>
                <a:lnTo>
                  <a:pt x="204" y="540"/>
                </a:lnTo>
                <a:lnTo>
                  <a:pt x="210" y="546"/>
                </a:lnTo>
                <a:lnTo>
                  <a:pt x="222" y="552"/>
                </a:lnTo>
                <a:lnTo>
                  <a:pt x="222" y="558"/>
                </a:lnTo>
                <a:lnTo>
                  <a:pt x="252" y="576"/>
                </a:lnTo>
                <a:lnTo>
                  <a:pt x="252" y="582"/>
                </a:lnTo>
                <a:lnTo>
                  <a:pt x="240" y="588"/>
                </a:lnTo>
                <a:lnTo>
                  <a:pt x="234" y="606"/>
                </a:lnTo>
                <a:lnTo>
                  <a:pt x="240" y="612"/>
                </a:lnTo>
                <a:lnTo>
                  <a:pt x="252" y="618"/>
                </a:lnTo>
                <a:lnTo>
                  <a:pt x="288" y="606"/>
                </a:lnTo>
                <a:lnTo>
                  <a:pt x="306" y="618"/>
                </a:lnTo>
                <a:lnTo>
                  <a:pt x="318" y="612"/>
                </a:lnTo>
                <a:lnTo>
                  <a:pt x="360" y="630"/>
                </a:lnTo>
                <a:lnTo>
                  <a:pt x="372" y="630"/>
                </a:lnTo>
                <a:lnTo>
                  <a:pt x="384" y="624"/>
                </a:lnTo>
                <a:lnTo>
                  <a:pt x="402" y="630"/>
                </a:lnTo>
                <a:lnTo>
                  <a:pt x="432" y="624"/>
                </a:lnTo>
                <a:lnTo>
                  <a:pt x="438" y="630"/>
                </a:lnTo>
                <a:lnTo>
                  <a:pt x="456" y="630"/>
                </a:lnTo>
                <a:lnTo>
                  <a:pt x="468" y="642"/>
                </a:lnTo>
                <a:lnTo>
                  <a:pt x="504" y="630"/>
                </a:lnTo>
                <a:lnTo>
                  <a:pt x="534" y="588"/>
                </a:lnTo>
                <a:lnTo>
                  <a:pt x="588" y="576"/>
                </a:lnTo>
                <a:lnTo>
                  <a:pt x="606" y="570"/>
                </a:lnTo>
                <a:lnTo>
                  <a:pt x="642" y="570"/>
                </a:lnTo>
                <a:lnTo>
                  <a:pt x="642" y="576"/>
                </a:lnTo>
                <a:lnTo>
                  <a:pt x="654" y="588"/>
                </a:lnTo>
                <a:lnTo>
                  <a:pt x="672" y="588"/>
                </a:lnTo>
                <a:lnTo>
                  <a:pt x="672" y="582"/>
                </a:lnTo>
                <a:lnTo>
                  <a:pt x="684" y="594"/>
                </a:lnTo>
                <a:lnTo>
                  <a:pt x="702" y="588"/>
                </a:lnTo>
                <a:lnTo>
                  <a:pt x="708" y="612"/>
                </a:lnTo>
                <a:lnTo>
                  <a:pt x="726" y="618"/>
                </a:lnTo>
                <a:lnTo>
                  <a:pt x="756" y="624"/>
                </a:lnTo>
                <a:lnTo>
                  <a:pt x="756" y="624"/>
                </a:lnTo>
                <a:lnTo>
                  <a:pt x="762" y="618"/>
                </a:lnTo>
                <a:lnTo>
                  <a:pt x="762" y="612"/>
                </a:lnTo>
                <a:lnTo>
                  <a:pt x="762" y="606"/>
                </a:lnTo>
                <a:lnTo>
                  <a:pt x="762" y="606"/>
                </a:lnTo>
                <a:lnTo>
                  <a:pt x="762" y="600"/>
                </a:lnTo>
                <a:lnTo>
                  <a:pt x="762" y="594"/>
                </a:lnTo>
                <a:lnTo>
                  <a:pt x="768" y="588"/>
                </a:lnTo>
                <a:lnTo>
                  <a:pt x="768" y="582"/>
                </a:lnTo>
                <a:lnTo>
                  <a:pt x="762" y="576"/>
                </a:lnTo>
                <a:lnTo>
                  <a:pt x="768" y="576"/>
                </a:lnTo>
                <a:lnTo>
                  <a:pt x="762" y="576"/>
                </a:lnTo>
                <a:lnTo>
                  <a:pt x="762" y="564"/>
                </a:lnTo>
                <a:lnTo>
                  <a:pt x="768" y="564"/>
                </a:lnTo>
                <a:lnTo>
                  <a:pt x="768" y="564"/>
                </a:lnTo>
                <a:lnTo>
                  <a:pt x="762" y="558"/>
                </a:lnTo>
                <a:lnTo>
                  <a:pt x="762" y="552"/>
                </a:lnTo>
                <a:lnTo>
                  <a:pt x="762" y="546"/>
                </a:lnTo>
                <a:lnTo>
                  <a:pt x="768" y="540"/>
                </a:lnTo>
                <a:lnTo>
                  <a:pt x="768" y="540"/>
                </a:lnTo>
                <a:lnTo>
                  <a:pt x="774" y="534"/>
                </a:lnTo>
                <a:lnTo>
                  <a:pt x="780" y="522"/>
                </a:lnTo>
                <a:lnTo>
                  <a:pt x="792" y="510"/>
                </a:lnTo>
                <a:lnTo>
                  <a:pt x="792" y="504"/>
                </a:lnTo>
                <a:lnTo>
                  <a:pt x="792" y="504"/>
                </a:lnTo>
                <a:lnTo>
                  <a:pt x="798" y="492"/>
                </a:lnTo>
                <a:lnTo>
                  <a:pt x="798" y="492"/>
                </a:lnTo>
                <a:lnTo>
                  <a:pt x="804" y="486"/>
                </a:lnTo>
                <a:lnTo>
                  <a:pt x="810" y="480"/>
                </a:lnTo>
                <a:lnTo>
                  <a:pt x="822" y="480"/>
                </a:lnTo>
                <a:lnTo>
                  <a:pt x="828" y="474"/>
                </a:lnTo>
                <a:lnTo>
                  <a:pt x="828" y="474"/>
                </a:lnTo>
                <a:lnTo>
                  <a:pt x="846" y="474"/>
                </a:lnTo>
                <a:lnTo>
                  <a:pt x="852" y="474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8" y="450"/>
                </a:lnTo>
                <a:lnTo>
                  <a:pt x="858" y="438"/>
                </a:lnTo>
                <a:lnTo>
                  <a:pt x="858" y="426"/>
                </a:lnTo>
                <a:lnTo>
                  <a:pt x="858" y="426"/>
                </a:lnTo>
                <a:lnTo>
                  <a:pt x="858" y="426"/>
                </a:lnTo>
                <a:lnTo>
                  <a:pt x="858" y="426"/>
                </a:lnTo>
                <a:lnTo>
                  <a:pt x="852" y="420"/>
                </a:lnTo>
                <a:lnTo>
                  <a:pt x="852" y="420"/>
                </a:lnTo>
                <a:lnTo>
                  <a:pt x="858" y="420"/>
                </a:lnTo>
                <a:lnTo>
                  <a:pt x="858" y="414"/>
                </a:lnTo>
                <a:lnTo>
                  <a:pt x="858" y="414"/>
                </a:lnTo>
                <a:lnTo>
                  <a:pt x="858" y="414"/>
                </a:lnTo>
                <a:lnTo>
                  <a:pt x="858" y="408"/>
                </a:lnTo>
                <a:lnTo>
                  <a:pt x="858" y="402"/>
                </a:lnTo>
                <a:lnTo>
                  <a:pt x="858" y="402"/>
                </a:lnTo>
                <a:lnTo>
                  <a:pt x="846" y="396"/>
                </a:lnTo>
                <a:lnTo>
                  <a:pt x="834" y="390"/>
                </a:lnTo>
                <a:lnTo>
                  <a:pt x="828" y="390"/>
                </a:lnTo>
                <a:lnTo>
                  <a:pt x="828" y="390"/>
                </a:lnTo>
                <a:lnTo>
                  <a:pt x="822" y="390"/>
                </a:lnTo>
                <a:lnTo>
                  <a:pt x="822" y="390"/>
                </a:lnTo>
                <a:lnTo>
                  <a:pt x="822" y="390"/>
                </a:lnTo>
                <a:lnTo>
                  <a:pt x="810" y="396"/>
                </a:lnTo>
                <a:lnTo>
                  <a:pt x="804" y="396"/>
                </a:lnTo>
                <a:lnTo>
                  <a:pt x="804" y="402"/>
                </a:lnTo>
                <a:lnTo>
                  <a:pt x="798" y="402"/>
                </a:lnTo>
                <a:lnTo>
                  <a:pt x="792" y="408"/>
                </a:lnTo>
                <a:lnTo>
                  <a:pt x="792" y="408"/>
                </a:lnTo>
                <a:lnTo>
                  <a:pt x="792" y="414"/>
                </a:lnTo>
                <a:lnTo>
                  <a:pt x="792" y="414"/>
                </a:lnTo>
                <a:lnTo>
                  <a:pt x="786" y="408"/>
                </a:lnTo>
                <a:lnTo>
                  <a:pt x="786" y="408"/>
                </a:lnTo>
                <a:lnTo>
                  <a:pt x="786" y="408"/>
                </a:lnTo>
                <a:lnTo>
                  <a:pt x="780" y="402"/>
                </a:lnTo>
                <a:lnTo>
                  <a:pt x="780" y="402"/>
                </a:lnTo>
                <a:lnTo>
                  <a:pt x="780" y="408"/>
                </a:lnTo>
                <a:lnTo>
                  <a:pt x="780" y="408"/>
                </a:lnTo>
                <a:lnTo>
                  <a:pt x="780" y="408"/>
                </a:lnTo>
                <a:lnTo>
                  <a:pt x="774" y="414"/>
                </a:lnTo>
                <a:lnTo>
                  <a:pt x="774" y="414"/>
                </a:lnTo>
                <a:lnTo>
                  <a:pt x="780" y="414"/>
                </a:lnTo>
                <a:lnTo>
                  <a:pt x="774" y="420"/>
                </a:lnTo>
                <a:lnTo>
                  <a:pt x="762" y="414"/>
                </a:lnTo>
                <a:lnTo>
                  <a:pt x="762" y="414"/>
                </a:lnTo>
                <a:lnTo>
                  <a:pt x="738" y="408"/>
                </a:lnTo>
                <a:lnTo>
                  <a:pt x="738" y="402"/>
                </a:lnTo>
                <a:lnTo>
                  <a:pt x="732" y="396"/>
                </a:lnTo>
                <a:lnTo>
                  <a:pt x="732" y="396"/>
                </a:lnTo>
                <a:lnTo>
                  <a:pt x="732" y="390"/>
                </a:lnTo>
                <a:lnTo>
                  <a:pt x="732" y="390"/>
                </a:lnTo>
                <a:lnTo>
                  <a:pt x="732" y="390"/>
                </a:lnTo>
                <a:lnTo>
                  <a:pt x="726" y="384"/>
                </a:lnTo>
                <a:lnTo>
                  <a:pt x="726" y="384"/>
                </a:lnTo>
                <a:lnTo>
                  <a:pt x="726" y="384"/>
                </a:lnTo>
                <a:lnTo>
                  <a:pt x="720" y="384"/>
                </a:lnTo>
                <a:lnTo>
                  <a:pt x="720" y="384"/>
                </a:lnTo>
                <a:lnTo>
                  <a:pt x="720" y="378"/>
                </a:lnTo>
                <a:lnTo>
                  <a:pt x="720" y="378"/>
                </a:lnTo>
                <a:lnTo>
                  <a:pt x="720" y="378"/>
                </a:lnTo>
                <a:lnTo>
                  <a:pt x="720" y="372"/>
                </a:lnTo>
                <a:lnTo>
                  <a:pt x="720" y="378"/>
                </a:lnTo>
                <a:lnTo>
                  <a:pt x="720" y="372"/>
                </a:lnTo>
                <a:lnTo>
                  <a:pt x="720" y="372"/>
                </a:lnTo>
                <a:lnTo>
                  <a:pt x="714" y="372"/>
                </a:lnTo>
                <a:lnTo>
                  <a:pt x="714" y="366"/>
                </a:lnTo>
                <a:lnTo>
                  <a:pt x="714" y="366"/>
                </a:lnTo>
                <a:lnTo>
                  <a:pt x="714" y="366"/>
                </a:lnTo>
                <a:lnTo>
                  <a:pt x="714" y="366"/>
                </a:lnTo>
                <a:lnTo>
                  <a:pt x="720" y="366"/>
                </a:lnTo>
                <a:lnTo>
                  <a:pt x="720" y="360"/>
                </a:lnTo>
                <a:lnTo>
                  <a:pt x="720" y="360"/>
                </a:lnTo>
                <a:lnTo>
                  <a:pt x="720" y="360"/>
                </a:lnTo>
                <a:lnTo>
                  <a:pt x="720" y="354"/>
                </a:lnTo>
                <a:lnTo>
                  <a:pt x="720" y="348"/>
                </a:lnTo>
                <a:lnTo>
                  <a:pt x="720" y="348"/>
                </a:lnTo>
                <a:lnTo>
                  <a:pt x="720" y="342"/>
                </a:lnTo>
                <a:lnTo>
                  <a:pt x="714" y="342"/>
                </a:lnTo>
                <a:lnTo>
                  <a:pt x="720" y="342"/>
                </a:lnTo>
                <a:lnTo>
                  <a:pt x="714" y="336"/>
                </a:lnTo>
                <a:lnTo>
                  <a:pt x="714" y="330"/>
                </a:lnTo>
                <a:lnTo>
                  <a:pt x="720" y="330"/>
                </a:lnTo>
                <a:lnTo>
                  <a:pt x="720" y="330"/>
                </a:lnTo>
                <a:lnTo>
                  <a:pt x="714" y="330"/>
                </a:lnTo>
                <a:lnTo>
                  <a:pt x="720" y="324"/>
                </a:lnTo>
                <a:lnTo>
                  <a:pt x="714" y="318"/>
                </a:lnTo>
                <a:lnTo>
                  <a:pt x="714" y="312"/>
                </a:lnTo>
                <a:lnTo>
                  <a:pt x="714" y="306"/>
                </a:lnTo>
                <a:lnTo>
                  <a:pt x="714" y="306"/>
                </a:lnTo>
                <a:lnTo>
                  <a:pt x="714" y="306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20" y="294"/>
                </a:lnTo>
                <a:lnTo>
                  <a:pt x="720" y="294"/>
                </a:lnTo>
                <a:lnTo>
                  <a:pt x="720" y="288"/>
                </a:lnTo>
                <a:lnTo>
                  <a:pt x="720" y="288"/>
                </a:lnTo>
                <a:lnTo>
                  <a:pt x="720" y="288"/>
                </a:lnTo>
                <a:lnTo>
                  <a:pt x="720" y="288"/>
                </a:lnTo>
                <a:lnTo>
                  <a:pt x="720" y="282"/>
                </a:lnTo>
                <a:lnTo>
                  <a:pt x="720" y="282"/>
                </a:lnTo>
                <a:lnTo>
                  <a:pt x="714" y="282"/>
                </a:lnTo>
                <a:lnTo>
                  <a:pt x="714" y="282"/>
                </a:lnTo>
                <a:lnTo>
                  <a:pt x="714" y="282"/>
                </a:lnTo>
                <a:lnTo>
                  <a:pt x="720" y="276"/>
                </a:lnTo>
                <a:lnTo>
                  <a:pt x="720" y="276"/>
                </a:lnTo>
                <a:lnTo>
                  <a:pt x="720" y="276"/>
                </a:lnTo>
                <a:lnTo>
                  <a:pt x="720" y="276"/>
                </a:lnTo>
                <a:lnTo>
                  <a:pt x="720" y="270"/>
                </a:lnTo>
                <a:lnTo>
                  <a:pt x="720" y="270"/>
                </a:lnTo>
                <a:lnTo>
                  <a:pt x="720" y="270"/>
                </a:lnTo>
                <a:lnTo>
                  <a:pt x="726" y="270"/>
                </a:lnTo>
                <a:lnTo>
                  <a:pt x="726" y="264"/>
                </a:lnTo>
                <a:lnTo>
                  <a:pt x="726" y="264"/>
                </a:lnTo>
                <a:lnTo>
                  <a:pt x="720" y="264"/>
                </a:lnTo>
                <a:lnTo>
                  <a:pt x="726" y="264"/>
                </a:lnTo>
                <a:lnTo>
                  <a:pt x="726" y="264"/>
                </a:lnTo>
                <a:lnTo>
                  <a:pt x="726" y="264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2"/>
                </a:lnTo>
                <a:lnTo>
                  <a:pt x="726" y="252"/>
                </a:lnTo>
                <a:lnTo>
                  <a:pt x="732" y="252"/>
                </a:lnTo>
                <a:lnTo>
                  <a:pt x="732" y="252"/>
                </a:lnTo>
                <a:lnTo>
                  <a:pt x="732" y="252"/>
                </a:lnTo>
                <a:lnTo>
                  <a:pt x="726" y="252"/>
                </a:lnTo>
                <a:lnTo>
                  <a:pt x="732" y="246"/>
                </a:lnTo>
                <a:lnTo>
                  <a:pt x="726" y="246"/>
                </a:lnTo>
                <a:lnTo>
                  <a:pt x="726" y="246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34"/>
                </a:lnTo>
                <a:lnTo>
                  <a:pt x="726" y="234"/>
                </a:lnTo>
                <a:lnTo>
                  <a:pt x="726" y="228"/>
                </a:lnTo>
                <a:lnTo>
                  <a:pt x="726" y="228"/>
                </a:lnTo>
                <a:lnTo>
                  <a:pt x="726" y="216"/>
                </a:lnTo>
                <a:lnTo>
                  <a:pt x="726" y="216"/>
                </a:lnTo>
                <a:lnTo>
                  <a:pt x="726" y="210"/>
                </a:lnTo>
                <a:lnTo>
                  <a:pt x="720" y="210"/>
                </a:lnTo>
                <a:lnTo>
                  <a:pt x="720" y="210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198"/>
                </a:lnTo>
                <a:lnTo>
                  <a:pt x="714" y="198"/>
                </a:lnTo>
                <a:lnTo>
                  <a:pt x="720" y="192"/>
                </a:lnTo>
                <a:lnTo>
                  <a:pt x="714" y="192"/>
                </a:lnTo>
                <a:lnTo>
                  <a:pt x="714" y="192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0"/>
                </a:lnTo>
                <a:lnTo>
                  <a:pt x="714" y="180"/>
                </a:lnTo>
                <a:lnTo>
                  <a:pt x="714" y="180"/>
                </a:lnTo>
                <a:lnTo>
                  <a:pt x="714" y="174"/>
                </a:lnTo>
                <a:lnTo>
                  <a:pt x="708" y="174"/>
                </a:lnTo>
                <a:lnTo>
                  <a:pt x="708" y="168"/>
                </a:lnTo>
                <a:lnTo>
                  <a:pt x="708" y="168"/>
                </a:lnTo>
                <a:lnTo>
                  <a:pt x="708" y="168"/>
                </a:lnTo>
                <a:lnTo>
                  <a:pt x="702" y="168"/>
                </a:lnTo>
                <a:lnTo>
                  <a:pt x="702" y="168"/>
                </a:lnTo>
                <a:lnTo>
                  <a:pt x="702" y="168"/>
                </a:lnTo>
                <a:lnTo>
                  <a:pt x="696" y="162"/>
                </a:lnTo>
                <a:lnTo>
                  <a:pt x="696" y="156"/>
                </a:lnTo>
                <a:lnTo>
                  <a:pt x="696" y="162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84" y="150"/>
                </a:lnTo>
                <a:lnTo>
                  <a:pt x="690" y="150"/>
                </a:lnTo>
                <a:lnTo>
                  <a:pt x="690" y="150"/>
                </a:lnTo>
                <a:lnTo>
                  <a:pt x="684" y="150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2"/>
                </a:lnTo>
                <a:lnTo>
                  <a:pt x="678" y="132"/>
                </a:lnTo>
                <a:lnTo>
                  <a:pt x="678" y="132"/>
                </a:lnTo>
                <a:lnTo>
                  <a:pt x="678" y="132"/>
                </a:lnTo>
                <a:lnTo>
                  <a:pt x="678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26"/>
                </a:lnTo>
                <a:lnTo>
                  <a:pt x="672" y="126"/>
                </a:lnTo>
                <a:lnTo>
                  <a:pt x="672" y="126"/>
                </a:lnTo>
                <a:lnTo>
                  <a:pt x="672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14"/>
                </a:lnTo>
                <a:lnTo>
                  <a:pt x="666" y="114"/>
                </a:lnTo>
                <a:lnTo>
                  <a:pt x="666" y="114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0" y="108"/>
                </a:lnTo>
                <a:lnTo>
                  <a:pt x="660" y="108"/>
                </a:lnTo>
                <a:lnTo>
                  <a:pt x="660" y="108"/>
                </a:lnTo>
                <a:lnTo>
                  <a:pt x="654" y="102"/>
                </a:lnTo>
                <a:lnTo>
                  <a:pt x="660" y="102"/>
                </a:lnTo>
                <a:lnTo>
                  <a:pt x="654" y="102"/>
                </a:lnTo>
                <a:lnTo>
                  <a:pt x="654" y="102"/>
                </a:lnTo>
                <a:lnTo>
                  <a:pt x="654" y="102"/>
                </a:lnTo>
                <a:lnTo>
                  <a:pt x="654" y="96"/>
                </a:lnTo>
                <a:lnTo>
                  <a:pt x="654" y="96"/>
                </a:lnTo>
                <a:lnTo>
                  <a:pt x="648" y="90"/>
                </a:lnTo>
                <a:lnTo>
                  <a:pt x="648" y="90"/>
                </a:lnTo>
                <a:lnTo>
                  <a:pt x="648" y="90"/>
                </a:lnTo>
                <a:lnTo>
                  <a:pt x="648" y="90"/>
                </a:lnTo>
                <a:lnTo>
                  <a:pt x="642" y="84"/>
                </a:lnTo>
                <a:lnTo>
                  <a:pt x="642" y="84"/>
                </a:lnTo>
                <a:lnTo>
                  <a:pt x="642" y="84"/>
                </a:lnTo>
                <a:lnTo>
                  <a:pt x="642" y="84"/>
                </a:lnTo>
                <a:lnTo>
                  <a:pt x="642" y="78"/>
                </a:lnTo>
                <a:lnTo>
                  <a:pt x="642" y="78"/>
                </a:lnTo>
                <a:lnTo>
                  <a:pt x="642" y="78"/>
                </a:lnTo>
                <a:lnTo>
                  <a:pt x="636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66"/>
                </a:lnTo>
                <a:lnTo>
                  <a:pt x="636" y="66"/>
                </a:lnTo>
                <a:lnTo>
                  <a:pt x="636" y="66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54"/>
                </a:lnTo>
                <a:lnTo>
                  <a:pt x="636" y="54"/>
                </a:lnTo>
                <a:lnTo>
                  <a:pt x="636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2"/>
                </a:lnTo>
                <a:lnTo>
                  <a:pt x="630" y="42"/>
                </a:lnTo>
                <a:lnTo>
                  <a:pt x="630" y="42"/>
                </a:lnTo>
                <a:lnTo>
                  <a:pt x="630" y="36"/>
                </a:lnTo>
                <a:lnTo>
                  <a:pt x="624" y="36"/>
                </a:lnTo>
                <a:lnTo>
                  <a:pt x="630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0"/>
                </a:lnTo>
                <a:lnTo>
                  <a:pt x="624" y="30"/>
                </a:lnTo>
                <a:lnTo>
                  <a:pt x="624" y="30"/>
                </a:lnTo>
                <a:lnTo>
                  <a:pt x="624" y="30"/>
                </a:lnTo>
                <a:lnTo>
                  <a:pt x="618" y="24"/>
                </a:lnTo>
                <a:lnTo>
                  <a:pt x="618" y="24"/>
                </a:lnTo>
                <a:lnTo>
                  <a:pt x="618" y="18"/>
                </a:lnTo>
                <a:lnTo>
                  <a:pt x="618" y="18"/>
                </a:lnTo>
                <a:lnTo>
                  <a:pt x="618" y="18"/>
                </a:lnTo>
                <a:lnTo>
                  <a:pt x="618" y="18"/>
                </a:lnTo>
                <a:lnTo>
                  <a:pt x="612" y="18"/>
                </a:lnTo>
                <a:lnTo>
                  <a:pt x="612" y="18"/>
                </a:lnTo>
                <a:lnTo>
                  <a:pt x="612" y="18"/>
                </a:lnTo>
                <a:lnTo>
                  <a:pt x="612" y="12"/>
                </a:lnTo>
                <a:lnTo>
                  <a:pt x="612" y="12"/>
                </a:lnTo>
                <a:lnTo>
                  <a:pt x="612" y="12"/>
                </a:lnTo>
                <a:lnTo>
                  <a:pt x="606" y="6"/>
                </a:lnTo>
                <a:lnTo>
                  <a:pt x="606" y="12"/>
                </a:lnTo>
                <a:lnTo>
                  <a:pt x="606" y="12"/>
                </a:lnTo>
                <a:lnTo>
                  <a:pt x="606" y="12"/>
                </a:lnTo>
                <a:lnTo>
                  <a:pt x="606" y="6"/>
                </a:lnTo>
                <a:lnTo>
                  <a:pt x="606" y="6"/>
                </a:lnTo>
                <a:lnTo>
                  <a:pt x="600" y="6"/>
                </a:lnTo>
                <a:lnTo>
                  <a:pt x="600" y="6"/>
                </a:lnTo>
                <a:lnTo>
                  <a:pt x="600" y="0"/>
                </a:lnTo>
                <a:lnTo>
                  <a:pt x="600" y="0"/>
                </a:lnTo>
                <a:lnTo>
                  <a:pt x="594" y="0"/>
                </a:lnTo>
                <a:lnTo>
                  <a:pt x="588" y="0"/>
                </a:lnTo>
                <a:lnTo>
                  <a:pt x="594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6"/>
                </a:lnTo>
                <a:lnTo>
                  <a:pt x="576" y="0"/>
                </a:lnTo>
                <a:lnTo>
                  <a:pt x="576" y="6"/>
                </a:lnTo>
                <a:lnTo>
                  <a:pt x="576" y="6"/>
                </a:lnTo>
                <a:lnTo>
                  <a:pt x="576" y="6"/>
                </a:lnTo>
                <a:lnTo>
                  <a:pt x="570" y="6"/>
                </a:lnTo>
                <a:lnTo>
                  <a:pt x="564" y="6"/>
                </a:lnTo>
                <a:lnTo>
                  <a:pt x="564" y="6"/>
                </a:lnTo>
                <a:lnTo>
                  <a:pt x="564" y="6"/>
                </a:lnTo>
                <a:lnTo>
                  <a:pt x="564" y="6"/>
                </a:lnTo>
                <a:lnTo>
                  <a:pt x="564" y="12"/>
                </a:lnTo>
                <a:lnTo>
                  <a:pt x="564" y="6"/>
                </a:lnTo>
                <a:lnTo>
                  <a:pt x="558" y="12"/>
                </a:lnTo>
                <a:lnTo>
                  <a:pt x="558" y="12"/>
                </a:lnTo>
                <a:lnTo>
                  <a:pt x="558" y="12"/>
                </a:lnTo>
                <a:lnTo>
                  <a:pt x="558" y="12"/>
                </a:lnTo>
                <a:lnTo>
                  <a:pt x="552" y="12"/>
                </a:lnTo>
                <a:lnTo>
                  <a:pt x="552" y="18"/>
                </a:lnTo>
                <a:lnTo>
                  <a:pt x="552" y="18"/>
                </a:lnTo>
                <a:lnTo>
                  <a:pt x="546" y="24"/>
                </a:lnTo>
                <a:lnTo>
                  <a:pt x="546" y="30"/>
                </a:lnTo>
                <a:lnTo>
                  <a:pt x="540" y="36"/>
                </a:lnTo>
                <a:lnTo>
                  <a:pt x="534" y="36"/>
                </a:lnTo>
                <a:lnTo>
                  <a:pt x="528" y="36"/>
                </a:lnTo>
                <a:lnTo>
                  <a:pt x="522" y="42"/>
                </a:lnTo>
                <a:lnTo>
                  <a:pt x="516" y="42"/>
                </a:lnTo>
                <a:lnTo>
                  <a:pt x="516" y="42"/>
                </a:lnTo>
                <a:lnTo>
                  <a:pt x="510" y="42"/>
                </a:lnTo>
                <a:lnTo>
                  <a:pt x="504" y="42"/>
                </a:lnTo>
                <a:lnTo>
                  <a:pt x="498" y="48"/>
                </a:lnTo>
                <a:lnTo>
                  <a:pt x="492" y="42"/>
                </a:lnTo>
                <a:lnTo>
                  <a:pt x="462" y="48"/>
                </a:lnTo>
                <a:lnTo>
                  <a:pt x="456" y="54"/>
                </a:lnTo>
                <a:lnTo>
                  <a:pt x="444" y="72"/>
                </a:lnTo>
                <a:lnTo>
                  <a:pt x="432" y="72"/>
                </a:lnTo>
                <a:lnTo>
                  <a:pt x="426" y="72"/>
                </a:lnTo>
                <a:lnTo>
                  <a:pt x="420" y="72"/>
                </a:lnTo>
                <a:lnTo>
                  <a:pt x="420" y="72"/>
                </a:lnTo>
                <a:lnTo>
                  <a:pt x="414" y="60"/>
                </a:lnTo>
                <a:lnTo>
                  <a:pt x="414" y="60"/>
                </a:lnTo>
                <a:lnTo>
                  <a:pt x="408" y="60"/>
                </a:lnTo>
                <a:lnTo>
                  <a:pt x="402" y="54"/>
                </a:lnTo>
                <a:lnTo>
                  <a:pt x="402" y="48"/>
                </a:lnTo>
                <a:lnTo>
                  <a:pt x="402" y="48"/>
                </a:lnTo>
                <a:lnTo>
                  <a:pt x="396" y="42"/>
                </a:lnTo>
                <a:lnTo>
                  <a:pt x="396" y="42"/>
                </a:lnTo>
                <a:lnTo>
                  <a:pt x="390" y="42"/>
                </a:lnTo>
                <a:lnTo>
                  <a:pt x="384" y="42"/>
                </a:lnTo>
                <a:lnTo>
                  <a:pt x="384" y="42"/>
                </a:lnTo>
                <a:lnTo>
                  <a:pt x="378" y="42"/>
                </a:lnTo>
                <a:lnTo>
                  <a:pt x="378" y="48"/>
                </a:lnTo>
                <a:lnTo>
                  <a:pt x="372" y="48"/>
                </a:lnTo>
                <a:lnTo>
                  <a:pt x="360" y="48"/>
                </a:lnTo>
                <a:lnTo>
                  <a:pt x="360" y="48"/>
                </a:lnTo>
                <a:lnTo>
                  <a:pt x="354" y="48"/>
                </a:lnTo>
                <a:lnTo>
                  <a:pt x="348" y="42"/>
                </a:lnTo>
                <a:lnTo>
                  <a:pt x="342" y="42"/>
                </a:lnTo>
                <a:lnTo>
                  <a:pt x="336" y="42"/>
                </a:lnTo>
                <a:lnTo>
                  <a:pt x="330" y="48"/>
                </a:lnTo>
                <a:lnTo>
                  <a:pt x="330" y="48"/>
                </a:lnTo>
                <a:lnTo>
                  <a:pt x="324" y="42"/>
                </a:lnTo>
                <a:lnTo>
                  <a:pt x="318" y="36"/>
                </a:lnTo>
                <a:lnTo>
                  <a:pt x="312" y="36"/>
                </a:lnTo>
                <a:lnTo>
                  <a:pt x="306" y="36"/>
                </a:lnTo>
                <a:lnTo>
                  <a:pt x="300" y="36"/>
                </a:lnTo>
                <a:lnTo>
                  <a:pt x="294" y="42"/>
                </a:lnTo>
                <a:lnTo>
                  <a:pt x="294" y="42"/>
                </a:lnTo>
                <a:lnTo>
                  <a:pt x="288" y="36"/>
                </a:lnTo>
                <a:lnTo>
                  <a:pt x="288" y="36"/>
                </a:lnTo>
                <a:lnTo>
                  <a:pt x="282" y="36"/>
                </a:lnTo>
                <a:lnTo>
                  <a:pt x="282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64" y="18"/>
                </a:lnTo>
                <a:lnTo>
                  <a:pt x="264" y="18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58" y="30"/>
                </a:lnTo>
                <a:lnTo>
                  <a:pt x="258" y="30"/>
                </a:lnTo>
                <a:lnTo>
                  <a:pt x="258" y="36"/>
                </a:lnTo>
                <a:lnTo>
                  <a:pt x="258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42"/>
                </a:lnTo>
                <a:lnTo>
                  <a:pt x="240" y="42"/>
                </a:lnTo>
                <a:lnTo>
                  <a:pt x="240" y="48"/>
                </a:lnTo>
                <a:lnTo>
                  <a:pt x="234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8" y="60"/>
                </a:lnTo>
                <a:lnTo>
                  <a:pt x="222" y="60"/>
                </a:lnTo>
                <a:lnTo>
                  <a:pt x="222" y="66"/>
                </a:lnTo>
                <a:lnTo>
                  <a:pt x="216" y="66"/>
                </a:lnTo>
                <a:lnTo>
                  <a:pt x="210" y="66"/>
                </a:lnTo>
                <a:lnTo>
                  <a:pt x="210" y="66"/>
                </a:lnTo>
                <a:lnTo>
                  <a:pt x="204" y="66"/>
                </a:lnTo>
                <a:lnTo>
                  <a:pt x="198" y="66"/>
                </a:lnTo>
                <a:lnTo>
                  <a:pt x="198" y="72"/>
                </a:lnTo>
                <a:lnTo>
                  <a:pt x="186" y="72"/>
                </a:lnTo>
                <a:lnTo>
                  <a:pt x="186" y="72"/>
                </a:lnTo>
                <a:lnTo>
                  <a:pt x="180" y="78"/>
                </a:lnTo>
                <a:lnTo>
                  <a:pt x="180" y="78"/>
                </a:lnTo>
                <a:lnTo>
                  <a:pt x="180" y="84"/>
                </a:lnTo>
                <a:lnTo>
                  <a:pt x="174" y="90"/>
                </a:lnTo>
                <a:lnTo>
                  <a:pt x="174" y="90"/>
                </a:lnTo>
                <a:lnTo>
                  <a:pt x="168" y="96"/>
                </a:lnTo>
                <a:lnTo>
                  <a:pt x="168" y="96"/>
                </a:lnTo>
                <a:lnTo>
                  <a:pt x="162" y="102"/>
                </a:lnTo>
                <a:lnTo>
                  <a:pt x="162" y="108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6"/>
                </a:lnTo>
                <a:lnTo>
                  <a:pt x="132" y="162"/>
                </a:lnTo>
                <a:lnTo>
                  <a:pt x="132" y="168"/>
                </a:lnTo>
                <a:lnTo>
                  <a:pt x="126" y="168"/>
                </a:lnTo>
                <a:lnTo>
                  <a:pt x="132" y="174"/>
                </a:lnTo>
                <a:lnTo>
                  <a:pt x="132" y="174"/>
                </a:lnTo>
                <a:lnTo>
                  <a:pt x="132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0" y="192"/>
                </a:lnTo>
                <a:lnTo>
                  <a:pt x="114" y="198"/>
                </a:lnTo>
                <a:lnTo>
                  <a:pt x="114" y="204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6"/>
                </a:lnTo>
                <a:lnTo>
                  <a:pt x="114" y="216"/>
                </a:lnTo>
                <a:lnTo>
                  <a:pt x="108" y="216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8"/>
                </a:lnTo>
                <a:lnTo>
                  <a:pt x="108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34"/>
                </a:lnTo>
                <a:lnTo>
                  <a:pt x="96" y="234"/>
                </a:lnTo>
                <a:lnTo>
                  <a:pt x="96" y="240"/>
                </a:lnTo>
                <a:lnTo>
                  <a:pt x="96" y="240"/>
                </a:lnTo>
                <a:lnTo>
                  <a:pt x="90" y="246"/>
                </a:lnTo>
                <a:lnTo>
                  <a:pt x="90" y="246"/>
                </a:lnTo>
                <a:lnTo>
                  <a:pt x="96" y="246"/>
                </a:lnTo>
                <a:lnTo>
                  <a:pt x="96" y="252"/>
                </a:lnTo>
                <a:lnTo>
                  <a:pt x="96" y="258"/>
                </a:lnTo>
                <a:lnTo>
                  <a:pt x="90" y="252"/>
                </a:lnTo>
                <a:lnTo>
                  <a:pt x="90" y="258"/>
                </a:lnTo>
                <a:lnTo>
                  <a:pt x="84" y="264"/>
                </a:lnTo>
                <a:lnTo>
                  <a:pt x="84" y="264"/>
                </a:lnTo>
                <a:lnTo>
                  <a:pt x="84" y="270"/>
                </a:lnTo>
                <a:lnTo>
                  <a:pt x="78" y="270"/>
                </a:lnTo>
                <a:lnTo>
                  <a:pt x="78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66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2" y="282"/>
                </a:lnTo>
                <a:lnTo>
                  <a:pt x="48" y="282"/>
                </a:lnTo>
                <a:lnTo>
                  <a:pt x="42" y="288"/>
                </a:lnTo>
                <a:lnTo>
                  <a:pt x="42" y="288"/>
                </a:lnTo>
                <a:lnTo>
                  <a:pt x="36" y="294"/>
                </a:lnTo>
                <a:lnTo>
                  <a:pt x="36" y="294"/>
                </a:lnTo>
                <a:lnTo>
                  <a:pt x="24" y="288"/>
                </a:lnTo>
                <a:lnTo>
                  <a:pt x="24" y="288"/>
                </a:lnTo>
                <a:lnTo>
                  <a:pt x="18" y="294"/>
                </a:lnTo>
                <a:lnTo>
                  <a:pt x="6" y="288"/>
                </a:lnTo>
                <a:lnTo>
                  <a:pt x="0" y="294"/>
                </a:lnTo>
                <a:lnTo>
                  <a:pt x="0" y="294"/>
                </a:lnTo>
                <a:close/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8" name=""/>
          <p:cNvSpPr/>
          <p:nvPr/>
        </p:nvSpPr>
        <p:spPr>
          <a:xfrm>
            <a:off x="10099800" y="3611520"/>
            <a:ext cx="1360440" cy="1017720"/>
          </a:xfrm>
          <a:custGeom>
            <a:avLst/>
            <a:gdLst/>
            <a:ahLst/>
            <a:rect l="l" t="t" r="r" b="b"/>
            <a:pathLst>
              <a:path w="858" h="642">
                <a:moveTo>
                  <a:pt x="222" y="504"/>
                </a:moveTo>
                <a:lnTo>
                  <a:pt x="228" y="510"/>
                </a:lnTo>
                <a:lnTo>
                  <a:pt x="228" y="516"/>
                </a:lnTo>
                <a:lnTo>
                  <a:pt x="216" y="510"/>
                </a:lnTo>
                <a:lnTo>
                  <a:pt x="210" y="516"/>
                </a:lnTo>
                <a:lnTo>
                  <a:pt x="210" y="522"/>
                </a:lnTo>
                <a:lnTo>
                  <a:pt x="198" y="522"/>
                </a:lnTo>
                <a:lnTo>
                  <a:pt x="204" y="540"/>
                </a:lnTo>
                <a:lnTo>
                  <a:pt x="210" y="546"/>
                </a:lnTo>
                <a:lnTo>
                  <a:pt x="222" y="552"/>
                </a:lnTo>
                <a:lnTo>
                  <a:pt x="222" y="558"/>
                </a:lnTo>
                <a:lnTo>
                  <a:pt x="252" y="576"/>
                </a:lnTo>
                <a:lnTo>
                  <a:pt x="252" y="582"/>
                </a:lnTo>
                <a:lnTo>
                  <a:pt x="240" y="588"/>
                </a:lnTo>
                <a:lnTo>
                  <a:pt x="234" y="606"/>
                </a:lnTo>
                <a:lnTo>
                  <a:pt x="240" y="612"/>
                </a:lnTo>
                <a:lnTo>
                  <a:pt x="252" y="618"/>
                </a:lnTo>
                <a:lnTo>
                  <a:pt x="288" y="606"/>
                </a:lnTo>
                <a:lnTo>
                  <a:pt x="306" y="618"/>
                </a:lnTo>
                <a:lnTo>
                  <a:pt x="318" y="612"/>
                </a:lnTo>
                <a:lnTo>
                  <a:pt x="360" y="630"/>
                </a:lnTo>
                <a:lnTo>
                  <a:pt x="372" y="630"/>
                </a:lnTo>
                <a:lnTo>
                  <a:pt x="384" y="624"/>
                </a:lnTo>
                <a:lnTo>
                  <a:pt x="402" y="630"/>
                </a:lnTo>
                <a:lnTo>
                  <a:pt x="432" y="624"/>
                </a:lnTo>
                <a:lnTo>
                  <a:pt x="438" y="630"/>
                </a:lnTo>
                <a:lnTo>
                  <a:pt x="456" y="630"/>
                </a:lnTo>
                <a:lnTo>
                  <a:pt x="468" y="642"/>
                </a:lnTo>
                <a:lnTo>
                  <a:pt x="504" y="630"/>
                </a:lnTo>
                <a:lnTo>
                  <a:pt x="534" y="588"/>
                </a:lnTo>
                <a:lnTo>
                  <a:pt x="588" y="576"/>
                </a:lnTo>
                <a:lnTo>
                  <a:pt x="606" y="570"/>
                </a:lnTo>
                <a:lnTo>
                  <a:pt x="642" y="570"/>
                </a:lnTo>
                <a:lnTo>
                  <a:pt x="642" y="576"/>
                </a:lnTo>
                <a:lnTo>
                  <a:pt x="654" y="588"/>
                </a:lnTo>
                <a:lnTo>
                  <a:pt x="672" y="588"/>
                </a:lnTo>
                <a:lnTo>
                  <a:pt x="672" y="582"/>
                </a:lnTo>
                <a:lnTo>
                  <a:pt x="684" y="594"/>
                </a:lnTo>
                <a:lnTo>
                  <a:pt x="702" y="588"/>
                </a:lnTo>
                <a:lnTo>
                  <a:pt x="708" y="612"/>
                </a:lnTo>
                <a:lnTo>
                  <a:pt x="726" y="618"/>
                </a:lnTo>
                <a:lnTo>
                  <a:pt x="756" y="624"/>
                </a:lnTo>
                <a:lnTo>
                  <a:pt x="756" y="624"/>
                </a:lnTo>
                <a:lnTo>
                  <a:pt x="762" y="618"/>
                </a:lnTo>
                <a:lnTo>
                  <a:pt x="762" y="612"/>
                </a:lnTo>
                <a:lnTo>
                  <a:pt x="762" y="606"/>
                </a:lnTo>
                <a:lnTo>
                  <a:pt x="762" y="606"/>
                </a:lnTo>
                <a:lnTo>
                  <a:pt x="762" y="600"/>
                </a:lnTo>
                <a:lnTo>
                  <a:pt x="762" y="594"/>
                </a:lnTo>
                <a:lnTo>
                  <a:pt x="768" y="588"/>
                </a:lnTo>
                <a:lnTo>
                  <a:pt x="768" y="582"/>
                </a:lnTo>
                <a:lnTo>
                  <a:pt x="762" y="576"/>
                </a:lnTo>
                <a:lnTo>
                  <a:pt x="768" y="576"/>
                </a:lnTo>
                <a:lnTo>
                  <a:pt x="762" y="576"/>
                </a:lnTo>
                <a:lnTo>
                  <a:pt x="762" y="564"/>
                </a:lnTo>
                <a:lnTo>
                  <a:pt x="768" y="564"/>
                </a:lnTo>
                <a:lnTo>
                  <a:pt x="768" y="564"/>
                </a:lnTo>
                <a:lnTo>
                  <a:pt x="762" y="558"/>
                </a:lnTo>
                <a:lnTo>
                  <a:pt x="762" y="552"/>
                </a:lnTo>
                <a:lnTo>
                  <a:pt x="762" y="546"/>
                </a:lnTo>
                <a:lnTo>
                  <a:pt x="768" y="540"/>
                </a:lnTo>
                <a:lnTo>
                  <a:pt x="768" y="540"/>
                </a:lnTo>
                <a:lnTo>
                  <a:pt x="774" y="534"/>
                </a:lnTo>
                <a:lnTo>
                  <a:pt x="780" y="522"/>
                </a:lnTo>
                <a:lnTo>
                  <a:pt x="792" y="510"/>
                </a:lnTo>
                <a:lnTo>
                  <a:pt x="792" y="504"/>
                </a:lnTo>
                <a:lnTo>
                  <a:pt x="792" y="504"/>
                </a:lnTo>
                <a:lnTo>
                  <a:pt x="798" y="492"/>
                </a:lnTo>
                <a:lnTo>
                  <a:pt x="798" y="492"/>
                </a:lnTo>
                <a:lnTo>
                  <a:pt x="804" y="486"/>
                </a:lnTo>
                <a:lnTo>
                  <a:pt x="810" y="480"/>
                </a:lnTo>
                <a:lnTo>
                  <a:pt x="822" y="480"/>
                </a:lnTo>
                <a:lnTo>
                  <a:pt x="828" y="474"/>
                </a:lnTo>
                <a:lnTo>
                  <a:pt x="828" y="474"/>
                </a:lnTo>
                <a:lnTo>
                  <a:pt x="846" y="474"/>
                </a:lnTo>
                <a:lnTo>
                  <a:pt x="852" y="474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2" y="468"/>
                </a:lnTo>
                <a:lnTo>
                  <a:pt x="858" y="450"/>
                </a:lnTo>
                <a:lnTo>
                  <a:pt x="858" y="438"/>
                </a:lnTo>
                <a:lnTo>
                  <a:pt x="858" y="426"/>
                </a:lnTo>
                <a:lnTo>
                  <a:pt x="858" y="426"/>
                </a:lnTo>
                <a:lnTo>
                  <a:pt x="858" y="426"/>
                </a:lnTo>
                <a:lnTo>
                  <a:pt x="858" y="426"/>
                </a:lnTo>
                <a:lnTo>
                  <a:pt x="852" y="420"/>
                </a:lnTo>
                <a:lnTo>
                  <a:pt x="852" y="420"/>
                </a:lnTo>
                <a:lnTo>
                  <a:pt x="858" y="420"/>
                </a:lnTo>
                <a:lnTo>
                  <a:pt x="858" y="414"/>
                </a:lnTo>
                <a:lnTo>
                  <a:pt x="858" y="414"/>
                </a:lnTo>
                <a:lnTo>
                  <a:pt x="858" y="414"/>
                </a:lnTo>
                <a:lnTo>
                  <a:pt x="858" y="408"/>
                </a:lnTo>
                <a:lnTo>
                  <a:pt x="858" y="402"/>
                </a:lnTo>
                <a:lnTo>
                  <a:pt x="858" y="402"/>
                </a:lnTo>
                <a:lnTo>
                  <a:pt x="846" y="396"/>
                </a:lnTo>
                <a:lnTo>
                  <a:pt x="834" y="390"/>
                </a:lnTo>
                <a:lnTo>
                  <a:pt x="828" y="390"/>
                </a:lnTo>
                <a:lnTo>
                  <a:pt x="828" y="390"/>
                </a:lnTo>
                <a:lnTo>
                  <a:pt x="822" y="390"/>
                </a:lnTo>
                <a:lnTo>
                  <a:pt x="822" y="390"/>
                </a:lnTo>
                <a:lnTo>
                  <a:pt x="822" y="390"/>
                </a:lnTo>
                <a:lnTo>
                  <a:pt x="810" y="396"/>
                </a:lnTo>
                <a:lnTo>
                  <a:pt x="804" y="396"/>
                </a:lnTo>
                <a:lnTo>
                  <a:pt x="804" y="402"/>
                </a:lnTo>
                <a:lnTo>
                  <a:pt x="798" y="402"/>
                </a:lnTo>
                <a:lnTo>
                  <a:pt x="792" y="408"/>
                </a:lnTo>
                <a:lnTo>
                  <a:pt x="792" y="408"/>
                </a:lnTo>
                <a:lnTo>
                  <a:pt x="792" y="414"/>
                </a:lnTo>
                <a:lnTo>
                  <a:pt x="792" y="414"/>
                </a:lnTo>
                <a:lnTo>
                  <a:pt x="786" y="408"/>
                </a:lnTo>
                <a:lnTo>
                  <a:pt x="786" y="408"/>
                </a:lnTo>
                <a:lnTo>
                  <a:pt x="786" y="408"/>
                </a:lnTo>
                <a:lnTo>
                  <a:pt x="780" y="402"/>
                </a:lnTo>
                <a:lnTo>
                  <a:pt x="780" y="402"/>
                </a:lnTo>
                <a:lnTo>
                  <a:pt x="780" y="408"/>
                </a:lnTo>
                <a:lnTo>
                  <a:pt x="780" y="408"/>
                </a:lnTo>
                <a:lnTo>
                  <a:pt x="780" y="408"/>
                </a:lnTo>
                <a:lnTo>
                  <a:pt x="774" y="414"/>
                </a:lnTo>
                <a:lnTo>
                  <a:pt x="774" y="414"/>
                </a:lnTo>
                <a:lnTo>
                  <a:pt x="780" y="414"/>
                </a:lnTo>
                <a:lnTo>
                  <a:pt x="774" y="420"/>
                </a:lnTo>
                <a:lnTo>
                  <a:pt x="762" y="414"/>
                </a:lnTo>
                <a:lnTo>
                  <a:pt x="762" y="414"/>
                </a:lnTo>
                <a:lnTo>
                  <a:pt x="738" y="408"/>
                </a:lnTo>
                <a:lnTo>
                  <a:pt x="738" y="402"/>
                </a:lnTo>
                <a:lnTo>
                  <a:pt x="732" y="396"/>
                </a:lnTo>
                <a:lnTo>
                  <a:pt x="732" y="396"/>
                </a:lnTo>
                <a:lnTo>
                  <a:pt x="732" y="390"/>
                </a:lnTo>
                <a:lnTo>
                  <a:pt x="732" y="390"/>
                </a:lnTo>
                <a:lnTo>
                  <a:pt x="732" y="390"/>
                </a:lnTo>
                <a:lnTo>
                  <a:pt x="726" y="384"/>
                </a:lnTo>
                <a:lnTo>
                  <a:pt x="726" y="384"/>
                </a:lnTo>
                <a:lnTo>
                  <a:pt x="726" y="384"/>
                </a:lnTo>
                <a:lnTo>
                  <a:pt x="720" y="384"/>
                </a:lnTo>
                <a:lnTo>
                  <a:pt x="720" y="384"/>
                </a:lnTo>
                <a:lnTo>
                  <a:pt x="720" y="378"/>
                </a:lnTo>
                <a:lnTo>
                  <a:pt x="720" y="378"/>
                </a:lnTo>
                <a:lnTo>
                  <a:pt x="720" y="378"/>
                </a:lnTo>
                <a:lnTo>
                  <a:pt x="720" y="372"/>
                </a:lnTo>
                <a:lnTo>
                  <a:pt x="720" y="378"/>
                </a:lnTo>
                <a:lnTo>
                  <a:pt x="720" y="372"/>
                </a:lnTo>
                <a:lnTo>
                  <a:pt x="720" y="372"/>
                </a:lnTo>
                <a:lnTo>
                  <a:pt x="714" y="372"/>
                </a:lnTo>
                <a:lnTo>
                  <a:pt x="714" y="366"/>
                </a:lnTo>
                <a:lnTo>
                  <a:pt x="714" y="366"/>
                </a:lnTo>
                <a:lnTo>
                  <a:pt x="714" y="366"/>
                </a:lnTo>
                <a:lnTo>
                  <a:pt x="714" y="366"/>
                </a:lnTo>
                <a:lnTo>
                  <a:pt x="720" y="366"/>
                </a:lnTo>
                <a:lnTo>
                  <a:pt x="720" y="360"/>
                </a:lnTo>
                <a:lnTo>
                  <a:pt x="720" y="360"/>
                </a:lnTo>
                <a:lnTo>
                  <a:pt x="720" y="360"/>
                </a:lnTo>
                <a:lnTo>
                  <a:pt x="720" y="354"/>
                </a:lnTo>
                <a:lnTo>
                  <a:pt x="720" y="348"/>
                </a:lnTo>
                <a:lnTo>
                  <a:pt x="720" y="348"/>
                </a:lnTo>
                <a:lnTo>
                  <a:pt x="720" y="342"/>
                </a:lnTo>
                <a:lnTo>
                  <a:pt x="714" y="342"/>
                </a:lnTo>
                <a:lnTo>
                  <a:pt x="720" y="342"/>
                </a:lnTo>
                <a:lnTo>
                  <a:pt x="714" y="336"/>
                </a:lnTo>
                <a:lnTo>
                  <a:pt x="714" y="330"/>
                </a:lnTo>
                <a:lnTo>
                  <a:pt x="720" y="330"/>
                </a:lnTo>
                <a:lnTo>
                  <a:pt x="720" y="330"/>
                </a:lnTo>
                <a:lnTo>
                  <a:pt x="714" y="330"/>
                </a:lnTo>
                <a:lnTo>
                  <a:pt x="720" y="324"/>
                </a:lnTo>
                <a:lnTo>
                  <a:pt x="714" y="318"/>
                </a:lnTo>
                <a:lnTo>
                  <a:pt x="714" y="312"/>
                </a:lnTo>
                <a:lnTo>
                  <a:pt x="714" y="306"/>
                </a:lnTo>
                <a:lnTo>
                  <a:pt x="714" y="306"/>
                </a:lnTo>
                <a:lnTo>
                  <a:pt x="714" y="306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14" y="300"/>
                </a:lnTo>
                <a:lnTo>
                  <a:pt x="720" y="294"/>
                </a:lnTo>
                <a:lnTo>
                  <a:pt x="720" y="294"/>
                </a:lnTo>
                <a:lnTo>
                  <a:pt x="720" y="288"/>
                </a:lnTo>
                <a:lnTo>
                  <a:pt x="720" y="288"/>
                </a:lnTo>
                <a:lnTo>
                  <a:pt x="720" y="288"/>
                </a:lnTo>
                <a:lnTo>
                  <a:pt x="720" y="288"/>
                </a:lnTo>
                <a:lnTo>
                  <a:pt x="720" y="282"/>
                </a:lnTo>
                <a:lnTo>
                  <a:pt x="720" y="282"/>
                </a:lnTo>
                <a:lnTo>
                  <a:pt x="714" y="282"/>
                </a:lnTo>
                <a:lnTo>
                  <a:pt x="714" y="282"/>
                </a:lnTo>
                <a:lnTo>
                  <a:pt x="714" y="282"/>
                </a:lnTo>
                <a:lnTo>
                  <a:pt x="720" y="276"/>
                </a:lnTo>
                <a:lnTo>
                  <a:pt x="720" y="276"/>
                </a:lnTo>
                <a:lnTo>
                  <a:pt x="720" y="276"/>
                </a:lnTo>
                <a:lnTo>
                  <a:pt x="720" y="276"/>
                </a:lnTo>
                <a:lnTo>
                  <a:pt x="720" y="270"/>
                </a:lnTo>
                <a:lnTo>
                  <a:pt x="720" y="270"/>
                </a:lnTo>
                <a:lnTo>
                  <a:pt x="720" y="270"/>
                </a:lnTo>
                <a:lnTo>
                  <a:pt x="726" y="270"/>
                </a:lnTo>
                <a:lnTo>
                  <a:pt x="726" y="264"/>
                </a:lnTo>
                <a:lnTo>
                  <a:pt x="726" y="264"/>
                </a:lnTo>
                <a:lnTo>
                  <a:pt x="720" y="264"/>
                </a:lnTo>
                <a:lnTo>
                  <a:pt x="726" y="264"/>
                </a:lnTo>
                <a:lnTo>
                  <a:pt x="726" y="264"/>
                </a:lnTo>
                <a:lnTo>
                  <a:pt x="726" y="264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8"/>
                </a:lnTo>
                <a:lnTo>
                  <a:pt x="726" y="252"/>
                </a:lnTo>
                <a:lnTo>
                  <a:pt x="726" y="252"/>
                </a:lnTo>
                <a:lnTo>
                  <a:pt x="732" y="252"/>
                </a:lnTo>
                <a:lnTo>
                  <a:pt x="732" y="252"/>
                </a:lnTo>
                <a:lnTo>
                  <a:pt x="732" y="252"/>
                </a:lnTo>
                <a:lnTo>
                  <a:pt x="726" y="252"/>
                </a:lnTo>
                <a:lnTo>
                  <a:pt x="732" y="246"/>
                </a:lnTo>
                <a:lnTo>
                  <a:pt x="726" y="246"/>
                </a:lnTo>
                <a:lnTo>
                  <a:pt x="726" y="246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34"/>
                </a:lnTo>
                <a:lnTo>
                  <a:pt x="726" y="234"/>
                </a:lnTo>
                <a:lnTo>
                  <a:pt x="726" y="228"/>
                </a:lnTo>
                <a:lnTo>
                  <a:pt x="726" y="228"/>
                </a:lnTo>
                <a:lnTo>
                  <a:pt x="726" y="216"/>
                </a:lnTo>
                <a:lnTo>
                  <a:pt x="726" y="216"/>
                </a:lnTo>
                <a:lnTo>
                  <a:pt x="726" y="210"/>
                </a:lnTo>
                <a:lnTo>
                  <a:pt x="720" y="210"/>
                </a:lnTo>
                <a:lnTo>
                  <a:pt x="720" y="210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198"/>
                </a:lnTo>
                <a:lnTo>
                  <a:pt x="714" y="198"/>
                </a:lnTo>
                <a:lnTo>
                  <a:pt x="720" y="192"/>
                </a:lnTo>
                <a:lnTo>
                  <a:pt x="714" y="192"/>
                </a:lnTo>
                <a:lnTo>
                  <a:pt x="714" y="192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6"/>
                </a:lnTo>
                <a:lnTo>
                  <a:pt x="714" y="180"/>
                </a:lnTo>
                <a:lnTo>
                  <a:pt x="714" y="180"/>
                </a:lnTo>
                <a:lnTo>
                  <a:pt x="714" y="180"/>
                </a:lnTo>
                <a:lnTo>
                  <a:pt x="714" y="174"/>
                </a:lnTo>
                <a:lnTo>
                  <a:pt x="708" y="174"/>
                </a:lnTo>
                <a:lnTo>
                  <a:pt x="708" y="168"/>
                </a:lnTo>
                <a:lnTo>
                  <a:pt x="708" y="168"/>
                </a:lnTo>
                <a:lnTo>
                  <a:pt x="708" y="168"/>
                </a:lnTo>
                <a:lnTo>
                  <a:pt x="702" y="168"/>
                </a:lnTo>
                <a:lnTo>
                  <a:pt x="702" y="168"/>
                </a:lnTo>
                <a:lnTo>
                  <a:pt x="702" y="168"/>
                </a:lnTo>
                <a:lnTo>
                  <a:pt x="696" y="162"/>
                </a:lnTo>
                <a:lnTo>
                  <a:pt x="696" y="156"/>
                </a:lnTo>
                <a:lnTo>
                  <a:pt x="696" y="162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90" y="156"/>
                </a:lnTo>
                <a:lnTo>
                  <a:pt x="684" y="150"/>
                </a:lnTo>
                <a:lnTo>
                  <a:pt x="690" y="150"/>
                </a:lnTo>
                <a:lnTo>
                  <a:pt x="690" y="150"/>
                </a:lnTo>
                <a:lnTo>
                  <a:pt x="684" y="150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2"/>
                </a:lnTo>
                <a:lnTo>
                  <a:pt x="678" y="132"/>
                </a:lnTo>
                <a:lnTo>
                  <a:pt x="678" y="132"/>
                </a:lnTo>
                <a:lnTo>
                  <a:pt x="678" y="132"/>
                </a:lnTo>
                <a:lnTo>
                  <a:pt x="678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26"/>
                </a:lnTo>
                <a:lnTo>
                  <a:pt x="672" y="126"/>
                </a:lnTo>
                <a:lnTo>
                  <a:pt x="672" y="126"/>
                </a:lnTo>
                <a:lnTo>
                  <a:pt x="672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20"/>
                </a:lnTo>
                <a:lnTo>
                  <a:pt x="666" y="114"/>
                </a:lnTo>
                <a:lnTo>
                  <a:pt x="666" y="114"/>
                </a:lnTo>
                <a:lnTo>
                  <a:pt x="666" y="114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6" y="108"/>
                </a:lnTo>
                <a:lnTo>
                  <a:pt x="660" y="108"/>
                </a:lnTo>
                <a:lnTo>
                  <a:pt x="660" y="108"/>
                </a:lnTo>
                <a:lnTo>
                  <a:pt x="660" y="108"/>
                </a:lnTo>
                <a:lnTo>
                  <a:pt x="654" y="102"/>
                </a:lnTo>
                <a:lnTo>
                  <a:pt x="660" y="102"/>
                </a:lnTo>
                <a:lnTo>
                  <a:pt x="654" y="102"/>
                </a:lnTo>
                <a:lnTo>
                  <a:pt x="654" y="102"/>
                </a:lnTo>
                <a:lnTo>
                  <a:pt x="654" y="102"/>
                </a:lnTo>
                <a:lnTo>
                  <a:pt x="654" y="96"/>
                </a:lnTo>
                <a:lnTo>
                  <a:pt x="654" y="96"/>
                </a:lnTo>
                <a:lnTo>
                  <a:pt x="648" y="90"/>
                </a:lnTo>
                <a:lnTo>
                  <a:pt x="648" y="90"/>
                </a:lnTo>
                <a:lnTo>
                  <a:pt x="648" y="90"/>
                </a:lnTo>
                <a:lnTo>
                  <a:pt x="648" y="90"/>
                </a:lnTo>
                <a:lnTo>
                  <a:pt x="642" y="84"/>
                </a:lnTo>
                <a:lnTo>
                  <a:pt x="642" y="84"/>
                </a:lnTo>
                <a:lnTo>
                  <a:pt x="642" y="84"/>
                </a:lnTo>
                <a:lnTo>
                  <a:pt x="642" y="84"/>
                </a:lnTo>
                <a:lnTo>
                  <a:pt x="642" y="78"/>
                </a:lnTo>
                <a:lnTo>
                  <a:pt x="642" y="78"/>
                </a:lnTo>
                <a:lnTo>
                  <a:pt x="642" y="78"/>
                </a:lnTo>
                <a:lnTo>
                  <a:pt x="636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72"/>
                </a:lnTo>
                <a:lnTo>
                  <a:pt x="642" y="66"/>
                </a:lnTo>
                <a:lnTo>
                  <a:pt x="636" y="66"/>
                </a:lnTo>
                <a:lnTo>
                  <a:pt x="636" y="66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60"/>
                </a:lnTo>
                <a:lnTo>
                  <a:pt x="636" y="54"/>
                </a:lnTo>
                <a:lnTo>
                  <a:pt x="636" y="54"/>
                </a:lnTo>
                <a:lnTo>
                  <a:pt x="636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8"/>
                </a:lnTo>
                <a:lnTo>
                  <a:pt x="630" y="42"/>
                </a:lnTo>
                <a:lnTo>
                  <a:pt x="630" y="42"/>
                </a:lnTo>
                <a:lnTo>
                  <a:pt x="630" y="42"/>
                </a:lnTo>
                <a:lnTo>
                  <a:pt x="630" y="36"/>
                </a:lnTo>
                <a:lnTo>
                  <a:pt x="624" y="36"/>
                </a:lnTo>
                <a:lnTo>
                  <a:pt x="630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6"/>
                </a:lnTo>
                <a:lnTo>
                  <a:pt x="624" y="30"/>
                </a:lnTo>
                <a:lnTo>
                  <a:pt x="624" y="30"/>
                </a:lnTo>
                <a:lnTo>
                  <a:pt x="624" y="30"/>
                </a:lnTo>
                <a:lnTo>
                  <a:pt x="624" y="30"/>
                </a:lnTo>
                <a:lnTo>
                  <a:pt x="618" y="24"/>
                </a:lnTo>
                <a:lnTo>
                  <a:pt x="618" y="24"/>
                </a:lnTo>
                <a:lnTo>
                  <a:pt x="618" y="18"/>
                </a:lnTo>
                <a:lnTo>
                  <a:pt x="618" y="18"/>
                </a:lnTo>
                <a:lnTo>
                  <a:pt x="618" y="18"/>
                </a:lnTo>
                <a:lnTo>
                  <a:pt x="618" y="18"/>
                </a:lnTo>
                <a:lnTo>
                  <a:pt x="612" y="18"/>
                </a:lnTo>
                <a:lnTo>
                  <a:pt x="612" y="18"/>
                </a:lnTo>
                <a:lnTo>
                  <a:pt x="612" y="18"/>
                </a:lnTo>
                <a:lnTo>
                  <a:pt x="612" y="12"/>
                </a:lnTo>
                <a:lnTo>
                  <a:pt x="612" y="12"/>
                </a:lnTo>
                <a:lnTo>
                  <a:pt x="612" y="12"/>
                </a:lnTo>
                <a:lnTo>
                  <a:pt x="606" y="6"/>
                </a:lnTo>
                <a:lnTo>
                  <a:pt x="606" y="12"/>
                </a:lnTo>
                <a:lnTo>
                  <a:pt x="606" y="12"/>
                </a:lnTo>
                <a:lnTo>
                  <a:pt x="606" y="12"/>
                </a:lnTo>
                <a:lnTo>
                  <a:pt x="606" y="6"/>
                </a:lnTo>
                <a:lnTo>
                  <a:pt x="606" y="6"/>
                </a:lnTo>
                <a:lnTo>
                  <a:pt x="600" y="6"/>
                </a:lnTo>
                <a:lnTo>
                  <a:pt x="600" y="6"/>
                </a:lnTo>
                <a:lnTo>
                  <a:pt x="600" y="0"/>
                </a:lnTo>
                <a:lnTo>
                  <a:pt x="600" y="0"/>
                </a:lnTo>
                <a:lnTo>
                  <a:pt x="594" y="0"/>
                </a:lnTo>
                <a:lnTo>
                  <a:pt x="588" y="0"/>
                </a:lnTo>
                <a:lnTo>
                  <a:pt x="594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0"/>
                </a:lnTo>
                <a:lnTo>
                  <a:pt x="582" y="6"/>
                </a:lnTo>
                <a:lnTo>
                  <a:pt x="576" y="0"/>
                </a:lnTo>
                <a:lnTo>
                  <a:pt x="576" y="6"/>
                </a:lnTo>
                <a:lnTo>
                  <a:pt x="576" y="6"/>
                </a:lnTo>
                <a:lnTo>
                  <a:pt x="576" y="6"/>
                </a:lnTo>
                <a:lnTo>
                  <a:pt x="570" y="6"/>
                </a:lnTo>
                <a:lnTo>
                  <a:pt x="564" y="6"/>
                </a:lnTo>
                <a:lnTo>
                  <a:pt x="564" y="6"/>
                </a:lnTo>
                <a:lnTo>
                  <a:pt x="564" y="6"/>
                </a:lnTo>
                <a:lnTo>
                  <a:pt x="564" y="6"/>
                </a:lnTo>
                <a:lnTo>
                  <a:pt x="564" y="12"/>
                </a:lnTo>
                <a:lnTo>
                  <a:pt x="564" y="6"/>
                </a:lnTo>
                <a:lnTo>
                  <a:pt x="558" y="12"/>
                </a:lnTo>
                <a:lnTo>
                  <a:pt x="558" y="12"/>
                </a:lnTo>
                <a:lnTo>
                  <a:pt x="558" y="12"/>
                </a:lnTo>
                <a:lnTo>
                  <a:pt x="558" y="12"/>
                </a:lnTo>
                <a:lnTo>
                  <a:pt x="552" y="12"/>
                </a:lnTo>
                <a:lnTo>
                  <a:pt x="552" y="18"/>
                </a:lnTo>
                <a:lnTo>
                  <a:pt x="552" y="18"/>
                </a:lnTo>
                <a:lnTo>
                  <a:pt x="546" y="24"/>
                </a:lnTo>
                <a:lnTo>
                  <a:pt x="546" y="30"/>
                </a:lnTo>
                <a:lnTo>
                  <a:pt x="540" y="36"/>
                </a:lnTo>
                <a:lnTo>
                  <a:pt x="534" y="36"/>
                </a:lnTo>
                <a:lnTo>
                  <a:pt x="528" y="36"/>
                </a:lnTo>
                <a:lnTo>
                  <a:pt x="522" y="42"/>
                </a:lnTo>
                <a:lnTo>
                  <a:pt x="516" y="42"/>
                </a:lnTo>
                <a:lnTo>
                  <a:pt x="516" y="42"/>
                </a:lnTo>
                <a:lnTo>
                  <a:pt x="510" y="42"/>
                </a:lnTo>
                <a:lnTo>
                  <a:pt x="504" y="42"/>
                </a:lnTo>
                <a:lnTo>
                  <a:pt x="498" y="48"/>
                </a:lnTo>
                <a:lnTo>
                  <a:pt x="492" y="42"/>
                </a:lnTo>
                <a:lnTo>
                  <a:pt x="462" y="48"/>
                </a:lnTo>
                <a:lnTo>
                  <a:pt x="456" y="54"/>
                </a:lnTo>
                <a:lnTo>
                  <a:pt x="444" y="72"/>
                </a:lnTo>
                <a:lnTo>
                  <a:pt x="432" y="72"/>
                </a:lnTo>
                <a:lnTo>
                  <a:pt x="426" y="72"/>
                </a:lnTo>
                <a:lnTo>
                  <a:pt x="420" y="72"/>
                </a:lnTo>
                <a:lnTo>
                  <a:pt x="420" y="72"/>
                </a:lnTo>
                <a:lnTo>
                  <a:pt x="414" y="60"/>
                </a:lnTo>
                <a:lnTo>
                  <a:pt x="414" y="60"/>
                </a:lnTo>
                <a:lnTo>
                  <a:pt x="408" y="60"/>
                </a:lnTo>
                <a:lnTo>
                  <a:pt x="402" y="54"/>
                </a:lnTo>
                <a:lnTo>
                  <a:pt x="402" y="48"/>
                </a:lnTo>
                <a:lnTo>
                  <a:pt x="402" y="48"/>
                </a:lnTo>
                <a:lnTo>
                  <a:pt x="396" y="42"/>
                </a:lnTo>
                <a:lnTo>
                  <a:pt x="396" y="42"/>
                </a:lnTo>
                <a:lnTo>
                  <a:pt x="390" y="42"/>
                </a:lnTo>
                <a:lnTo>
                  <a:pt x="384" y="42"/>
                </a:lnTo>
                <a:lnTo>
                  <a:pt x="384" y="42"/>
                </a:lnTo>
                <a:lnTo>
                  <a:pt x="378" y="42"/>
                </a:lnTo>
                <a:lnTo>
                  <a:pt x="378" y="48"/>
                </a:lnTo>
                <a:lnTo>
                  <a:pt x="372" y="48"/>
                </a:lnTo>
                <a:lnTo>
                  <a:pt x="360" y="48"/>
                </a:lnTo>
                <a:lnTo>
                  <a:pt x="360" y="48"/>
                </a:lnTo>
                <a:lnTo>
                  <a:pt x="354" y="48"/>
                </a:lnTo>
                <a:lnTo>
                  <a:pt x="348" y="42"/>
                </a:lnTo>
                <a:lnTo>
                  <a:pt x="342" y="42"/>
                </a:lnTo>
                <a:lnTo>
                  <a:pt x="336" y="42"/>
                </a:lnTo>
                <a:lnTo>
                  <a:pt x="330" y="48"/>
                </a:lnTo>
                <a:lnTo>
                  <a:pt x="330" y="48"/>
                </a:lnTo>
                <a:lnTo>
                  <a:pt x="324" y="42"/>
                </a:lnTo>
                <a:lnTo>
                  <a:pt x="318" y="36"/>
                </a:lnTo>
                <a:lnTo>
                  <a:pt x="312" y="36"/>
                </a:lnTo>
                <a:lnTo>
                  <a:pt x="306" y="36"/>
                </a:lnTo>
                <a:lnTo>
                  <a:pt x="300" y="36"/>
                </a:lnTo>
                <a:lnTo>
                  <a:pt x="294" y="42"/>
                </a:lnTo>
                <a:lnTo>
                  <a:pt x="294" y="42"/>
                </a:lnTo>
                <a:lnTo>
                  <a:pt x="288" y="36"/>
                </a:lnTo>
                <a:lnTo>
                  <a:pt x="288" y="36"/>
                </a:lnTo>
                <a:lnTo>
                  <a:pt x="282" y="36"/>
                </a:lnTo>
                <a:lnTo>
                  <a:pt x="282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64" y="18"/>
                </a:lnTo>
                <a:lnTo>
                  <a:pt x="264" y="18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58" y="30"/>
                </a:lnTo>
                <a:lnTo>
                  <a:pt x="258" y="30"/>
                </a:lnTo>
                <a:lnTo>
                  <a:pt x="258" y="36"/>
                </a:lnTo>
                <a:lnTo>
                  <a:pt x="258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42"/>
                </a:lnTo>
                <a:lnTo>
                  <a:pt x="240" y="42"/>
                </a:lnTo>
                <a:lnTo>
                  <a:pt x="240" y="48"/>
                </a:lnTo>
                <a:lnTo>
                  <a:pt x="234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8" y="60"/>
                </a:lnTo>
                <a:lnTo>
                  <a:pt x="222" y="60"/>
                </a:lnTo>
                <a:lnTo>
                  <a:pt x="222" y="66"/>
                </a:lnTo>
                <a:lnTo>
                  <a:pt x="216" y="66"/>
                </a:lnTo>
                <a:lnTo>
                  <a:pt x="210" y="66"/>
                </a:lnTo>
                <a:lnTo>
                  <a:pt x="210" y="66"/>
                </a:lnTo>
                <a:lnTo>
                  <a:pt x="204" y="66"/>
                </a:lnTo>
                <a:lnTo>
                  <a:pt x="198" y="66"/>
                </a:lnTo>
                <a:lnTo>
                  <a:pt x="198" y="72"/>
                </a:lnTo>
                <a:lnTo>
                  <a:pt x="186" y="72"/>
                </a:lnTo>
                <a:lnTo>
                  <a:pt x="186" y="72"/>
                </a:lnTo>
                <a:lnTo>
                  <a:pt x="180" y="78"/>
                </a:lnTo>
                <a:lnTo>
                  <a:pt x="180" y="78"/>
                </a:lnTo>
                <a:lnTo>
                  <a:pt x="180" y="84"/>
                </a:lnTo>
                <a:lnTo>
                  <a:pt x="174" y="90"/>
                </a:lnTo>
                <a:lnTo>
                  <a:pt x="174" y="90"/>
                </a:lnTo>
                <a:lnTo>
                  <a:pt x="168" y="96"/>
                </a:lnTo>
                <a:lnTo>
                  <a:pt x="168" y="96"/>
                </a:lnTo>
                <a:lnTo>
                  <a:pt x="162" y="102"/>
                </a:lnTo>
                <a:lnTo>
                  <a:pt x="162" y="108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6"/>
                </a:lnTo>
                <a:lnTo>
                  <a:pt x="132" y="162"/>
                </a:lnTo>
                <a:lnTo>
                  <a:pt x="132" y="168"/>
                </a:lnTo>
                <a:lnTo>
                  <a:pt x="126" y="168"/>
                </a:lnTo>
                <a:lnTo>
                  <a:pt x="132" y="174"/>
                </a:lnTo>
                <a:lnTo>
                  <a:pt x="132" y="174"/>
                </a:lnTo>
                <a:lnTo>
                  <a:pt x="132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0" y="192"/>
                </a:lnTo>
                <a:lnTo>
                  <a:pt x="114" y="198"/>
                </a:lnTo>
                <a:lnTo>
                  <a:pt x="114" y="204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6"/>
                </a:lnTo>
                <a:lnTo>
                  <a:pt x="114" y="216"/>
                </a:lnTo>
                <a:lnTo>
                  <a:pt x="108" y="216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8"/>
                </a:lnTo>
                <a:lnTo>
                  <a:pt x="108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34"/>
                </a:lnTo>
                <a:lnTo>
                  <a:pt x="96" y="234"/>
                </a:lnTo>
                <a:lnTo>
                  <a:pt x="96" y="240"/>
                </a:lnTo>
                <a:lnTo>
                  <a:pt x="96" y="240"/>
                </a:lnTo>
                <a:lnTo>
                  <a:pt x="90" y="246"/>
                </a:lnTo>
                <a:lnTo>
                  <a:pt x="90" y="246"/>
                </a:lnTo>
                <a:lnTo>
                  <a:pt x="96" y="246"/>
                </a:lnTo>
                <a:lnTo>
                  <a:pt x="96" y="252"/>
                </a:lnTo>
                <a:lnTo>
                  <a:pt x="96" y="258"/>
                </a:lnTo>
                <a:lnTo>
                  <a:pt x="90" y="252"/>
                </a:lnTo>
                <a:lnTo>
                  <a:pt x="90" y="258"/>
                </a:lnTo>
                <a:lnTo>
                  <a:pt x="84" y="264"/>
                </a:lnTo>
                <a:lnTo>
                  <a:pt x="84" y="264"/>
                </a:lnTo>
                <a:lnTo>
                  <a:pt x="84" y="270"/>
                </a:lnTo>
                <a:lnTo>
                  <a:pt x="78" y="270"/>
                </a:lnTo>
                <a:lnTo>
                  <a:pt x="78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66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2" y="282"/>
                </a:lnTo>
                <a:lnTo>
                  <a:pt x="48" y="282"/>
                </a:lnTo>
                <a:lnTo>
                  <a:pt x="42" y="288"/>
                </a:lnTo>
                <a:lnTo>
                  <a:pt x="42" y="288"/>
                </a:lnTo>
                <a:lnTo>
                  <a:pt x="36" y="294"/>
                </a:lnTo>
                <a:lnTo>
                  <a:pt x="36" y="294"/>
                </a:lnTo>
                <a:lnTo>
                  <a:pt x="24" y="288"/>
                </a:lnTo>
                <a:lnTo>
                  <a:pt x="24" y="288"/>
                </a:lnTo>
                <a:lnTo>
                  <a:pt x="18" y="294"/>
                </a:lnTo>
                <a:lnTo>
                  <a:pt x="6" y="288"/>
                </a:lnTo>
                <a:lnTo>
                  <a:pt x="0" y="294"/>
                </a:lnTo>
                <a:lnTo>
                  <a:pt x="0" y="294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9" name=""/>
          <p:cNvSpPr/>
          <p:nvPr/>
        </p:nvSpPr>
        <p:spPr>
          <a:xfrm>
            <a:off x="10099800" y="4076640"/>
            <a:ext cx="352440" cy="362160"/>
          </a:xfrm>
          <a:custGeom>
            <a:avLst/>
            <a:gdLst/>
            <a:ahLst/>
            <a:rect l="l" t="t" r="r" b="b"/>
            <a:pathLst>
              <a:path w="222" h="228">
                <a:moveTo>
                  <a:pt x="0" y="0"/>
                </a:moveTo>
                <a:lnTo>
                  <a:pt x="6" y="18"/>
                </a:lnTo>
                <a:lnTo>
                  <a:pt x="18" y="24"/>
                </a:lnTo>
                <a:lnTo>
                  <a:pt x="24" y="30"/>
                </a:lnTo>
                <a:lnTo>
                  <a:pt x="30" y="30"/>
                </a:lnTo>
                <a:lnTo>
                  <a:pt x="42" y="54"/>
                </a:lnTo>
                <a:lnTo>
                  <a:pt x="48" y="54"/>
                </a:lnTo>
                <a:lnTo>
                  <a:pt x="48" y="48"/>
                </a:lnTo>
                <a:lnTo>
                  <a:pt x="54" y="90"/>
                </a:lnTo>
                <a:lnTo>
                  <a:pt x="72" y="108"/>
                </a:lnTo>
                <a:lnTo>
                  <a:pt x="78" y="114"/>
                </a:lnTo>
                <a:lnTo>
                  <a:pt x="84" y="114"/>
                </a:lnTo>
                <a:lnTo>
                  <a:pt x="90" y="120"/>
                </a:lnTo>
                <a:lnTo>
                  <a:pt x="108" y="126"/>
                </a:lnTo>
                <a:lnTo>
                  <a:pt x="114" y="138"/>
                </a:lnTo>
                <a:lnTo>
                  <a:pt x="102" y="156"/>
                </a:lnTo>
                <a:lnTo>
                  <a:pt x="120" y="168"/>
                </a:lnTo>
                <a:lnTo>
                  <a:pt x="120" y="174"/>
                </a:lnTo>
                <a:lnTo>
                  <a:pt x="102" y="174"/>
                </a:lnTo>
                <a:lnTo>
                  <a:pt x="102" y="186"/>
                </a:lnTo>
                <a:lnTo>
                  <a:pt x="120" y="186"/>
                </a:lnTo>
                <a:lnTo>
                  <a:pt x="120" y="192"/>
                </a:lnTo>
                <a:lnTo>
                  <a:pt x="126" y="204"/>
                </a:lnTo>
                <a:lnTo>
                  <a:pt x="156" y="210"/>
                </a:lnTo>
                <a:lnTo>
                  <a:pt x="168" y="228"/>
                </a:lnTo>
                <a:lnTo>
                  <a:pt x="174" y="228"/>
                </a:lnTo>
                <a:lnTo>
                  <a:pt x="186" y="210"/>
                </a:lnTo>
                <a:lnTo>
                  <a:pt x="198" y="198"/>
                </a:lnTo>
                <a:lnTo>
                  <a:pt x="216" y="210"/>
                </a:lnTo>
                <a:lnTo>
                  <a:pt x="222" y="210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0" name=""/>
          <p:cNvSpPr/>
          <p:nvPr/>
        </p:nvSpPr>
        <p:spPr>
          <a:xfrm>
            <a:off x="10964880" y="4970520"/>
            <a:ext cx="2681280" cy="1351080"/>
          </a:xfrm>
          <a:custGeom>
            <a:avLst/>
            <a:gdLst/>
            <a:ahLst/>
            <a:rect l="l" t="t" r="r" b="b"/>
            <a:pathLst>
              <a:path w="1692" h="852">
                <a:moveTo>
                  <a:pt x="1254" y="726"/>
                </a:moveTo>
                <a:lnTo>
                  <a:pt x="1122" y="720"/>
                </a:lnTo>
                <a:lnTo>
                  <a:pt x="978" y="732"/>
                </a:lnTo>
                <a:lnTo>
                  <a:pt x="942" y="750"/>
                </a:lnTo>
                <a:lnTo>
                  <a:pt x="930" y="810"/>
                </a:lnTo>
                <a:lnTo>
                  <a:pt x="894" y="852"/>
                </a:lnTo>
                <a:lnTo>
                  <a:pt x="882" y="846"/>
                </a:lnTo>
                <a:lnTo>
                  <a:pt x="888" y="822"/>
                </a:lnTo>
                <a:lnTo>
                  <a:pt x="900" y="714"/>
                </a:lnTo>
                <a:lnTo>
                  <a:pt x="834" y="762"/>
                </a:lnTo>
                <a:lnTo>
                  <a:pt x="798" y="738"/>
                </a:lnTo>
                <a:lnTo>
                  <a:pt x="720" y="774"/>
                </a:lnTo>
                <a:lnTo>
                  <a:pt x="684" y="804"/>
                </a:lnTo>
                <a:lnTo>
                  <a:pt x="606" y="834"/>
                </a:lnTo>
                <a:lnTo>
                  <a:pt x="552" y="798"/>
                </a:lnTo>
                <a:lnTo>
                  <a:pt x="414" y="720"/>
                </a:lnTo>
                <a:lnTo>
                  <a:pt x="390" y="774"/>
                </a:lnTo>
                <a:lnTo>
                  <a:pt x="342" y="810"/>
                </a:lnTo>
                <a:lnTo>
                  <a:pt x="258" y="768"/>
                </a:lnTo>
                <a:lnTo>
                  <a:pt x="216" y="738"/>
                </a:lnTo>
                <a:lnTo>
                  <a:pt x="168" y="744"/>
                </a:lnTo>
                <a:lnTo>
                  <a:pt x="120" y="744"/>
                </a:lnTo>
                <a:lnTo>
                  <a:pt x="180" y="708"/>
                </a:lnTo>
                <a:lnTo>
                  <a:pt x="108" y="696"/>
                </a:lnTo>
                <a:lnTo>
                  <a:pt x="120" y="660"/>
                </a:lnTo>
                <a:lnTo>
                  <a:pt x="84" y="612"/>
                </a:lnTo>
                <a:lnTo>
                  <a:pt x="96" y="588"/>
                </a:lnTo>
                <a:lnTo>
                  <a:pt x="24" y="540"/>
                </a:lnTo>
                <a:lnTo>
                  <a:pt x="12" y="486"/>
                </a:lnTo>
                <a:lnTo>
                  <a:pt x="36" y="498"/>
                </a:lnTo>
                <a:lnTo>
                  <a:pt x="66" y="510"/>
                </a:lnTo>
                <a:lnTo>
                  <a:pt x="54" y="456"/>
                </a:lnTo>
                <a:lnTo>
                  <a:pt x="54" y="432"/>
                </a:lnTo>
                <a:lnTo>
                  <a:pt x="48" y="360"/>
                </a:lnTo>
                <a:lnTo>
                  <a:pt x="0" y="354"/>
                </a:lnTo>
                <a:lnTo>
                  <a:pt x="18" y="258"/>
                </a:lnTo>
                <a:lnTo>
                  <a:pt x="108" y="240"/>
                </a:lnTo>
                <a:lnTo>
                  <a:pt x="138" y="216"/>
                </a:lnTo>
                <a:lnTo>
                  <a:pt x="252" y="222"/>
                </a:lnTo>
                <a:lnTo>
                  <a:pt x="324" y="180"/>
                </a:lnTo>
                <a:lnTo>
                  <a:pt x="300" y="180"/>
                </a:lnTo>
                <a:lnTo>
                  <a:pt x="258" y="132"/>
                </a:lnTo>
                <a:lnTo>
                  <a:pt x="432" y="132"/>
                </a:lnTo>
                <a:lnTo>
                  <a:pt x="570" y="36"/>
                </a:lnTo>
                <a:lnTo>
                  <a:pt x="666" y="6"/>
                </a:lnTo>
                <a:lnTo>
                  <a:pt x="750" y="12"/>
                </a:lnTo>
                <a:lnTo>
                  <a:pt x="792" y="18"/>
                </a:lnTo>
                <a:lnTo>
                  <a:pt x="816" y="0"/>
                </a:lnTo>
                <a:lnTo>
                  <a:pt x="816" y="24"/>
                </a:lnTo>
                <a:lnTo>
                  <a:pt x="870" y="54"/>
                </a:lnTo>
                <a:lnTo>
                  <a:pt x="900" y="84"/>
                </a:lnTo>
                <a:lnTo>
                  <a:pt x="1014" y="114"/>
                </a:lnTo>
                <a:lnTo>
                  <a:pt x="1128" y="150"/>
                </a:lnTo>
                <a:lnTo>
                  <a:pt x="1164" y="138"/>
                </a:lnTo>
                <a:lnTo>
                  <a:pt x="1218" y="138"/>
                </a:lnTo>
                <a:lnTo>
                  <a:pt x="1242" y="150"/>
                </a:lnTo>
                <a:lnTo>
                  <a:pt x="1392" y="78"/>
                </a:lnTo>
                <a:lnTo>
                  <a:pt x="1512" y="66"/>
                </a:lnTo>
                <a:lnTo>
                  <a:pt x="1560" y="120"/>
                </a:lnTo>
                <a:lnTo>
                  <a:pt x="1590" y="210"/>
                </a:lnTo>
                <a:lnTo>
                  <a:pt x="1614" y="282"/>
                </a:lnTo>
                <a:lnTo>
                  <a:pt x="1686" y="324"/>
                </a:lnTo>
                <a:lnTo>
                  <a:pt x="1644" y="366"/>
                </a:lnTo>
                <a:lnTo>
                  <a:pt x="1644" y="438"/>
                </a:lnTo>
                <a:lnTo>
                  <a:pt x="1644" y="576"/>
                </a:lnTo>
                <a:lnTo>
                  <a:pt x="1692" y="678"/>
                </a:lnTo>
                <a:lnTo>
                  <a:pt x="1638" y="684"/>
                </a:lnTo>
                <a:lnTo>
                  <a:pt x="1614" y="660"/>
                </a:lnTo>
                <a:lnTo>
                  <a:pt x="1494" y="660"/>
                </a:lnTo>
                <a:lnTo>
                  <a:pt x="1470" y="684"/>
                </a:lnTo>
                <a:lnTo>
                  <a:pt x="1440" y="672"/>
                </a:lnTo>
                <a:lnTo>
                  <a:pt x="1350" y="696"/>
                </a:lnTo>
                <a:lnTo>
                  <a:pt x="1254" y="72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1" name=""/>
          <p:cNvSpPr/>
          <p:nvPr/>
        </p:nvSpPr>
        <p:spPr>
          <a:xfrm>
            <a:off x="10936440" y="4962600"/>
            <a:ext cx="428400" cy="417600"/>
          </a:xfrm>
          <a:custGeom>
            <a:avLst/>
            <a:gdLst/>
            <a:ahLst/>
            <a:rect l="l" t="t" r="r" b="b"/>
            <a:pathLst>
              <a:path w="270" h="264">
                <a:moveTo>
                  <a:pt x="180" y="12"/>
                </a:move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2"/>
                </a:lnTo>
                <a:lnTo>
                  <a:pt x="174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68" y="18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56" y="18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38" y="24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14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96" y="0"/>
                </a:lnTo>
                <a:lnTo>
                  <a:pt x="96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78" y="12"/>
                </a:lnTo>
                <a:lnTo>
                  <a:pt x="72" y="18"/>
                </a:lnTo>
                <a:lnTo>
                  <a:pt x="66" y="12"/>
                </a:lnTo>
                <a:lnTo>
                  <a:pt x="66" y="18"/>
                </a:lnTo>
                <a:lnTo>
                  <a:pt x="54" y="18"/>
                </a:lnTo>
                <a:lnTo>
                  <a:pt x="54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2" y="36"/>
                </a:lnTo>
                <a:lnTo>
                  <a:pt x="30" y="36"/>
                </a:lnTo>
                <a:lnTo>
                  <a:pt x="30" y="42"/>
                </a:lnTo>
                <a:lnTo>
                  <a:pt x="24" y="48"/>
                </a:lnTo>
                <a:lnTo>
                  <a:pt x="24" y="54"/>
                </a:lnTo>
                <a:lnTo>
                  <a:pt x="42" y="60"/>
                </a:lnTo>
                <a:lnTo>
                  <a:pt x="48" y="66"/>
                </a:lnTo>
                <a:lnTo>
                  <a:pt x="54" y="72"/>
                </a:lnTo>
                <a:lnTo>
                  <a:pt x="54" y="90"/>
                </a:lnTo>
                <a:lnTo>
                  <a:pt x="54" y="102"/>
                </a:lnTo>
                <a:lnTo>
                  <a:pt x="54" y="102"/>
                </a:lnTo>
                <a:lnTo>
                  <a:pt x="54" y="108"/>
                </a:lnTo>
                <a:lnTo>
                  <a:pt x="42" y="108"/>
                </a:lnTo>
                <a:lnTo>
                  <a:pt x="42" y="114"/>
                </a:lnTo>
                <a:lnTo>
                  <a:pt x="36" y="120"/>
                </a:lnTo>
                <a:lnTo>
                  <a:pt x="30" y="120"/>
                </a:lnTo>
                <a:lnTo>
                  <a:pt x="24" y="144"/>
                </a:lnTo>
                <a:lnTo>
                  <a:pt x="30" y="150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62"/>
                </a:lnTo>
                <a:lnTo>
                  <a:pt x="24" y="168"/>
                </a:lnTo>
                <a:lnTo>
                  <a:pt x="18" y="168"/>
                </a:lnTo>
                <a:lnTo>
                  <a:pt x="18" y="174"/>
                </a:lnTo>
                <a:lnTo>
                  <a:pt x="12" y="180"/>
                </a:lnTo>
                <a:lnTo>
                  <a:pt x="6" y="186"/>
                </a:lnTo>
                <a:lnTo>
                  <a:pt x="0" y="186"/>
                </a:lnTo>
                <a:lnTo>
                  <a:pt x="60" y="204"/>
                </a:lnTo>
                <a:lnTo>
                  <a:pt x="18" y="264"/>
                </a:lnTo>
                <a:lnTo>
                  <a:pt x="126" y="174"/>
                </a:lnTo>
                <a:lnTo>
                  <a:pt x="270" y="144"/>
                </a:lnTo>
                <a:lnTo>
                  <a:pt x="234" y="102"/>
                </a:lnTo>
                <a:lnTo>
                  <a:pt x="18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2" name=""/>
          <p:cNvSpPr/>
          <p:nvPr/>
        </p:nvSpPr>
        <p:spPr>
          <a:xfrm>
            <a:off x="10936440" y="5256360"/>
            <a:ext cx="360" cy="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3" name=""/>
          <p:cNvSpPr/>
          <p:nvPr/>
        </p:nvSpPr>
        <p:spPr>
          <a:xfrm>
            <a:off x="9120240" y="3992400"/>
            <a:ext cx="865080" cy="789120"/>
          </a:xfrm>
          <a:custGeom>
            <a:avLst/>
            <a:gdLst/>
            <a:ahLst/>
            <a:rect l="l" t="t" r="r" b="b"/>
            <a:pathLst>
              <a:path w="546" h="498">
                <a:moveTo>
                  <a:pt x="0" y="144"/>
                </a:moveTo>
                <a:lnTo>
                  <a:pt x="0" y="144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0" y="150"/>
                </a:lnTo>
                <a:lnTo>
                  <a:pt x="6" y="150"/>
                </a:lnTo>
                <a:lnTo>
                  <a:pt x="0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8"/>
                </a:lnTo>
                <a:lnTo>
                  <a:pt x="6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6" y="168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6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24" y="192"/>
                </a:lnTo>
                <a:lnTo>
                  <a:pt x="24" y="192"/>
                </a:lnTo>
                <a:lnTo>
                  <a:pt x="18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8"/>
                </a:lnTo>
                <a:lnTo>
                  <a:pt x="12" y="198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6" y="234"/>
                </a:lnTo>
                <a:lnTo>
                  <a:pt x="30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34"/>
                </a:lnTo>
                <a:lnTo>
                  <a:pt x="36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40"/>
                </a:lnTo>
                <a:lnTo>
                  <a:pt x="42" y="234"/>
                </a:lnTo>
                <a:lnTo>
                  <a:pt x="48" y="240"/>
                </a:lnTo>
                <a:lnTo>
                  <a:pt x="48" y="234"/>
                </a:lnTo>
                <a:lnTo>
                  <a:pt x="42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8" y="228"/>
                </a:lnTo>
                <a:lnTo>
                  <a:pt x="48" y="222"/>
                </a:lnTo>
                <a:lnTo>
                  <a:pt x="48" y="228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54" y="210"/>
                </a:lnTo>
                <a:lnTo>
                  <a:pt x="48" y="210"/>
                </a:lnTo>
                <a:lnTo>
                  <a:pt x="54" y="210"/>
                </a:lnTo>
                <a:lnTo>
                  <a:pt x="48" y="204"/>
                </a:lnTo>
                <a:lnTo>
                  <a:pt x="54" y="204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198"/>
                </a:lnTo>
                <a:lnTo>
                  <a:pt x="60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72" y="180"/>
                </a:lnTo>
                <a:lnTo>
                  <a:pt x="72" y="168"/>
                </a:lnTo>
                <a:lnTo>
                  <a:pt x="78" y="162"/>
                </a:lnTo>
                <a:lnTo>
                  <a:pt x="90" y="168"/>
                </a:lnTo>
                <a:lnTo>
                  <a:pt x="90" y="168"/>
                </a:lnTo>
                <a:lnTo>
                  <a:pt x="96" y="168"/>
                </a:lnTo>
                <a:lnTo>
                  <a:pt x="96" y="174"/>
                </a:lnTo>
                <a:lnTo>
                  <a:pt x="96" y="174"/>
                </a:lnTo>
                <a:lnTo>
                  <a:pt x="96" y="168"/>
                </a:lnTo>
                <a:lnTo>
                  <a:pt x="102" y="174"/>
                </a:lnTo>
                <a:lnTo>
                  <a:pt x="96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108" y="180"/>
                </a:lnTo>
                <a:lnTo>
                  <a:pt x="108" y="186"/>
                </a:lnTo>
                <a:lnTo>
                  <a:pt x="114" y="186"/>
                </a:lnTo>
                <a:lnTo>
                  <a:pt x="114" y="192"/>
                </a:lnTo>
                <a:lnTo>
                  <a:pt x="126" y="198"/>
                </a:lnTo>
                <a:lnTo>
                  <a:pt x="126" y="198"/>
                </a:lnTo>
                <a:lnTo>
                  <a:pt x="126" y="210"/>
                </a:lnTo>
                <a:lnTo>
                  <a:pt x="126" y="210"/>
                </a:lnTo>
                <a:lnTo>
                  <a:pt x="132" y="216"/>
                </a:lnTo>
                <a:lnTo>
                  <a:pt x="132" y="216"/>
                </a:lnTo>
                <a:lnTo>
                  <a:pt x="132" y="222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52"/>
                </a:lnTo>
                <a:lnTo>
                  <a:pt x="126" y="252"/>
                </a:lnTo>
                <a:lnTo>
                  <a:pt x="132" y="258"/>
                </a:lnTo>
                <a:lnTo>
                  <a:pt x="132" y="258"/>
                </a:lnTo>
                <a:lnTo>
                  <a:pt x="132" y="264"/>
                </a:lnTo>
                <a:lnTo>
                  <a:pt x="132" y="264"/>
                </a:lnTo>
                <a:lnTo>
                  <a:pt x="138" y="270"/>
                </a:lnTo>
                <a:lnTo>
                  <a:pt x="138" y="270"/>
                </a:lnTo>
                <a:lnTo>
                  <a:pt x="150" y="282"/>
                </a:lnTo>
                <a:lnTo>
                  <a:pt x="150" y="282"/>
                </a:lnTo>
                <a:lnTo>
                  <a:pt x="156" y="288"/>
                </a:lnTo>
                <a:lnTo>
                  <a:pt x="162" y="300"/>
                </a:lnTo>
                <a:lnTo>
                  <a:pt x="168" y="306"/>
                </a:lnTo>
                <a:lnTo>
                  <a:pt x="174" y="306"/>
                </a:lnTo>
                <a:lnTo>
                  <a:pt x="180" y="312"/>
                </a:lnTo>
                <a:lnTo>
                  <a:pt x="180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8"/>
                </a:lnTo>
                <a:lnTo>
                  <a:pt x="186" y="318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8" y="330"/>
                </a:lnTo>
                <a:lnTo>
                  <a:pt x="198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0" y="318"/>
                </a:lnTo>
                <a:lnTo>
                  <a:pt x="186" y="318"/>
                </a:lnTo>
                <a:lnTo>
                  <a:pt x="186" y="318"/>
                </a:lnTo>
                <a:lnTo>
                  <a:pt x="180" y="312"/>
                </a:lnTo>
                <a:lnTo>
                  <a:pt x="174" y="312"/>
                </a:lnTo>
                <a:lnTo>
                  <a:pt x="168" y="306"/>
                </a:lnTo>
                <a:lnTo>
                  <a:pt x="168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6"/>
                </a:lnTo>
                <a:lnTo>
                  <a:pt x="168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8"/>
                </a:lnTo>
                <a:lnTo>
                  <a:pt x="162" y="318"/>
                </a:lnTo>
                <a:lnTo>
                  <a:pt x="156" y="306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8"/>
                </a:lnTo>
                <a:lnTo>
                  <a:pt x="156" y="312"/>
                </a:lnTo>
                <a:lnTo>
                  <a:pt x="156" y="318"/>
                </a:lnTo>
                <a:lnTo>
                  <a:pt x="156" y="318"/>
                </a:lnTo>
                <a:lnTo>
                  <a:pt x="156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24"/>
                </a:lnTo>
                <a:lnTo>
                  <a:pt x="150" y="324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6"/>
                </a:lnTo>
                <a:lnTo>
                  <a:pt x="162" y="336"/>
                </a:lnTo>
                <a:lnTo>
                  <a:pt x="162" y="336"/>
                </a:lnTo>
                <a:lnTo>
                  <a:pt x="162" y="342"/>
                </a:lnTo>
                <a:lnTo>
                  <a:pt x="168" y="342"/>
                </a:lnTo>
                <a:lnTo>
                  <a:pt x="168" y="342"/>
                </a:lnTo>
                <a:lnTo>
                  <a:pt x="168" y="342"/>
                </a:lnTo>
                <a:lnTo>
                  <a:pt x="168" y="342"/>
                </a:lnTo>
                <a:lnTo>
                  <a:pt x="174" y="348"/>
                </a:lnTo>
                <a:lnTo>
                  <a:pt x="174" y="354"/>
                </a:lnTo>
                <a:lnTo>
                  <a:pt x="180" y="354"/>
                </a:lnTo>
                <a:lnTo>
                  <a:pt x="180" y="360"/>
                </a:lnTo>
                <a:lnTo>
                  <a:pt x="180" y="360"/>
                </a:lnTo>
                <a:lnTo>
                  <a:pt x="186" y="360"/>
                </a:lnTo>
                <a:lnTo>
                  <a:pt x="192" y="366"/>
                </a:lnTo>
                <a:lnTo>
                  <a:pt x="192" y="366"/>
                </a:lnTo>
                <a:lnTo>
                  <a:pt x="192" y="372"/>
                </a:lnTo>
                <a:lnTo>
                  <a:pt x="198" y="372"/>
                </a:lnTo>
                <a:lnTo>
                  <a:pt x="198" y="378"/>
                </a:lnTo>
                <a:lnTo>
                  <a:pt x="198" y="372"/>
                </a:lnTo>
                <a:lnTo>
                  <a:pt x="192" y="372"/>
                </a:lnTo>
                <a:lnTo>
                  <a:pt x="198" y="378"/>
                </a:lnTo>
                <a:lnTo>
                  <a:pt x="204" y="384"/>
                </a:lnTo>
                <a:lnTo>
                  <a:pt x="210" y="384"/>
                </a:lnTo>
                <a:lnTo>
                  <a:pt x="210" y="384"/>
                </a:lnTo>
                <a:lnTo>
                  <a:pt x="210" y="384"/>
                </a:lnTo>
                <a:lnTo>
                  <a:pt x="216" y="390"/>
                </a:lnTo>
                <a:lnTo>
                  <a:pt x="216" y="384"/>
                </a:lnTo>
                <a:lnTo>
                  <a:pt x="216" y="378"/>
                </a:lnTo>
                <a:lnTo>
                  <a:pt x="216" y="378"/>
                </a:lnTo>
                <a:lnTo>
                  <a:pt x="216" y="378"/>
                </a:lnTo>
                <a:lnTo>
                  <a:pt x="216" y="378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22" y="372"/>
                </a:lnTo>
                <a:lnTo>
                  <a:pt x="222" y="378"/>
                </a:lnTo>
                <a:lnTo>
                  <a:pt x="222" y="378"/>
                </a:lnTo>
                <a:lnTo>
                  <a:pt x="222" y="372"/>
                </a:lnTo>
                <a:lnTo>
                  <a:pt x="222" y="372"/>
                </a:lnTo>
                <a:lnTo>
                  <a:pt x="228" y="378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0"/>
                </a:lnTo>
                <a:lnTo>
                  <a:pt x="228" y="360"/>
                </a:lnTo>
                <a:lnTo>
                  <a:pt x="228" y="366"/>
                </a:lnTo>
                <a:lnTo>
                  <a:pt x="228" y="372"/>
                </a:lnTo>
                <a:lnTo>
                  <a:pt x="228" y="378"/>
                </a:lnTo>
                <a:lnTo>
                  <a:pt x="228" y="372"/>
                </a:lnTo>
                <a:lnTo>
                  <a:pt x="228" y="378"/>
                </a:lnTo>
                <a:lnTo>
                  <a:pt x="228" y="378"/>
                </a:lnTo>
                <a:lnTo>
                  <a:pt x="222" y="372"/>
                </a:lnTo>
                <a:lnTo>
                  <a:pt x="222" y="378"/>
                </a:lnTo>
                <a:lnTo>
                  <a:pt x="216" y="378"/>
                </a:lnTo>
                <a:lnTo>
                  <a:pt x="222" y="378"/>
                </a:lnTo>
                <a:lnTo>
                  <a:pt x="216" y="378"/>
                </a:lnTo>
                <a:lnTo>
                  <a:pt x="216" y="378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16" y="384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22" y="390"/>
                </a:lnTo>
                <a:lnTo>
                  <a:pt x="222" y="396"/>
                </a:lnTo>
                <a:lnTo>
                  <a:pt x="222" y="396"/>
                </a:lnTo>
                <a:lnTo>
                  <a:pt x="222" y="390"/>
                </a:lnTo>
                <a:lnTo>
                  <a:pt x="228" y="390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8" y="402"/>
                </a:lnTo>
                <a:lnTo>
                  <a:pt x="222" y="402"/>
                </a:lnTo>
                <a:lnTo>
                  <a:pt x="222" y="402"/>
                </a:lnTo>
                <a:lnTo>
                  <a:pt x="222" y="402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2" y="414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40" y="420"/>
                </a:lnTo>
                <a:lnTo>
                  <a:pt x="240" y="420"/>
                </a:lnTo>
                <a:lnTo>
                  <a:pt x="240" y="420"/>
                </a:lnTo>
                <a:lnTo>
                  <a:pt x="246" y="420"/>
                </a:lnTo>
                <a:lnTo>
                  <a:pt x="246" y="420"/>
                </a:lnTo>
                <a:lnTo>
                  <a:pt x="246" y="420"/>
                </a:lnTo>
                <a:lnTo>
                  <a:pt x="240" y="414"/>
                </a:lnTo>
                <a:lnTo>
                  <a:pt x="240" y="414"/>
                </a:lnTo>
                <a:lnTo>
                  <a:pt x="246" y="420"/>
                </a:lnTo>
                <a:lnTo>
                  <a:pt x="252" y="414"/>
                </a:lnTo>
                <a:lnTo>
                  <a:pt x="252" y="414"/>
                </a:lnTo>
                <a:lnTo>
                  <a:pt x="252" y="420"/>
                </a:lnTo>
                <a:lnTo>
                  <a:pt x="252" y="420"/>
                </a:lnTo>
                <a:lnTo>
                  <a:pt x="252" y="420"/>
                </a:lnTo>
                <a:lnTo>
                  <a:pt x="252" y="420"/>
                </a:lnTo>
                <a:lnTo>
                  <a:pt x="246" y="420"/>
                </a:lnTo>
                <a:lnTo>
                  <a:pt x="246" y="420"/>
                </a:lnTo>
                <a:lnTo>
                  <a:pt x="252" y="420"/>
                </a:lnTo>
                <a:lnTo>
                  <a:pt x="252" y="420"/>
                </a:lnTo>
                <a:lnTo>
                  <a:pt x="258" y="420"/>
                </a:lnTo>
                <a:lnTo>
                  <a:pt x="264" y="420"/>
                </a:lnTo>
                <a:lnTo>
                  <a:pt x="264" y="420"/>
                </a:lnTo>
                <a:lnTo>
                  <a:pt x="258" y="414"/>
                </a:lnTo>
                <a:lnTo>
                  <a:pt x="252" y="414"/>
                </a:lnTo>
                <a:lnTo>
                  <a:pt x="264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64" y="420"/>
                </a:lnTo>
                <a:lnTo>
                  <a:pt x="270" y="420"/>
                </a:lnTo>
                <a:lnTo>
                  <a:pt x="276" y="420"/>
                </a:lnTo>
                <a:lnTo>
                  <a:pt x="288" y="426"/>
                </a:lnTo>
                <a:lnTo>
                  <a:pt x="294" y="426"/>
                </a:lnTo>
                <a:lnTo>
                  <a:pt x="294" y="432"/>
                </a:lnTo>
                <a:lnTo>
                  <a:pt x="312" y="432"/>
                </a:lnTo>
                <a:lnTo>
                  <a:pt x="324" y="444"/>
                </a:lnTo>
                <a:lnTo>
                  <a:pt x="324" y="450"/>
                </a:lnTo>
                <a:lnTo>
                  <a:pt x="324" y="450"/>
                </a:lnTo>
                <a:lnTo>
                  <a:pt x="330" y="456"/>
                </a:lnTo>
                <a:lnTo>
                  <a:pt x="330" y="456"/>
                </a:lnTo>
                <a:lnTo>
                  <a:pt x="330" y="462"/>
                </a:lnTo>
                <a:lnTo>
                  <a:pt x="336" y="462"/>
                </a:lnTo>
                <a:lnTo>
                  <a:pt x="336" y="462"/>
                </a:lnTo>
                <a:lnTo>
                  <a:pt x="342" y="468"/>
                </a:lnTo>
                <a:lnTo>
                  <a:pt x="348" y="468"/>
                </a:lnTo>
                <a:lnTo>
                  <a:pt x="354" y="474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6"/>
                </a:lnTo>
                <a:lnTo>
                  <a:pt x="360" y="486"/>
                </a:lnTo>
                <a:lnTo>
                  <a:pt x="360" y="486"/>
                </a:lnTo>
                <a:lnTo>
                  <a:pt x="366" y="480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0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92"/>
                </a:lnTo>
                <a:lnTo>
                  <a:pt x="372" y="498"/>
                </a:lnTo>
                <a:lnTo>
                  <a:pt x="384" y="492"/>
                </a:lnTo>
                <a:lnTo>
                  <a:pt x="378" y="474"/>
                </a:lnTo>
                <a:lnTo>
                  <a:pt x="360" y="462"/>
                </a:lnTo>
                <a:lnTo>
                  <a:pt x="348" y="438"/>
                </a:lnTo>
                <a:lnTo>
                  <a:pt x="342" y="420"/>
                </a:lnTo>
                <a:lnTo>
                  <a:pt x="330" y="414"/>
                </a:lnTo>
                <a:lnTo>
                  <a:pt x="318" y="408"/>
                </a:lnTo>
                <a:lnTo>
                  <a:pt x="318" y="396"/>
                </a:lnTo>
                <a:lnTo>
                  <a:pt x="306" y="390"/>
                </a:lnTo>
                <a:lnTo>
                  <a:pt x="294" y="378"/>
                </a:lnTo>
                <a:lnTo>
                  <a:pt x="288" y="366"/>
                </a:lnTo>
                <a:lnTo>
                  <a:pt x="276" y="354"/>
                </a:lnTo>
                <a:lnTo>
                  <a:pt x="270" y="348"/>
                </a:lnTo>
                <a:lnTo>
                  <a:pt x="252" y="324"/>
                </a:lnTo>
                <a:lnTo>
                  <a:pt x="246" y="306"/>
                </a:lnTo>
                <a:lnTo>
                  <a:pt x="240" y="300"/>
                </a:lnTo>
                <a:lnTo>
                  <a:pt x="246" y="300"/>
                </a:lnTo>
                <a:lnTo>
                  <a:pt x="240" y="270"/>
                </a:lnTo>
                <a:lnTo>
                  <a:pt x="234" y="270"/>
                </a:lnTo>
                <a:lnTo>
                  <a:pt x="234" y="264"/>
                </a:lnTo>
                <a:lnTo>
                  <a:pt x="222" y="246"/>
                </a:lnTo>
                <a:lnTo>
                  <a:pt x="210" y="246"/>
                </a:lnTo>
                <a:lnTo>
                  <a:pt x="210" y="234"/>
                </a:lnTo>
                <a:lnTo>
                  <a:pt x="210" y="186"/>
                </a:lnTo>
                <a:lnTo>
                  <a:pt x="222" y="180"/>
                </a:lnTo>
                <a:lnTo>
                  <a:pt x="228" y="180"/>
                </a:lnTo>
                <a:lnTo>
                  <a:pt x="246" y="204"/>
                </a:lnTo>
                <a:lnTo>
                  <a:pt x="258" y="210"/>
                </a:lnTo>
                <a:lnTo>
                  <a:pt x="276" y="180"/>
                </a:lnTo>
                <a:lnTo>
                  <a:pt x="282" y="180"/>
                </a:lnTo>
                <a:lnTo>
                  <a:pt x="300" y="186"/>
                </a:lnTo>
                <a:lnTo>
                  <a:pt x="306" y="180"/>
                </a:lnTo>
                <a:lnTo>
                  <a:pt x="312" y="180"/>
                </a:lnTo>
                <a:lnTo>
                  <a:pt x="312" y="174"/>
                </a:lnTo>
                <a:lnTo>
                  <a:pt x="312" y="180"/>
                </a:lnTo>
                <a:lnTo>
                  <a:pt x="318" y="174"/>
                </a:lnTo>
                <a:lnTo>
                  <a:pt x="318" y="180"/>
                </a:lnTo>
                <a:lnTo>
                  <a:pt x="324" y="180"/>
                </a:lnTo>
                <a:lnTo>
                  <a:pt x="324" y="180"/>
                </a:lnTo>
                <a:lnTo>
                  <a:pt x="342" y="192"/>
                </a:lnTo>
                <a:lnTo>
                  <a:pt x="348" y="186"/>
                </a:lnTo>
                <a:lnTo>
                  <a:pt x="354" y="192"/>
                </a:lnTo>
                <a:lnTo>
                  <a:pt x="360" y="186"/>
                </a:lnTo>
                <a:lnTo>
                  <a:pt x="366" y="198"/>
                </a:lnTo>
                <a:lnTo>
                  <a:pt x="378" y="198"/>
                </a:lnTo>
                <a:lnTo>
                  <a:pt x="384" y="192"/>
                </a:lnTo>
                <a:lnTo>
                  <a:pt x="396" y="204"/>
                </a:lnTo>
                <a:lnTo>
                  <a:pt x="408" y="198"/>
                </a:lnTo>
                <a:lnTo>
                  <a:pt x="414" y="192"/>
                </a:lnTo>
                <a:lnTo>
                  <a:pt x="414" y="192"/>
                </a:lnTo>
                <a:lnTo>
                  <a:pt x="420" y="192"/>
                </a:lnTo>
                <a:lnTo>
                  <a:pt x="420" y="198"/>
                </a:lnTo>
                <a:lnTo>
                  <a:pt x="432" y="198"/>
                </a:lnTo>
                <a:lnTo>
                  <a:pt x="432" y="192"/>
                </a:lnTo>
                <a:lnTo>
                  <a:pt x="438" y="198"/>
                </a:lnTo>
                <a:lnTo>
                  <a:pt x="450" y="198"/>
                </a:lnTo>
                <a:lnTo>
                  <a:pt x="462" y="204"/>
                </a:lnTo>
                <a:lnTo>
                  <a:pt x="462" y="198"/>
                </a:lnTo>
                <a:lnTo>
                  <a:pt x="462" y="204"/>
                </a:lnTo>
                <a:lnTo>
                  <a:pt x="462" y="198"/>
                </a:lnTo>
                <a:lnTo>
                  <a:pt x="468" y="198"/>
                </a:lnTo>
                <a:lnTo>
                  <a:pt x="468" y="204"/>
                </a:lnTo>
                <a:lnTo>
                  <a:pt x="468" y="204"/>
                </a:lnTo>
                <a:lnTo>
                  <a:pt x="474" y="198"/>
                </a:lnTo>
                <a:lnTo>
                  <a:pt x="474" y="210"/>
                </a:lnTo>
                <a:lnTo>
                  <a:pt x="480" y="210"/>
                </a:lnTo>
                <a:lnTo>
                  <a:pt x="480" y="222"/>
                </a:lnTo>
                <a:lnTo>
                  <a:pt x="480" y="216"/>
                </a:lnTo>
                <a:lnTo>
                  <a:pt x="486" y="228"/>
                </a:lnTo>
                <a:lnTo>
                  <a:pt x="510" y="228"/>
                </a:lnTo>
                <a:lnTo>
                  <a:pt x="504" y="228"/>
                </a:lnTo>
                <a:lnTo>
                  <a:pt x="516" y="216"/>
                </a:lnTo>
                <a:lnTo>
                  <a:pt x="516" y="216"/>
                </a:lnTo>
                <a:lnTo>
                  <a:pt x="510" y="216"/>
                </a:lnTo>
                <a:lnTo>
                  <a:pt x="510" y="192"/>
                </a:lnTo>
                <a:lnTo>
                  <a:pt x="510" y="192"/>
                </a:lnTo>
                <a:lnTo>
                  <a:pt x="516" y="192"/>
                </a:lnTo>
                <a:lnTo>
                  <a:pt x="522" y="180"/>
                </a:lnTo>
                <a:lnTo>
                  <a:pt x="534" y="186"/>
                </a:lnTo>
                <a:lnTo>
                  <a:pt x="534" y="180"/>
                </a:lnTo>
                <a:lnTo>
                  <a:pt x="540" y="186"/>
                </a:lnTo>
                <a:lnTo>
                  <a:pt x="546" y="186"/>
                </a:lnTo>
                <a:lnTo>
                  <a:pt x="546" y="180"/>
                </a:lnTo>
                <a:lnTo>
                  <a:pt x="528" y="180"/>
                </a:lnTo>
                <a:lnTo>
                  <a:pt x="516" y="174"/>
                </a:lnTo>
                <a:lnTo>
                  <a:pt x="510" y="162"/>
                </a:lnTo>
                <a:lnTo>
                  <a:pt x="504" y="138"/>
                </a:lnTo>
                <a:lnTo>
                  <a:pt x="510" y="138"/>
                </a:lnTo>
                <a:lnTo>
                  <a:pt x="504" y="132"/>
                </a:lnTo>
                <a:lnTo>
                  <a:pt x="498" y="138"/>
                </a:lnTo>
                <a:lnTo>
                  <a:pt x="492" y="132"/>
                </a:lnTo>
                <a:lnTo>
                  <a:pt x="498" y="120"/>
                </a:lnTo>
                <a:lnTo>
                  <a:pt x="486" y="84"/>
                </a:lnTo>
                <a:lnTo>
                  <a:pt x="486" y="90"/>
                </a:lnTo>
                <a:lnTo>
                  <a:pt x="474" y="84"/>
                </a:lnTo>
                <a:lnTo>
                  <a:pt x="474" y="84"/>
                </a:lnTo>
                <a:lnTo>
                  <a:pt x="468" y="90"/>
                </a:lnTo>
                <a:lnTo>
                  <a:pt x="468" y="90"/>
                </a:lnTo>
                <a:lnTo>
                  <a:pt x="462" y="102"/>
                </a:lnTo>
                <a:lnTo>
                  <a:pt x="456" y="102"/>
                </a:lnTo>
                <a:lnTo>
                  <a:pt x="456" y="102"/>
                </a:lnTo>
                <a:lnTo>
                  <a:pt x="456" y="108"/>
                </a:lnTo>
                <a:lnTo>
                  <a:pt x="456" y="108"/>
                </a:lnTo>
                <a:lnTo>
                  <a:pt x="450" y="108"/>
                </a:lnTo>
                <a:lnTo>
                  <a:pt x="450" y="108"/>
                </a:lnTo>
                <a:lnTo>
                  <a:pt x="444" y="108"/>
                </a:lnTo>
                <a:lnTo>
                  <a:pt x="444" y="108"/>
                </a:lnTo>
                <a:lnTo>
                  <a:pt x="444" y="108"/>
                </a:lnTo>
                <a:lnTo>
                  <a:pt x="432" y="108"/>
                </a:lnTo>
                <a:lnTo>
                  <a:pt x="432" y="102"/>
                </a:lnTo>
                <a:lnTo>
                  <a:pt x="426" y="102"/>
                </a:lnTo>
                <a:lnTo>
                  <a:pt x="426" y="102"/>
                </a:lnTo>
                <a:lnTo>
                  <a:pt x="426" y="102"/>
                </a:lnTo>
                <a:lnTo>
                  <a:pt x="420" y="102"/>
                </a:lnTo>
                <a:lnTo>
                  <a:pt x="420" y="108"/>
                </a:lnTo>
                <a:lnTo>
                  <a:pt x="408" y="102"/>
                </a:lnTo>
                <a:lnTo>
                  <a:pt x="402" y="102"/>
                </a:lnTo>
                <a:lnTo>
                  <a:pt x="402" y="102"/>
                </a:lnTo>
                <a:lnTo>
                  <a:pt x="396" y="102"/>
                </a:lnTo>
                <a:lnTo>
                  <a:pt x="390" y="96"/>
                </a:lnTo>
                <a:lnTo>
                  <a:pt x="390" y="96"/>
                </a:lnTo>
                <a:lnTo>
                  <a:pt x="390" y="96"/>
                </a:lnTo>
                <a:lnTo>
                  <a:pt x="384" y="96"/>
                </a:lnTo>
                <a:lnTo>
                  <a:pt x="378" y="96"/>
                </a:lnTo>
                <a:lnTo>
                  <a:pt x="378" y="90"/>
                </a:lnTo>
                <a:lnTo>
                  <a:pt x="372" y="84"/>
                </a:lnTo>
                <a:lnTo>
                  <a:pt x="360" y="78"/>
                </a:lnTo>
                <a:lnTo>
                  <a:pt x="360" y="84"/>
                </a:lnTo>
                <a:lnTo>
                  <a:pt x="360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2"/>
                </a:lnTo>
                <a:lnTo>
                  <a:pt x="354" y="78"/>
                </a:lnTo>
                <a:lnTo>
                  <a:pt x="348" y="72"/>
                </a:lnTo>
                <a:lnTo>
                  <a:pt x="348" y="78"/>
                </a:lnTo>
                <a:lnTo>
                  <a:pt x="348" y="72"/>
                </a:lnTo>
                <a:lnTo>
                  <a:pt x="348" y="78"/>
                </a:lnTo>
                <a:lnTo>
                  <a:pt x="348" y="72"/>
                </a:lnTo>
                <a:lnTo>
                  <a:pt x="348" y="72"/>
                </a:lnTo>
                <a:lnTo>
                  <a:pt x="342" y="72"/>
                </a:lnTo>
                <a:lnTo>
                  <a:pt x="348" y="72"/>
                </a:lnTo>
                <a:lnTo>
                  <a:pt x="348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48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2" y="36"/>
                </a:lnTo>
                <a:lnTo>
                  <a:pt x="312" y="36"/>
                </a:lnTo>
                <a:lnTo>
                  <a:pt x="312" y="30"/>
                </a:lnTo>
                <a:lnTo>
                  <a:pt x="306" y="18"/>
                </a:lnTo>
                <a:lnTo>
                  <a:pt x="300" y="18"/>
                </a:lnTo>
                <a:lnTo>
                  <a:pt x="300" y="18"/>
                </a:lnTo>
                <a:lnTo>
                  <a:pt x="294" y="18"/>
                </a:lnTo>
                <a:lnTo>
                  <a:pt x="294" y="12"/>
                </a:lnTo>
                <a:lnTo>
                  <a:pt x="288" y="12"/>
                </a:lnTo>
                <a:lnTo>
                  <a:pt x="294" y="12"/>
                </a:lnTo>
                <a:lnTo>
                  <a:pt x="288" y="12"/>
                </a:lnTo>
                <a:lnTo>
                  <a:pt x="282" y="6"/>
                </a:lnTo>
                <a:lnTo>
                  <a:pt x="276" y="6"/>
                </a:lnTo>
                <a:lnTo>
                  <a:pt x="264" y="0"/>
                </a:lnTo>
                <a:lnTo>
                  <a:pt x="258" y="6"/>
                </a:lnTo>
                <a:lnTo>
                  <a:pt x="258" y="24"/>
                </a:lnTo>
                <a:lnTo>
                  <a:pt x="234" y="24"/>
                </a:lnTo>
                <a:lnTo>
                  <a:pt x="234" y="30"/>
                </a:lnTo>
                <a:lnTo>
                  <a:pt x="210" y="48"/>
                </a:lnTo>
                <a:lnTo>
                  <a:pt x="198" y="42"/>
                </a:lnTo>
                <a:lnTo>
                  <a:pt x="192" y="54"/>
                </a:lnTo>
                <a:lnTo>
                  <a:pt x="192" y="60"/>
                </a:lnTo>
                <a:lnTo>
                  <a:pt x="204" y="66"/>
                </a:lnTo>
                <a:lnTo>
                  <a:pt x="204" y="96"/>
                </a:lnTo>
                <a:lnTo>
                  <a:pt x="192" y="96"/>
                </a:lnTo>
                <a:lnTo>
                  <a:pt x="174" y="102"/>
                </a:lnTo>
                <a:lnTo>
                  <a:pt x="168" y="114"/>
                </a:lnTo>
                <a:lnTo>
                  <a:pt x="174" y="114"/>
                </a:lnTo>
                <a:lnTo>
                  <a:pt x="174" y="120"/>
                </a:lnTo>
                <a:lnTo>
                  <a:pt x="168" y="120"/>
                </a:lnTo>
                <a:lnTo>
                  <a:pt x="168" y="150"/>
                </a:lnTo>
                <a:lnTo>
                  <a:pt x="162" y="150"/>
                </a:lnTo>
                <a:lnTo>
                  <a:pt x="156" y="156"/>
                </a:lnTo>
                <a:lnTo>
                  <a:pt x="132" y="138"/>
                </a:lnTo>
                <a:lnTo>
                  <a:pt x="132" y="144"/>
                </a:lnTo>
                <a:lnTo>
                  <a:pt x="120" y="150"/>
                </a:lnTo>
                <a:lnTo>
                  <a:pt x="114" y="138"/>
                </a:lnTo>
                <a:lnTo>
                  <a:pt x="108" y="138"/>
                </a:lnTo>
                <a:lnTo>
                  <a:pt x="108" y="132"/>
                </a:lnTo>
                <a:lnTo>
                  <a:pt x="102" y="120"/>
                </a:lnTo>
                <a:lnTo>
                  <a:pt x="84" y="144"/>
                </a:lnTo>
                <a:lnTo>
                  <a:pt x="66" y="144"/>
                </a:lnTo>
                <a:lnTo>
                  <a:pt x="66" y="150"/>
                </a:lnTo>
                <a:lnTo>
                  <a:pt x="48" y="144"/>
                </a:lnTo>
                <a:lnTo>
                  <a:pt x="48" y="150"/>
                </a:lnTo>
                <a:lnTo>
                  <a:pt x="36" y="156"/>
                </a:lnTo>
                <a:lnTo>
                  <a:pt x="24" y="150"/>
                </a:lnTo>
                <a:lnTo>
                  <a:pt x="18" y="150"/>
                </a:lnTo>
                <a:lnTo>
                  <a:pt x="6" y="144"/>
                </a:lnTo>
                <a:lnTo>
                  <a:pt x="0" y="144"/>
                </a:lnTo>
                <a:lnTo>
                  <a:pt x="0" y="144"/>
                </a:lnTo>
                <a:close/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4" name=""/>
          <p:cNvSpPr/>
          <p:nvPr/>
        </p:nvSpPr>
        <p:spPr>
          <a:xfrm>
            <a:off x="9120240" y="3992400"/>
            <a:ext cx="865080" cy="789120"/>
          </a:xfrm>
          <a:custGeom>
            <a:avLst/>
            <a:gdLst/>
            <a:ahLst/>
            <a:rect l="l" t="t" r="r" b="b"/>
            <a:pathLst>
              <a:path w="546" h="498">
                <a:moveTo>
                  <a:pt x="12" y="198"/>
                </a:moveTo>
                <a:lnTo>
                  <a:pt x="12" y="198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6" y="234"/>
                </a:lnTo>
                <a:lnTo>
                  <a:pt x="30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40"/>
                </a:lnTo>
                <a:lnTo>
                  <a:pt x="42" y="240"/>
                </a:lnTo>
                <a:lnTo>
                  <a:pt x="36" y="234"/>
                </a:lnTo>
                <a:lnTo>
                  <a:pt x="36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40"/>
                </a:lnTo>
                <a:lnTo>
                  <a:pt x="42" y="234"/>
                </a:lnTo>
                <a:lnTo>
                  <a:pt x="48" y="240"/>
                </a:lnTo>
                <a:lnTo>
                  <a:pt x="48" y="234"/>
                </a:lnTo>
                <a:lnTo>
                  <a:pt x="42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8" y="228"/>
                </a:lnTo>
                <a:lnTo>
                  <a:pt x="48" y="222"/>
                </a:lnTo>
                <a:lnTo>
                  <a:pt x="48" y="228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54" y="210"/>
                </a:lnTo>
                <a:lnTo>
                  <a:pt x="48" y="210"/>
                </a:lnTo>
                <a:lnTo>
                  <a:pt x="54" y="210"/>
                </a:lnTo>
                <a:lnTo>
                  <a:pt x="48" y="204"/>
                </a:lnTo>
                <a:lnTo>
                  <a:pt x="54" y="204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198"/>
                </a:lnTo>
                <a:lnTo>
                  <a:pt x="60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72" y="180"/>
                </a:lnTo>
                <a:lnTo>
                  <a:pt x="72" y="168"/>
                </a:lnTo>
                <a:lnTo>
                  <a:pt x="78" y="162"/>
                </a:lnTo>
                <a:lnTo>
                  <a:pt x="90" y="168"/>
                </a:lnTo>
                <a:lnTo>
                  <a:pt x="90" y="168"/>
                </a:lnTo>
                <a:lnTo>
                  <a:pt x="96" y="168"/>
                </a:lnTo>
                <a:lnTo>
                  <a:pt x="96" y="174"/>
                </a:lnTo>
                <a:lnTo>
                  <a:pt x="96" y="174"/>
                </a:lnTo>
                <a:lnTo>
                  <a:pt x="96" y="168"/>
                </a:lnTo>
                <a:lnTo>
                  <a:pt x="102" y="174"/>
                </a:lnTo>
                <a:lnTo>
                  <a:pt x="96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108" y="180"/>
                </a:lnTo>
                <a:lnTo>
                  <a:pt x="108" y="186"/>
                </a:lnTo>
                <a:lnTo>
                  <a:pt x="114" y="186"/>
                </a:lnTo>
                <a:lnTo>
                  <a:pt x="114" y="192"/>
                </a:lnTo>
                <a:lnTo>
                  <a:pt x="126" y="198"/>
                </a:lnTo>
                <a:lnTo>
                  <a:pt x="126" y="198"/>
                </a:lnTo>
                <a:lnTo>
                  <a:pt x="126" y="210"/>
                </a:lnTo>
                <a:lnTo>
                  <a:pt x="126" y="210"/>
                </a:lnTo>
                <a:lnTo>
                  <a:pt x="132" y="216"/>
                </a:lnTo>
                <a:lnTo>
                  <a:pt x="132" y="216"/>
                </a:lnTo>
                <a:lnTo>
                  <a:pt x="132" y="222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52"/>
                </a:lnTo>
                <a:lnTo>
                  <a:pt x="126" y="252"/>
                </a:lnTo>
                <a:lnTo>
                  <a:pt x="132" y="258"/>
                </a:lnTo>
                <a:lnTo>
                  <a:pt x="132" y="258"/>
                </a:lnTo>
                <a:lnTo>
                  <a:pt x="132" y="264"/>
                </a:lnTo>
                <a:lnTo>
                  <a:pt x="132" y="264"/>
                </a:lnTo>
                <a:lnTo>
                  <a:pt x="138" y="270"/>
                </a:lnTo>
                <a:lnTo>
                  <a:pt x="138" y="270"/>
                </a:lnTo>
                <a:lnTo>
                  <a:pt x="150" y="282"/>
                </a:lnTo>
                <a:lnTo>
                  <a:pt x="150" y="282"/>
                </a:lnTo>
                <a:lnTo>
                  <a:pt x="156" y="288"/>
                </a:lnTo>
                <a:lnTo>
                  <a:pt x="162" y="300"/>
                </a:lnTo>
                <a:lnTo>
                  <a:pt x="168" y="306"/>
                </a:lnTo>
                <a:lnTo>
                  <a:pt x="174" y="306"/>
                </a:lnTo>
                <a:lnTo>
                  <a:pt x="180" y="312"/>
                </a:lnTo>
                <a:lnTo>
                  <a:pt x="180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8"/>
                </a:lnTo>
                <a:lnTo>
                  <a:pt x="186" y="318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8" y="330"/>
                </a:lnTo>
                <a:lnTo>
                  <a:pt x="198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0" y="318"/>
                </a:lnTo>
                <a:lnTo>
                  <a:pt x="186" y="318"/>
                </a:lnTo>
                <a:lnTo>
                  <a:pt x="186" y="318"/>
                </a:lnTo>
                <a:lnTo>
                  <a:pt x="180" y="312"/>
                </a:lnTo>
                <a:lnTo>
                  <a:pt x="174" y="312"/>
                </a:lnTo>
                <a:lnTo>
                  <a:pt x="168" y="306"/>
                </a:lnTo>
                <a:lnTo>
                  <a:pt x="168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6"/>
                </a:lnTo>
                <a:lnTo>
                  <a:pt x="168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8"/>
                </a:lnTo>
                <a:lnTo>
                  <a:pt x="162" y="318"/>
                </a:lnTo>
                <a:lnTo>
                  <a:pt x="156" y="306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8"/>
                </a:lnTo>
                <a:lnTo>
                  <a:pt x="156" y="312"/>
                </a:lnTo>
                <a:lnTo>
                  <a:pt x="156" y="318"/>
                </a:lnTo>
                <a:lnTo>
                  <a:pt x="156" y="318"/>
                </a:lnTo>
                <a:lnTo>
                  <a:pt x="156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24"/>
                </a:lnTo>
                <a:lnTo>
                  <a:pt x="150" y="324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6"/>
                </a:lnTo>
                <a:lnTo>
                  <a:pt x="162" y="336"/>
                </a:lnTo>
                <a:lnTo>
                  <a:pt x="162" y="336"/>
                </a:lnTo>
                <a:lnTo>
                  <a:pt x="162" y="342"/>
                </a:lnTo>
                <a:lnTo>
                  <a:pt x="168" y="342"/>
                </a:lnTo>
                <a:lnTo>
                  <a:pt x="168" y="342"/>
                </a:lnTo>
                <a:lnTo>
                  <a:pt x="168" y="342"/>
                </a:lnTo>
                <a:lnTo>
                  <a:pt x="168" y="342"/>
                </a:lnTo>
                <a:lnTo>
                  <a:pt x="174" y="348"/>
                </a:lnTo>
                <a:lnTo>
                  <a:pt x="174" y="354"/>
                </a:lnTo>
                <a:lnTo>
                  <a:pt x="180" y="354"/>
                </a:lnTo>
                <a:lnTo>
                  <a:pt x="180" y="360"/>
                </a:lnTo>
                <a:lnTo>
                  <a:pt x="180" y="360"/>
                </a:lnTo>
                <a:lnTo>
                  <a:pt x="186" y="360"/>
                </a:lnTo>
                <a:lnTo>
                  <a:pt x="192" y="366"/>
                </a:lnTo>
                <a:lnTo>
                  <a:pt x="192" y="366"/>
                </a:lnTo>
                <a:lnTo>
                  <a:pt x="192" y="372"/>
                </a:lnTo>
                <a:lnTo>
                  <a:pt x="198" y="372"/>
                </a:lnTo>
                <a:lnTo>
                  <a:pt x="198" y="378"/>
                </a:lnTo>
                <a:lnTo>
                  <a:pt x="198" y="372"/>
                </a:lnTo>
                <a:lnTo>
                  <a:pt x="192" y="372"/>
                </a:lnTo>
                <a:lnTo>
                  <a:pt x="198" y="378"/>
                </a:lnTo>
                <a:lnTo>
                  <a:pt x="204" y="384"/>
                </a:lnTo>
                <a:lnTo>
                  <a:pt x="210" y="384"/>
                </a:lnTo>
                <a:lnTo>
                  <a:pt x="210" y="384"/>
                </a:lnTo>
                <a:lnTo>
                  <a:pt x="210" y="384"/>
                </a:lnTo>
                <a:lnTo>
                  <a:pt x="216" y="390"/>
                </a:lnTo>
                <a:lnTo>
                  <a:pt x="216" y="384"/>
                </a:lnTo>
                <a:lnTo>
                  <a:pt x="216" y="378"/>
                </a:lnTo>
                <a:lnTo>
                  <a:pt x="216" y="378"/>
                </a:lnTo>
                <a:lnTo>
                  <a:pt x="216" y="378"/>
                </a:lnTo>
                <a:lnTo>
                  <a:pt x="216" y="378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22" y="372"/>
                </a:lnTo>
                <a:lnTo>
                  <a:pt x="222" y="378"/>
                </a:lnTo>
                <a:lnTo>
                  <a:pt x="222" y="378"/>
                </a:lnTo>
                <a:lnTo>
                  <a:pt x="222" y="372"/>
                </a:lnTo>
                <a:lnTo>
                  <a:pt x="222" y="372"/>
                </a:lnTo>
                <a:lnTo>
                  <a:pt x="228" y="378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0"/>
                </a:lnTo>
                <a:lnTo>
                  <a:pt x="228" y="360"/>
                </a:lnTo>
                <a:lnTo>
                  <a:pt x="228" y="366"/>
                </a:lnTo>
                <a:lnTo>
                  <a:pt x="228" y="372"/>
                </a:lnTo>
                <a:lnTo>
                  <a:pt x="228" y="378"/>
                </a:lnTo>
                <a:lnTo>
                  <a:pt x="228" y="372"/>
                </a:lnTo>
                <a:lnTo>
                  <a:pt x="228" y="378"/>
                </a:lnTo>
                <a:lnTo>
                  <a:pt x="228" y="378"/>
                </a:lnTo>
                <a:lnTo>
                  <a:pt x="222" y="372"/>
                </a:lnTo>
                <a:lnTo>
                  <a:pt x="222" y="378"/>
                </a:lnTo>
                <a:lnTo>
                  <a:pt x="216" y="378"/>
                </a:lnTo>
                <a:lnTo>
                  <a:pt x="222" y="378"/>
                </a:lnTo>
                <a:lnTo>
                  <a:pt x="216" y="378"/>
                </a:lnTo>
                <a:lnTo>
                  <a:pt x="216" y="378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16" y="384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22" y="390"/>
                </a:lnTo>
                <a:lnTo>
                  <a:pt x="222" y="396"/>
                </a:lnTo>
                <a:lnTo>
                  <a:pt x="222" y="396"/>
                </a:lnTo>
                <a:lnTo>
                  <a:pt x="222" y="390"/>
                </a:lnTo>
                <a:lnTo>
                  <a:pt x="228" y="390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8" y="402"/>
                </a:lnTo>
                <a:lnTo>
                  <a:pt x="222" y="402"/>
                </a:lnTo>
                <a:lnTo>
                  <a:pt x="222" y="402"/>
                </a:lnTo>
                <a:lnTo>
                  <a:pt x="222" y="402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8" y="414"/>
                </a:lnTo>
                <a:lnTo>
                  <a:pt x="222" y="414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28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34" y="420"/>
                </a:lnTo>
                <a:lnTo>
                  <a:pt x="240" y="420"/>
                </a:lnTo>
                <a:lnTo>
                  <a:pt x="240" y="420"/>
                </a:lnTo>
                <a:lnTo>
                  <a:pt x="240" y="420"/>
                </a:lnTo>
                <a:lnTo>
                  <a:pt x="246" y="420"/>
                </a:lnTo>
                <a:lnTo>
                  <a:pt x="246" y="420"/>
                </a:lnTo>
                <a:lnTo>
                  <a:pt x="246" y="420"/>
                </a:lnTo>
                <a:lnTo>
                  <a:pt x="240" y="414"/>
                </a:lnTo>
                <a:lnTo>
                  <a:pt x="240" y="414"/>
                </a:lnTo>
                <a:lnTo>
                  <a:pt x="246" y="420"/>
                </a:lnTo>
                <a:lnTo>
                  <a:pt x="252" y="414"/>
                </a:lnTo>
                <a:lnTo>
                  <a:pt x="252" y="414"/>
                </a:lnTo>
                <a:lnTo>
                  <a:pt x="252" y="420"/>
                </a:lnTo>
                <a:lnTo>
                  <a:pt x="252" y="420"/>
                </a:lnTo>
                <a:lnTo>
                  <a:pt x="252" y="420"/>
                </a:lnTo>
                <a:lnTo>
                  <a:pt x="252" y="420"/>
                </a:lnTo>
                <a:lnTo>
                  <a:pt x="246" y="420"/>
                </a:lnTo>
                <a:lnTo>
                  <a:pt x="246" y="420"/>
                </a:lnTo>
                <a:lnTo>
                  <a:pt x="252" y="420"/>
                </a:lnTo>
                <a:lnTo>
                  <a:pt x="252" y="420"/>
                </a:lnTo>
                <a:lnTo>
                  <a:pt x="258" y="420"/>
                </a:lnTo>
                <a:lnTo>
                  <a:pt x="264" y="420"/>
                </a:lnTo>
                <a:lnTo>
                  <a:pt x="264" y="420"/>
                </a:lnTo>
                <a:lnTo>
                  <a:pt x="258" y="414"/>
                </a:lnTo>
                <a:lnTo>
                  <a:pt x="252" y="414"/>
                </a:lnTo>
                <a:lnTo>
                  <a:pt x="264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64" y="420"/>
                </a:lnTo>
                <a:lnTo>
                  <a:pt x="270" y="420"/>
                </a:lnTo>
                <a:lnTo>
                  <a:pt x="276" y="420"/>
                </a:lnTo>
                <a:lnTo>
                  <a:pt x="288" y="426"/>
                </a:lnTo>
                <a:lnTo>
                  <a:pt x="294" y="426"/>
                </a:lnTo>
                <a:lnTo>
                  <a:pt x="294" y="432"/>
                </a:lnTo>
                <a:lnTo>
                  <a:pt x="312" y="432"/>
                </a:lnTo>
                <a:lnTo>
                  <a:pt x="324" y="444"/>
                </a:lnTo>
                <a:lnTo>
                  <a:pt x="324" y="450"/>
                </a:lnTo>
                <a:lnTo>
                  <a:pt x="324" y="450"/>
                </a:lnTo>
                <a:lnTo>
                  <a:pt x="330" y="456"/>
                </a:lnTo>
                <a:lnTo>
                  <a:pt x="330" y="456"/>
                </a:lnTo>
                <a:lnTo>
                  <a:pt x="330" y="462"/>
                </a:lnTo>
                <a:lnTo>
                  <a:pt x="336" y="462"/>
                </a:lnTo>
                <a:lnTo>
                  <a:pt x="336" y="462"/>
                </a:lnTo>
                <a:lnTo>
                  <a:pt x="342" y="468"/>
                </a:lnTo>
                <a:lnTo>
                  <a:pt x="348" y="468"/>
                </a:lnTo>
                <a:lnTo>
                  <a:pt x="354" y="474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6"/>
                </a:lnTo>
                <a:lnTo>
                  <a:pt x="360" y="486"/>
                </a:lnTo>
                <a:lnTo>
                  <a:pt x="360" y="486"/>
                </a:lnTo>
                <a:lnTo>
                  <a:pt x="366" y="480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0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92"/>
                </a:lnTo>
                <a:lnTo>
                  <a:pt x="372" y="498"/>
                </a:lnTo>
                <a:lnTo>
                  <a:pt x="384" y="492"/>
                </a:lnTo>
                <a:lnTo>
                  <a:pt x="378" y="474"/>
                </a:lnTo>
                <a:lnTo>
                  <a:pt x="360" y="462"/>
                </a:lnTo>
                <a:lnTo>
                  <a:pt x="348" y="438"/>
                </a:lnTo>
                <a:lnTo>
                  <a:pt x="342" y="420"/>
                </a:lnTo>
                <a:lnTo>
                  <a:pt x="330" y="414"/>
                </a:lnTo>
                <a:lnTo>
                  <a:pt x="318" y="408"/>
                </a:lnTo>
                <a:lnTo>
                  <a:pt x="318" y="396"/>
                </a:lnTo>
                <a:lnTo>
                  <a:pt x="306" y="390"/>
                </a:lnTo>
                <a:lnTo>
                  <a:pt x="294" y="378"/>
                </a:lnTo>
                <a:lnTo>
                  <a:pt x="288" y="366"/>
                </a:lnTo>
                <a:lnTo>
                  <a:pt x="276" y="354"/>
                </a:lnTo>
                <a:lnTo>
                  <a:pt x="270" y="348"/>
                </a:lnTo>
                <a:lnTo>
                  <a:pt x="252" y="324"/>
                </a:lnTo>
                <a:lnTo>
                  <a:pt x="246" y="306"/>
                </a:lnTo>
                <a:lnTo>
                  <a:pt x="240" y="300"/>
                </a:lnTo>
                <a:lnTo>
                  <a:pt x="246" y="300"/>
                </a:lnTo>
                <a:lnTo>
                  <a:pt x="240" y="270"/>
                </a:lnTo>
                <a:lnTo>
                  <a:pt x="234" y="270"/>
                </a:lnTo>
                <a:lnTo>
                  <a:pt x="234" y="264"/>
                </a:lnTo>
                <a:lnTo>
                  <a:pt x="222" y="246"/>
                </a:lnTo>
                <a:lnTo>
                  <a:pt x="210" y="246"/>
                </a:lnTo>
                <a:lnTo>
                  <a:pt x="210" y="234"/>
                </a:lnTo>
                <a:lnTo>
                  <a:pt x="210" y="186"/>
                </a:lnTo>
                <a:lnTo>
                  <a:pt x="222" y="180"/>
                </a:lnTo>
                <a:lnTo>
                  <a:pt x="228" y="180"/>
                </a:lnTo>
                <a:lnTo>
                  <a:pt x="246" y="204"/>
                </a:lnTo>
                <a:lnTo>
                  <a:pt x="258" y="210"/>
                </a:lnTo>
                <a:lnTo>
                  <a:pt x="276" y="180"/>
                </a:lnTo>
                <a:lnTo>
                  <a:pt x="282" y="180"/>
                </a:lnTo>
                <a:lnTo>
                  <a:pt x="300" y="186"/>
                </a:lnTo>
                <a:lnTo>
                  <a:pt x="306" y="180"/>
                </a:lnTo>
                <a:lnTo>
                  <a:pt x="312" y="180"/>
                </a:lnTo>
                <a:lnTo>
                  <a:pt x="312" y="174"/>
                </a:lnTo>
                <a:lnTo>
                  <a:pt x="312" y="180"/>
                </a:lnTo>
                <a:lnTo>
                  <a:pt x="318" y="174"/>
                </a:lnTo>
                <a:lnTo>
                  <a:pt x="318" y="180"/>
                </a:lnTo>
                <a:lnTo>
                  <a:pt x="324" y="180"/>
                </a:lnTo>
                <a:lnTo>
                  <a:pt x="324" y="180"/>
                </a:lnTo>
                <a:lnTo>
                  <a:pt x="342" y="192"/>
                </a:lnTo>
                <a:lnTo>
                  <a:pt x="348" y="186"/>
                </a:lnTo>
                <a:lnTo>
                  <a:pt x="354" y="192"/>
                </a:lnTo>
                <a:lnTo>
                  <a:pt x="360" y="186"/>
                </a:lnTo>
                <a:lnTo>
                  <a:pt x="366" y="198"/>
                </a:lnTo>
                <a:lnTo>
                  <a:pt x="378" y="198"/>
                </a:lnTo>
                <a:lnTo>
                  <a:pt x="384" y="192"/>
                </a:lnTo>
                <a:lnTo>
                  <a:pt x="396" y="204"/>
                </a:lnTo>
                <a:lnTo>
                  <a:pt x="408" y="198"/>
                </a:lnTo>
                <a:lnTo>
                  <a:pt x="414" y="192"/>
                </a:lnTo>
                <a:lnTo>
                  <a:pt x="414" y="192"/>
                </a:lnTo>
                <a:lnTo>
                  <a:pt x="420" y="192"/>
                </a:lnTo>
                <a:lnTo>
                  <a:pt x="420" y="198"/>
                </a:lnTo>
                <a:lnTo>
                  <a:pt x="432" y="198"/>
                </a:lnTo>
                <a:lnTo>
                  <a:pt x="432" y="192"/>
                </a:lnTo>
                <a:lnTo>
                  <a:pt x="438" y="198"/>
                </a:lnTo>
                <a:lnTo>
                  <a:pt x="450" y="198"/>
                </a:lnTo>
                <a:lnTo>
                  <a:pt x="462" y="204"/>
                </a:lnTo>
                <a:lnTo>
                  <a:pt x="462" y="198"/>
                </a:lnTo>
                <a:lnTo>
                  <a:pt x="462" y="204"/>
                </a:lnTo>
                <a:lnTo>
                  <a:pt x="462" y="198"/>
                </a:lnTo>
                <a:lnTo>
                  <a:pt x="468" y="198"/>
                </a:lnTo>
                <a:lnTo>
                  <a:pt x="468" y="204"/>
                </a:lnTo>
                <a:lnTo>
                  <a:pt x="468" y="204"/>
                </a:lnTo>
                <a:lnTo>
                  <a:pt x="474" y="198"/>
                </a:lnTo>
                <a:lnTo>
                  <a:pt x="474" y="210"/>
                </a:lnTo>
                <a:lnTo>
                  <a:pt x="480" y="210"/>
                </a:lnTo>
                <a:lnTo>
                  <a:pt x="480" y="222"/>
                </a:lnTo>
                <a:lnTo>
                  <a:pt x="480" y="216"/>
                </a:lnTo>
                <a:lnTo>
                  <a:pt x="486" y="228"/>
                </a:lnTo>
                <a:lnTo>
                  <a:pt x="510" y="228"/>
                </a:lnTo>
                <a:lnTo>
                  <a:pt x="504" y="228"/>
                </a:lnTo>
                <a:lnTo>
                  <a:pt x="516" y="216"/>
                </a:lnTo>
                <a:lnTo>
                  <a:pt x="516" y="216"/>
                </a:lnTo>
                <a:lnTo>
                  <a:pt x="510" y="216"/>
                </a:lnTo>
                <a:lnTo>
                  <a:pt x="510" y="192"/>
                </a:lnTo>
                <a:lnTo>
                  <a:pt x="510" y="192"/>
                </a:lnTo>
                <a:lnTo>
                  <a:pt x="516" y="192"/>
                </a:lnTo>
                <a:lnTo>
                  <a:pt x="522" y="180"/>
                </a:lnTo>
                <a:lnTo>
                  <a:pt x="534" y="186"/>
                </a:lnTo>
                <a:lnTo>
                  <a:pt x="534" y="180"/>
                </a:lnTo>
                <a:lnTo>
                  <a:pt x="540" y="186"/>
                </a:lnTo>
                <a:lnTo>
                  <a:pt x="546" y="186"/>
                </a:lnTo>
                <a:lnTo>
                  <a:pt x="546" y="180"/>
                </a:lnTo>
                <a:lnTo>
                  <a:pt x="528" y="180"/>
                </a:lnTo>
                <a:lnTo>
                  <a:pt x="516" y="174"/>
                </a:lnTo>
                <a:lnTo>
                  <a:pt x="510" y="162"/>
                </a:lnTo>
                <a:lnTo>
                  <a:pt x="504" y="138"/>
                </a:lnTo>
                <a:lnTo>
                  <a:pt x="510" y="138"/>
                </a:lnTo>
                <a:lnTo>
                  <a:pt x="504" y="132"/>
                </a:lnTo>
                <a:lnTo>
                  <a:pt x="498" y="138"/>
                </a:lnTo>
                <a:lnTo>
                  <a:pt x="492" y="132"/>
                </a:lnTo>
                <a:lnTo>
                  <a:pt x="498" y="120"/>
                </a:lnTo>
                <a:lnTo>
                  <a:pt x="486" y="84"/>
                </a:lnTo>
                <a:lnTo>
                  <a:pt x="486" y="90"/>
                </a:lnTo>
                <a:lnTo>
                  <a:pt x="474" y="84"/>
                </a:lnTo>
                <a:lnTo>
                  <a:pt x="474" y="84"/>
                </a:lnTo>
                <a:lnTo>
                  <a:pt x="468" y="90"/>
                </a:lnTo>
                <a:lnTo>
                  <a:pt x="468" y="90"/>
                </a:lnTo>
                <a:lnTo>
                  <a:pt x="462" y="102"/>
                </a:lnTo>
                <a:lnTo>
                  <a:pt x="456" y="102"/>
                </a:lnTo>
                <a:lnTo>
                  <a:pt x="456" y="102"/>
                </a:lnTo>
                <a:lnTo>
                  <a:pt x="456" y="108"/>
                </a:lnTo>
                <a:lnTo>
                  <a:pt x="456" y="108"/>
                </a:lnTo>
                <a:lnTo>
                  <a:pt x="450" y="108"/>
                </a:lnTo>
                <a:lnTo>
                  <a:pt x="450" y="108"/>
                </a:lnTo>
                <a:lnTo>
                  <a:pt x="444" y="108"/>
                </a:lnTo>
                <a:lnTo>
                  <a:pt x="444" y="108"/>
                </a:lnTo>
                <a:lnTo>
                  <a:pt x="444" y="108"/>
                </a:lnTo>
                <a:lnTo>
                  <a:pt x="432" y="108"/>
                </a:lnTo>
                <a:lnTo>
                  <a:pt x="432" y="102"/>
                </a:lnTo>
                <a:lnTo>
                  <a:pt x="426" y="102"/>
                </a:lnTo>
                <a:lnTo>
                  <a:pt x="426" y="102"/>
                </a:lnTo>
                <a:lnTo>
                  <a:pt x="426" y="102"/>
                </a:lnTo>
                <a:lnTo>
                  <a:pt x="420" y="102"/>
                </a:lnTo>
                <a:lnTo>
                  <a:pt x="420" y="108"/>
                </a:lnTo>
                <a:lnTo>
                  <a:pt x="408" y="102"/>
                </a:lnTo>
                <a:lnTo>
                  <a:pt x="402" y="102"/>
                </a:lnTo>
                <a:lnTo>
                  <a:pt x="402" y="102"/>
                </a:lnTo>
                <a:lnTo>
                  <a:pt x="396" y="102"/>
                </a:lnTo>
                <a:lnTo>
                  <a:pt x="390" y="96"/>
                </a:lnTo>
                <a:lnTo>
                  <a:pt x="390" y="96"/>
                </a:lnTo>
                <a:lnTo>
                  <a:pt x="390" y="96"/>
                </a:lnTo>
                <a:lnTo>
                  <a:pt x="384" y="96"/>
                </a:lnTo>
                <a:lnTo>
                  <a:pt x="378" y="96"/>
                </a:lnTo>
                <a:lnTo>
                  <a:pt x="378" y="90"/>
                </a:lnTo>
                <a:lnTo>
                  <a:pt x="372" y="84"/>
                </a:lnTo>
                <a:lnTo>
                  <a:pt x="360" y="78"/>
                </a:lnTo>
                <a:lnTo>
                  <a:pt x="360" y="84"/>
                </a:lnTo>
                <a:lnTo>
                  <a:pt x="360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2"/>
                </a:lnTo>
                <a:lnTo>
                  <a:pt x="354" y="78"/>
                </a:lnTo>
                <a:lnTo>
                  <a:pt x="348" y="72"/>
                </a:lnTo>
                <a:lnTo>
                  <a:pt x="348" y="78"/>
                </a:lnTo>
                <a:lnTo>
                  <a:pt x="348" y="72"/>
                </a:lnTo>
                <a:lnTo>
                  <a:pt x="348" y="78"/>
                </a:lnTo>
                <a:lnTo>
                  <a:pt x="348" y="72"/>
                </a:lnTo>
                <a:lnTo>
                  <a:pt x="348" y="72"/>
                </a:lnTo>
                <a:lnTo>
                  <a:pt x="342" y="72"/>
                </a:lnTo>
                <a:lnTo>
                  <a:pt x="348" y="72"/>
                </a:lnTo>
                <a:lnTo>
                  <a:pt x="348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48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2" y="36"/>
                </a:lnTo>
                <a:lnTo>
                  <a:pt x="312" y="36"/>
                </a:lnTo>
                <a:lnTo>
                  <a:pt x="312" y="30"/>
                </a:lnTo>
                <a:lnTo>
                  <a:pt x="306" y="18"/>
                </a:lnTo>
                <a:lnTo>
                  <a:pt x="300" y="18"/>
                </a:lnTo>
                <a:lnTo>
                  <a:pt x="300" y="18"/>
                </a:lnTo>
                <a:lnTo>
                  <a:pt x="294" y="18"/>
                </a:lnTo>
                <a:lnTo>
                  <a:pt x="294" y="12"/>
                </a:lnTo>
                <a:lnTo>
                  <a:pt x="288" y="12"/>
                </a:lnTo>
                <a:lnTo>
                  <a:pt x="294" y="12"/>
                </a:lnTo>
                <a:lnTo>
                  <a:pt x="288" y="12"/>
                </a:lnTo>
                <a:lnTo>
                  <a:pt x="282" y="6"/>
                </a:lnTo>
                <a:lnTo>
                  <a:pt x="276" y="6"/>
                </a:lnTo>
                <a:lnTo>
                  <a:pt x="264" y="0"/>
                </a:lnTo>
                <a:lnTo>
                  <a:pt x="258" y="6"/>
                </a:lnTo>
                <a:lnTo>
                  <a:pt x="258" y="24"/>
                </a:lnTo>
                <a:lnTo>
                  <a:pt x="234" y="24"/>
                </a:lnTo>
                <a:lnTo>
                  <a:pt x="234" y="30"/>
                </a:lnTo>
                <a:lnTo>
                  <a:pt x="210" y="48"/>
                </a:lnTo>
                <a:lnTo>
                  <a:pt x="198" y="42"/>
                </a:lnTo>
                <a:lnTo>
                  <a:pt x="192" y="54"/>
                </a:lnTo>
                <a:lnTo>
                  <a:pt x="192" y="60"/>
                </a:lnTo>
                <a:lnTo>
                  <a:pt x="204" y="66"/>
                </a:lnTo>
                <a:lnTo>
                  <a:pt x="204" y="96"/>
                </a:lnTo>
                <a:lnTo>
                  <a:pt x="192" y="96"/>
                </a:lnTo>
                <a:lnTo>
                  <a:pt x="174" y="102"/>
                </a:lnTo>
                <a:lnTo>
                  <a:pt x="168" y="114"/>
                </a:lnTo>
                <a:lnTo>
                  <a:pt x="174" y="114"/>
                </a:lnTo>
                <a:lnTo>
                  <a:pt x="174" y="120"/>
                </a:lnTo>
                <a:lnTo>
                  <a:pt x="168" y="120"/>
                </a:lnTo>
                <a:lnTo>
                  <a:pt x="168" y="150"/>
                </a:lnTo>
                <a:lnTo>
                  <a:pt x="162" y="150"/>
                </a:lnTo>
                <a:lnTo>
                  <a:pt x="156" y="156"/>
                </a:lnTo>
                <a:lnTo>
                  <a:pt x="132" y="138"/>
                </a:lnTo>
                <a:lnTo>
                  <a:pt x="132" y="144"/>
                </a:lnTo>
                <a:lnTo>
                  <a:pt x="120" y="150"/>
                </a:lnTo>
                <a:lnTo>
                  <a:pt x="114" y="138"/>
                </a:lnTo>
                <a:lnTo>
                  <a:pt x="108" y="138"/>
                </a:lnTo>
                <a:lnTo>
                  <a:pt x="108" y="132"/>
                </a:lnTo>
                <a:lnTo>
                  <a:pt x="102" y="120"/>
                </a:lnTo>
                <a:lnTo>
                  <a:pt x="84" y="144"/>
                </a:lnTo>
                <a:lnTo>
                  <a:pt x="66" y="144"/>
                </a:lnTo>
                <a:lnTo>
                  <a:pt x="66" y="150"/>
                </a:lnTo>
                <a:lnTo>
                  <a:pt x="48" y="144"/>
                </a:lnTo>
                <a:lnTo>
                  <a:pt x="48" y="150"/>
                </a:lnTo>
                <a:lnTo>
                  <a:pt x="36" y="156"/>
                </a:lnTo>
                <a:lnTo>
                  <a:pt x="24" y="150"/>
                </a:lnTo>
                <a:lnTo>
                  <a:pt x="18" y="150"/>
                </a:lnTo>
                <a:lnTo>
                  <a:pt x="6" y="144"/>
                </a:lnTo>
                <a:lnTo>
                  <a:pt x="0" y="144"/>
                </a:lnTo>
                <a:lnTo>
                  <a:pt x="0" y="144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5" name=""/>
          <p:cNvSpPr/>
          <p:nvPr/>
        </p:nvSpPr>
        <p:spPr>
          <a:xfrm>
            <a:off x="9120240" y="4219560"/>
            <a:ext cx="38160" cy="85680"/>
          </a:xfrm>
          <a:custGeom>
            <a:avLst/>
            <a:gdLst/>
            <a:ahLst/>
            <a:rect l="l" t="t" r="r" b="b"/>
            <a:pathLst>
              <a:path w="24" h="54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54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6" name=""/>
          <p:cNvSpPr/>
          <p:nvPr/>
        </p:nvSpPr>
        <p:spPr>
          <a:xfrm>
            <a:off x="9624960" y="4753080"/>
            <a:ext cx="227160" cy="142920"/>
          </a:xfrm>
          <a:custGeom>
            <a:avLst/>
            <a:gdLst/>
            <a:ahLst/>
            <a:rect l="l" t="t" r="r" b="b"/>
            <a:pathLst>
              <a:path w="144" h="90">
                <a:moveTo>
                  <a:pt x="0" y="6"/>
                </a:move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30" y="12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8" y="30"/>
                </a:lnTo>
                <a:lnTo>
                  <a:pt x="54" y="30"/>
                </a:lnTo>
                <a:lnTo>
                  <a:pt x="60" y="30"/>
                </a:lnTo>
                <a:lnTo>
                  <a:pt x="66" y="30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66" y="30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72"/>
                </a:lnTo>
                <a:lnTo>
                  <a:pt x="120" y="72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8" y="84"/>
                </a:lnTo>
                <a:lnTo>
                  <a:pt x="138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90"/>
                </a:lnTo>
                <a:lnTo>
                  <a:pt x="144" y="84"/>
                </a:lnTo>
                <a:lnTo>
                  <a:pt x="138" y="84"/>
                </a:lnTo>
                <a:lnTo>
                  <a:pt x="138" y="78"/>
                </a:lnTo>
                <a:lnTo>
                  <a:pt x="138" y="66"/>
                </a:lnTo>
                <a:lnTo>
                  <a:pt x="126" y="60"/>
                </a:lnTo>
                <a:lnTo>
                  <a:pt x="120" y="60"/>
                </a:lnTo>
                <a:lnTo>
                  <a:pt x="96" y="36"/>
                </a:lnTo>
                <a:lnTo>
                  <a:pt x="84" y="30"/>
                </a:lnTo>
                <a:lnTo>
                  <a:pt x="84" y="30"/>
                </a:lnTo>
                <a:lnTo>
                  <a:pt x="78" y="18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54" y="18"/>
                </a:lnTo>
                <a:lnTo>
                  <a:pt x="48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2"/>
                </a:lnTo>
                <a:lnTo>
                  <a:pt x="30" y="6"/>
                </a:lnTo>
                <a:lnTo>
                  <a:pt x="18" y="6"/>
                </a:lnTo>
                <a:lnTo>
                  <a:pt x="12" y="6"/>
                </a:lnTo>
                <a:lnTo>
                  <a:pt x="6" y="0"/>
                </a:lnTo>
                <a:lnTo>
                  <a:pt x="0" y="0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7" name=""/>
          <p:cNvSpPr/>
          <p:nvPr/>
        </p:nvSpPr>
        <p:spPr>
          <a:xfrm>
            <a:off x="8245440" y="4600440"/>
            <a:ext cx="9720" cy="97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8" name=""/>
          <p:cNvSpPr/>
          <p:nvPr/>
        </p:nvSpPr>
        <p:spPr>
          <a:xfrm>
            <a:off x="8996400" y="5046840"/>
            <a:ext cx="1440" cy="9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9" name=""/>
          <p:cNvSpPr/>
          <p:nvPr/>
        </p:nvSpPr>
        <p:spPr>
          <a:xfrm>
            <a:off x="9605880" y="3316320"/>
            <a:ext cx="827280" cy="409680"/>
          </a:xfrm>
          <a:custGeom>
            <a:avLst/>
            <a:gdLst/>
            <a:ahLst/>
            <a:rect l="l" t="t" r="r" b="b"/>
            <a:pathLst>
              <a:path w="522" h="258">
                <a:moveTo>
                  <a:pt x="30" y="222"/>
                </a:moveTo>
                <a:lnTo>
                  <a:pt x="36" y="222"/>
                </a:lnTo>
                <a:lnTo>
                  <a:pt x="42" y="222"/>
                </a:lnTo>
                <a:lnTo>
                  <a:pt x="48" y="228"/>
                </a:lnTo>
                <a:lnTo>
                  <a:pt x="66" y="246"/>
                </a:lnTo>
                <a:lnTo>
                  <a:pt x="78" y="258"/>
                </a:lnTo>
                <a:lnTo>
                  <a:pt x="102" y="258"/>
                </a:lnTo>
                <a:lnTo>
                  <a:pt x="132" y="258"/>
                </a:lnTo>
                <a:lnTo>
                  <a:pt x="156" y="252"/>
                </a:lnTo>
                <a:lnTo>
                  <a:pt x="168" y="258"/>
                </a:lnTo>
                <a:lnTo>
                  <a:pt x="174" y="246"/>
                </a:lnTo>
                <a:lnTo>
                  <a:pt x="186" y="246"/>
                </a:lnTo>
                <a:lnTo>
                  <a:pt x="180" y="240"/>
                </a:lnTo>
                <a:lnTo>
                  <a:pt x="180" y="222"/>
                </a:lnTo>
                <a:lnTo>
                  <a:pt x="180" y="222"/>
                </a:lnTo>
                <a:lnTo>
                  <a:pt x="180" y="216"/>
                </a:lnTo>
                <a:lnTo>
                  <a:pt x="192" y="210"/>
                </a:lnTo>
                <a:lnTo>
                  <a:pt x="222" y="216"/>
                </a:lnTo>
                <a:lnTo>
                  <a:pt x="240" y="210"/>
                </a:lnTo>
                <a:lnTo>
                  <a:pt x="240" y="210"/>
                </a:lnTo>
                <a:lnTo>
                  <a:pt x="246" y="192"/>
                </a:lnTo>
                <a:lnTo>
                  <a:pt x="258" y="192"/>
                </a:lnTo>
                <a:lnTo>
                  <a:pt x="264" y="192"/>
                </a:lnTo>
                <a:lnTo>
                  <a:pt x="270" y="192"/>
                </a:lnTo>
                <a:lnTo>
                  <a:pt x="270" y="198"/>
                </a:lnTo>
                <a:lnTo>
                  <a:pt x="276" y="198"/>
                </a:lnTo>
                <a:lnTo>
                  <a:pt x="282" y="204"/>
                </a:lnTo>
                <a:lnTo>
                  <a:pt x="282" y="204"/>
                </a:lnTo>
                <a:lnTo>
                  <a:pt x="294" y="198"/>
                </a:lnTo>
                <a:lnTo>
                  <a:pt x="300" y="186"/>
                </a:lnTo>
                <a:lnTo>
                  <a:pt x="306" y="186"/>
                </a:lnTo>
                <a:lnTo>
                  <a:pt x="312" y="180"/>
                </a:lnTo>
                <a:lnTo>
                  <a:pt x="318" y="186"/>
                </a:lnTo>
                <a:lnTo>
                  <a:pt x="336" y="150"/>
                </a:lnTo>
                <a:lnTo>
                  <a:pt x="366" y="144"/>
                </a:lnTo>
                <a:lnTo>
                  <a:pt x="366" y="144"/>
                </a:lnTo>
                <a:lnTo>
                  <a:pt x="372" y="144"/>
                </a:lnTo>
                <a:lnTo>
                  <a:pt x="378" y="150"/>
                </a:lnTo>
                <a:lnTo>
                  <a:pt x="390" y="150"/>
                </a:lnTo>
                <a:lnTo>
                  <a:pt x="390" y="156"/>
                </a:lnTo>
                <a:lnTo>
                  <a:pt x="402" y="150"/>
                </a:lnTo>
                <a:lnTo>
                  <a:pt x="408" y="150"/>
                </a:lnTo>
                <a:lnTo>
                  <a:pt x="408" y="144"/>
                </a:lnTo>
                <a:lnTo>
                  <a:pt x="420" y="144"/>
                </a:lnTo>
                <a:lnTo>
                  <a:pt x="420" y="144"/>
                </a:lnTo>
                <a:lnTo>
                  <a:pt x="432" y="150"/>
                </a:lnTo>
                <a:lnTo>
                  <a:pt x="438" y="150"/>
                </a:lnTo>
                <a:lnTo>
                  <a:pt x="444" y="174"/>
                </a:lnTo>
                <a:lnTo>
                  <a:pt x="456" y="174"/>
                </a:lnTo>
                <a:lnTo>
                  <a:pt x="456" y="174"/>
                </a:lnTo>
                <a:lnTo>
                  <a:pt x="486" y="168"/>
                </a:lnTo>
                <a:lnTo>
                  <a:pt x="486" y="168"/>
                </a:lnTo>
                <a:lnTo>
                  <a:pt x="486" y="162"/>
                </a:lnTo>
                <a:lnTo>
                  <a:pt x="486" y="162"/>
                </a:lnTo>
                <a:lnTo>
                  <a:pt x="486" y="150"/>
                </a:lnTo>
                <a:lnTo>
                  <a:pt x="486" y="144"/>
                </a:lnTo>
                <a:lnTo>
                  <a:pt x="486" y="138"/>
                </a:lnTo>
                <a:lnTo>
                  <a:pt x="492" y="138"/>
                </a:lnTo>
                <a:lnTo>
                  <a:pt x="498" y="132"/>
                </a:lnTo>
                <a:lnTo>
                  <a:pt x="504" y="126"/>
                </a:lnTo>
                <a:lnTo>
                  <a:pt x="504" y="120"/>
                </a:lnTo>
                <a:lnTo>
                  <a:pt x="504" y="120"/>
                </a:lnTo>
                <a:lnTo>
                  <a:pt x="504" y="120"/>
                </a:lnTo>
                <a:lnTo>
                  <a:pt x="504" y="114"/>
                </a:lnTo>
                <a:lnTo>
                  <a:pt x="510" y="114"/>
                </a:lnTo>
                <a:lnTo>
                  <a:pt x="504" y="108"/>
                </a:lnTo>
                <a:lnTo>
                  <a:pt x="510" y="102"/>
                </a:lnTo>
                <a:lnTo>
                  <a:pt x="510" y="102"/>
                </a:lnTo>
                <a:lnTo>
                  <a:pt x="510" y="96"/>
                </a:lnTo>
                <a:lnTo>
                  <a:pt x="510" y="96"/>
                </a:lnTo>
                <a:lnTo>
                  <a:pt x="510" y="90"/>
                </a:lnTo>
                <a:lnTo>
                  <a:pt x="516" y="90"/>
                </a:lnTo>
                <a:lnTo>
                  <a:pt x="516" y="84"/>
                </a:lnTo>
                <a:lnTo>
                  <a:pt x="516" y="84"/>
                </a:lnTo>
                <a:lnTo>
                  <a:pt x="522" y="84"/>
                </a:lnTo>
                <a:lnTo>
                  <a:pt x="522" y="84"/>
                </a:lnTo>
                <a:lnTo>
                  <a:pt x="522" y="78"/>
                </a:lnTo>
                <a:lnTo>
                  <a:pt x="522" y="72"/>
                </a:lnTo>
                <a:lnTo>
                  <a:pt x="522" y="72"/>
                </a:lnTo>
                <a:lnTo>
                  <a:pt x="510" y="72"/>
                </a:lnTo>
                <a:lnTo>
                  <a:pt x="504" y="66"/>
                </a:lnTo>
                <a:lnTo>
                  <a:pt x="492" y="66"/>
                </a:lnTo>
                <a:lnTo>
                  <a:pt x="492" y="60"/>
                </a:lnTo>
                <a:lnTo>
                  <a:pt x="474" y="54"/>
                </a:lnTo>
                <a:lnTo>
                  <a:pt x="474" y="48"/>
                </a:lnTo>
                <a:lnTo>
                  <a:pt x="468" y="36"/>
                </a:lnTo>
                <a:lnTo>
                  <a:pt x="456" y="30"/>
                </a:lnTo>
                <a:lnTo>
                  <a:pt x="450" y="36"/>
                </a:lnTo>
                <a:lnTo>
                  <a:pt x="444" y="24"/>
                </a:lnTo>
                <a:lnTo>
                  <a:pt x="444" y="24"/>
                </a:lnTo>
                <a:lnTo>
                  <a:pt x="438" y="24"/>
                </a:lnTo>
                <a:lnTo>
                  <a:pt x="420" y="24"/>
                </a:lnTo>
                <a:lnTo>
                  <a:pt x="402" y="24"/>
                </a:lnTo>
                <a:lnTo>
                  <a:pt x="402" y="30"/>
                </a:lnTo>
                <a:lnTo>
                  <a:pt x="390" y="24"/>
                </a:lnTo>
                <a:lnTo>
                  <a:pt x="384" y="30"/>
                </a:lnTo>
                <a:lnTo>
                  <a:pt x="390" y="30"/>
                </a:lnTo>
                <a:lnTo>
                  <a:pt x="378" y="42"/>
                </a:lnTo>
                <a:lnTo>
                  <a:pt x="372" y="42"/>
                </a:lnTo>
                <a:lnTo>
                  <a:pt x="372" y="36"/>
                </a:lnTo>
                <a:lnTo>
                  <a:pt x="366" y="36"/>
                </a:lnTo>
                <a:lnTo>
                  <a:pt x="354" y="24"/>
                </a:lnTo>
                <a:lnTo>
                  <a:pt x="348" y="30"/>
                </a:lnTo>
                <a:lnTo>
                  <a:pt x="348" y="24"/>
                </a:lnTo>
                <a:lnTo>
                  <a:pt x="342" y="30"/>
                </a:lnTo>
                <a:lnTo>
                  <a:pt x="330" y="24"/>
                </a:lnTo>
                <a:lnTo>
                  <a:pt x="330" y="30"/>
                </a:lnTo>
                <a:lnTo>
                  <a:pt x="318" y="30"/>
                </a:lnTo>
                <a:lnTo>
                  <a:pt x="318" y="36"/>
                </a:lnTo>
                <a:lnTo>
                  <a:pt x="306" y="36"/>
                </a:lnTo>
                <a:lnTo>
                  <a:pt x="306" y="42"/>
                </a:lnTo>
                <a:lnTo>
                  <a:pt x="294" y="60"/>
                </a:lnTo>
                <a:lnTo>
                  <a:pt x="282" y="54"/>
                </a:lnTo>
                <a:lnTo>
                  <a:pt x="276" y="60"/>
                </a:lnTo>
                <a:lnTo>
                  <a:pt x="270" y="54"/>
                </a:lnTo>
                <a:lnTo>
                  <a:pt x="270" y="48"/>
                </a:lnTo>
                <a:lnTo>
                  <a:pt x="270" y="30"/>
                </a:lnTo>
                <a:lnTo>
                  <a:pt x="264" y="30"/>
                </a:lnTo>
                <a:lnTo>
                  <a:pt x="258" y="30"/>
                </a:lnTo>
                <a:lnTo>
                  <a:pt x="258" y="24"/>
                </a:lnTo>
                <a:lnTo>
                  <a:pt x="252" y="24"/>
                </a:lnTo>
                <a:lnTo>
                  <a:pt x="246" y="6"/>
                </a:lnTo>
                <a:lnTo>
                  <a:pt x="240" y="0"/>
                </a:lnTo>
                <a:lnTo>
                  <a:pt x="228" y="6"/>
                </a:lnTo>
                <a:lnTo>
                  <a:pt x="228" y="12"/>
                </a:lnTo>
                <a:lnTo>
                  <a:pt x="222" y="12"/>
                </a:lnTo>
                <a:lnTo>
                  <a:pt x="216" y="24"/>
                </a:lnTo>
                <a:lnTo>
                  <a:pt x="198" y="30"/>
                </a:lnTo>
                <a:lnTo>
                  <a:pt x="192" y="18"/>
                </a:lnTo>
                <a:lnTo>
                  <a:pt x="180" y="12"/>
                </a:lnTo>
                <a:lnTo>
                  <a:pt x="174" y="18"/>
                </a:lnTo>
                <a:lnTo>
                  <a:pt x="156" y="18"/>
                </a:lnTo>
                <a:lnTo>
                  <a:pt x="144" y="30"/>
                </a:lnTo>
                <a:lnTo>
                  <a:pt x="138" y="30"/>
                </a:lnTo>
                <a:lnTo>
                  <a:pt x="138" y="42"/>
                </a:lnTo>
                <a:lnTo>
                  <a:pt x="114" y="48"/>
                </a:lnTo>
                <a:lnTo>
                  <a:pt x="114" y="66"/>
                </a:lnTo>
                <a:lnTo>
                  <a:pt x="108" y="72"/>
                </a:lnTo>
                <a:lnTo>
                  <a:pt x="102" y="78"/>
                </a:lnTo>
                <a:lnTo>
                  <a:pt x="96" y="90"/>
                </a:lnTo>
                <a:lnTo>
                  <a:pt x="66" y="108"/>
                </a:lnTo>
                <a:lnTo>
                  <a:pt x="60" y="102"/>
                </a:lnTo>
                <a:lnTo>
                  <a:pt x="48" y="108"/>
                </a:lnTo>
                <a:lnTo>
                  <a:pt x="30" y="102"/>
                </a:lnTo>
                <a:lnTo>
                  <a:pt x="24" y="10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50"/>
                </a:lnTo>
                <a:lnTo>
                  <a:pt x="12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0" y="156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74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92"/>
                </a:lnTo>
                <a:lnTo>
                  <a:pt x="12" y="192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18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22"/>
                </a:lnTo>
                <a:lnTo>
                  <a:pt x="24" y="216"/>
                </a:lnTo>
                <a:lnTo>
                  <a:pt x="24" y="222"/>
                </a:lnTo>
                <a:lnTo>
                  <a:pt x="30" y="222"/>
                </a:lnTo>
                <a:lnTo>
                  <a:pt x="30" y="22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0" name=""/>
          <p:cNvSpPr/>
          <p:nvPr/>
        </p:nvSpPr>
        <p:spPr>
          <a:xfrm>
            <a:off x="9101160" y="3916440"/>
            <a:ext cx="457200" cy="312840"/>
          </a:xfrm>
          <a:custGeom>
            <a:avLst/>
            <a:gdLst/>
            <a:ahLst/>
            <a:rect l="l" t="t" r="r" b="b"/>
            <a:pathLst>
              <a:path w="288" h="198">
                <a:moveTo>
                  <a:pt x="24" y="48"/>
                </a:move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2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30"/>
                </a:lnTo>
                <a:lnTo>
                  <a:pt x="240" y="30"/>
                </a:lnTo>
                <a:lnTo>
                  <a:pt x="246" y="30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2"/>
                </a:lnTo>
                <a:lnTo>
                  <a:pt x="240" y="12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6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0" y="6"/>
                </a:lnTo>
                <a:lnTo>
                  <a:pt x="276" y="6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8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82" y="24"/>
                </a:lnTo>
                <a:lnTo>
                  <a:pt x="282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6"/>
                </a:lnTo>
                <a:lnTo>
                  <a:pt x="282" y="36"/>
                </a:lnTo>
                <a:lnTo>
                  <a:pt x="288" y="42"/>
                </a:lnTo>
                <a:lnTo>
                  <a:pt x="288" y="42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54"/>
                </a:lnTo>
                <a:lnTo>
                  <a:pt x="276" y="48"/>
                </a:lnTo>
                <a:lnTo>
                  <a:pt x="270" y="54"/>
                </a:lnTo>
                <a:lnTo>
                  <a:pt x="270" y="72"/>
                </a:lnTo>
                <a:lnTo>
                  <a:pt x="246" y="72"/>
                </a:lnTo>
                <a:lnTo>
                  <a:pt x="252" y="78"/>
                </a:lnTo>
                <a:lnTo>
                  <a:pt x="222" y="96"/>
                </a:lnTo>
                <a:lnTo>
                  <a:pt x="210" y="90"/>
                </a:lnTo>
                <a:lnTo>
                  <a:pt x="204" y="102"/>
                </a:lnTo>
                <a:lnTo>
                  <a:pt x="204" y="108"/>
                </a:lnTo>
                <a:lnTo>
                  <a:pt x="216" y="114"/>
                </a:lnTo>
                <a:lnTo>
                  <a:pt x="216" y="144"/>
                </a:lnTo>
                <a:lnTo>
                  <a:pt x="204" y="144"/>
                </a:lnTo>
                <a:lnTo>
                  <a:pt x="186" y="150"/>
                </a:lnTo>
                <a:lnTo>
                  <a:pt x="186" y="162"/>
                </a:lnTo>
                <a:lnTo>
                  <a:pt x="186" y="162"/>
                </a:lnTo>
                <a:lnTo>
                  <a:pt x="186" y="168"/>
                </a:lnTo>
                <a:lnTo>
                  <a:pt x="180" y="168"/>
                </a:lnTo>
                <a:lnTo>
                  <a:pt x="180" y="198"/>
                </a:lnTo>
                <a:lnTo>
                  <a:pt x="174" y="198"/>
                </a:lnTo>
                <a:lnTo>
                  <a:pt x="168" y="198"/>
                </a:lnTo>
                <a:lnTo>
                  <a:pt x="144" y="186"/>
                </a:lnTo>
                <a:lnTo>
                  <a:pt x="144" y="192"/>
                </a:lnTo>
                <a:lnTo>
                  <a:pt x="132" y="198"/>
                </a:lnTo>
                <a:lnTo>
                  <a:pt x="126" y="186"/>
                </a:lnTo>
                <a:lnTo>
                  <a:pt x="120" y="186"/>
                </a:lnTo>
                <a:lnTo>
                  <a:pt x="120" y="180"/>
                </a:lnTo>
                <a:lnTo>
                  <a:pt x="114" y="168"/>
                </a:lnTo>
                <a:lnTo>
                  <a:pt x="96" y="192"/>
                </a:lnTo>
                <a:lnTo>
                  <a:pt x="78" y="192"/>
                </a:lnTo>
                <a:lnTo>
                  <a:pt x="78" y="198"/>
                </a:lnTo>
                <a:lnTo>
                  <a:pt x="60" y="192"/>
                </a:lnTo>
                <a:lnTo>
                  <a:pt x="60" y="198"/>
                </a:lnTo>
                <a:lnTo>
                  <a:pt x="48" y="198"/>
                </a:lnTo>
                <a:lnTo>
                  <a:pt x="36" y="198"/>
                </a:lnTo>
                <a:lnTo>
                  <a:pt x="30" y="198"/>
                </a:lnTo>
                <a:lnTo>
                  <a:pt x="24" y="192"/>
                </a:lnTo>
                <a:lnTo>
                  <a:pt x="30" y="180"/>
                </a:lnTo>
                <a:lnTo>
                  <a:pt x="36" y="180"/>
                </a:lnTo>
                <a:lnTo>
                  <a:pt x="42" y="180"/>
                </a:lnTo>
                <a:lnTo>
                  <a:pt x="42" y="180"/>
                </a:lnTo>
                <a:lnTo>
                  <a:pt x="48" y="174"/>
                </a:lnTo>
                <a:lnTo>
                  <a:pt x="48" y="168"/>
                </a:lnTo>
                <a:lnTo>
                  <a:pt x="42" y="162"/>
                </a:lnTo>
                <a:lnTo>
                  <a:pt x="36" y="156"/>
                </a:lnTo>
                <a:lnTo>
                  <a:pt x="30" y="156"/>
                </a:lnTo>
                <a:lnTo>
                  <a:pt x="24" y="150"/>
                </a:lnTo>
                <a:lnTo>
                  <a:pt x="18" y="144"/>
                </a:lnTo>
                <a:lnTo>
                  <a:pt x="18" y="138"/>
                </a:lnTo>
                <a:lnTo>
                  <a:pt x="24" y="138"/>
                </a:lnTo>
                <a:lnTo>
                  <a:pt x="30" y="132"/>
                </a:lnTo>
                <a:lnTo>
                  <a:pt x="24" y="126"/>
                </a:lnTo>
                <a:lnTo>
                  <a:pt x="12" y="126"/>
                </a:lnTo>
                <a:lnTo>
                  <a:pt x="12" y="120"/>
                </a:lnTo>
                <a:lnTo>
                  <a:pt x="18" y="114"/>
                </a:lnTo>
                <a:lnTo>
                  <a:pt x="24" y="108"/>
                </a:lnTo>
                <a:lnTo>
                  <a:pt x="24" y="102"/>
                </a:lnTo>
                <a:lnTo>
                  <a:pt x="18" y="96"/>
                </a:lnTo>
                <a:lnTo>
                  <a:pt x="18" y="90"/>
                </a:lnTo>
                <a:lnTo>
                  <a:pt x="12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12" y="78"/>
                </a:lnTo>
                <a:lnTo>
                  <a:pt x="12" y="72"/>
                </a:lnTo>
                <a:lnTo>
                  <a:pt x="18" y="66"/>
                </a:lnTo>
                <a:lnTo>
                  <a:pt x="24" y="66"/>
                </a:lnTo>
                <a:lnTo>
                  <a:pt x="30" y="60"/>
                </a:lnTo>
                <a:lnTo>
                  <a:pt x="30" y="54"/>
                </a:lnTo>
                <a:lnTo>
                  <a:pt x="24" y="4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1" name=""/>
          <p:cNvSpPr/>
          <p:nvPr/>
        </p:nvSpPr>
        <p:spPr>
          <a:xfrm>
            <a:off x="8769240" y="-933480"/>
            <a:ext cx="1900440" cy="2995560"/>
          </a:xfrm>
          <a:custGeom>
            <a:avLst/>
            <a:gdLst/>
            <a:ahLst/>
            <a:rect l="l" t="t" r="r" b="b"/>
            <a:pathLst>
              <a:path w="1200" h="1890">
                <a:moveTo>
                  <a:pt x="588" y="948"/>
                </a:moveTo>
                <a:lnTo>
                  <a:pt x="582" y="966"/>
                </a:lnTo>
                <a:lnTo>
                  <a:pt x="582" y="966"/>
                </a:lnTo>
                <a:lnTo>
                  <a:pt x="582" y="972"/>
                </a:lnTo>
                <a:lnTo>
                  <a:pt x="582" y="972"/>
                </a:lnTo>
                <a:lnTo>
                  <a:pt x="582" y="972"/>
                </a:lnTo>
                <a:lnTo>
                  <a:pt x="576" y="978"/>
                </a:lnTo>
                <a:lnTo>
                  <a:pt x="576" y="978"/>
                </a:lnTo>
                <a:lnTo>
                  <a:pt x="576" y="984"/>
                </a:lnTo>
                <a:lnTo>
                  <a:pt x="576" y="990"/>
                </a:lnTo>
                <a:lnTo>
                  <a:pt x="576" y="990"/>
                </a:lnTo>
                <a:lnTo>
                  <a:pt x="576" y="990"/>
                </a:lnTo>
                <a:lnTo>
                  <a:pt x="576" y="996"/>
                </a:lnTo>
                <a:lnTo>
                  <a:pt x="576" y="996"/>
                </a:lnTo>
                <a:lnTo>
                  <a:pt x="582" y="996"/>
                </a:lnTo>
                <a:lnTo>
                  <a:pt x="582" y="1002"/>
                </a:lnTo>
                <a:lnTo>
                  <a:pt x="576" y="1002"/>
                </a:lnTo>
                <a:lnTo>
                  <a:pt x="576" y="1002"/>
                </a:lnTo>
                <a:lnTo>
                  <a:pt x="576" y="1014"/>
                </a:lnTo>
                <a:lnTo>
                  <a:pt x="582" y="1008"/>
                </a:lnTo>
                <a:lnTo>
                  <a:pt x="588" y="1014"/>
                </a:lnTo>
                <a:lnTo>
                  <a:pt x="588" y="1014"/>
                </a:lnTo>
                <a:lnTo>
                  <a:pt x="588" y="1014"/>
                </a:lnTo>
                <a:lnTo>
                  <a:pt x="588" y="1020"/>
                </a:lnTo>
                <a:lnTo>
                  <a:pt x="588" y="1026"/>
                </a:lnTo>
                <a:lnTo>
                  <a:pt x="582" y="1026"/>
                </a:lnTo>
                <a:lnTo>
                  <a:pt x="582" y="1020"/>
                </a:lnTo>
                <a:lnTo>
                  <a:pt x="576" y="1014"/>
                </a:lnTo>
                <a:lnTo>
                  <a:pt x="576" y="1020"/>
                </a:lnTo>
                <a:lnTo>
                  <a:pt x="570" y="1020"/>
                </a:lnTo>
                <a:lnTo>
                  <a:pt x="564" y="1020"/>
                </a:lnTo>
                <a:lnTo>
                  <a:pt x="564" y="1026"/>
                </a:lnTo>
                <a:lnTo>
                  <a:pt x="564" y="1026"/>
                </a:lnTo>
                <a:lnTo>
                  <a:pt x="564" y="1026"/>
                </a:lnTo>
                <a:lnTo>
                  <a:pt x="558" y="1032"/>
                </a:lnTo>
                <a:lnTo>
                  <a:pt x="558" y="1032"/>
                </a:lnTo>
                <a:lnTo>
                  <a:pt x="558" y="1032"/>
                </a:lnTo>
                <a:lnTo>
                  <a:pt x="564" y="1038"/>
                </a:lnTo>
                <a:lnTo>
                  <a:pt x="564" y="1038"/>
                </a:lnTo>
                <a:lnTo>
                  <a:pt x="558" y="1038"/>
                </a:lnTo>
                <a:lnTo>
                  <a:pt x="558" y="1044"/>
                </a:lnTo>
                <a:lnTo>
                  <a:pt x="558" y="1044"/>
                </a:lnTo>
                <a:lnTo>
                  <a:pt x="558" y="1044"/>
                </a:lnTo>
                <a:lnTo>
                  <a:pt x="558" y="1050"/>
                </a:lnTo>
                <a:lnTo>
                  <a:pt x="558" y="1050"/>
                </a:lnTo>
                <a:lnTo>
                  <a:pt x="564" y="1050"/>
                </a:lnTo>
                <a:lnTo>
                  <a:pt x="564" y="1050"/>
                </a:lnTo>
                <a:lnTo>
                  <a:pt x="564" y="1056"/>
                </a:lnTo>
                <a:lnTo>
                  <a:pt x="558" y="1056"/>
                </a:lnTo>
                <a:lnTo>
                  <a:pt x="552" y="1056"/>
                </a:lnTo>
                <a:lnTo>
                  <a:pt x="552" y="1056"/>
                </a:lnTo>
                <a:lnTo>
                  <a:pt x="558" y="1062"/>
                </a:lnTo>
                <a:lnTo>
                  <a:pt x="558" y="1062"/>
                </a:lnTo>
                <a:lnTo>
                  <a:pt x="558" y="1068"/>
                </a:lnTo>
                <a:lnTo>
                  <a:pt x="564" y="1068"/>
                </a:lnTo>
                <a:lnTo>
                  <a:pt x="564" y="1068"/>
                </a:lnTo>
                <a:lnTo>
                  <a:pt x="564" y="1074"/>
                </a:lnTo>
                <a:lnTo>
                  <a:pt x="570" y="1074"/>
                </a:lnTo>
                <a:lnTo>
                  <a:pt x="564" y="1074"/>
                </a:lnTo>
                <a:lnTo>
                  <a:pt x="558" y="1074"/>
                </a:lnTo>
                <a:lnTo>
                  <a:pt x="564" y="1080"/>
                </a:lnTo>
                <a:lnTo>
                  <a:pt x="564" y="1080"/>
                </a:lnTo>
                <a:lnTo>
                  <a:pt x="558" y="1080"/>
                </a:lnTo>
                <a:lnTo>
                  <a:pt x="558" y="1086"/>
                </a:lnTo>
                <a:lnTo>
                  <a:pt x="564" y="1086"/>
                </a:lnTo>
                <a:lnTo>
                  <a:pt x="558" y="1086"/>
                </a:lnTo>
                <a:lnTo>
                  <a:pt x="558" y="1092"/>
                </a:lnTo>
                <a:lnTo>
                  <a:pt x="558" y="1092"/>
                </a:lnTo>
                <a:lnTo>
                  <a:pt x="558" y="1092"/>
                </a:lnTo>
                <a:lnTo>
                  <a:pt x="558" y="1098"/>
                </a:lnTo>
                <a:lnTo>
                  <a:pt x="558" y="1104"/>
                </a:lnTo>
                <a:lnTo>
                  <a:pt x="558" y="1104"/>
                </a:lnTo>
                <a:lnTo>
                  <a:pt x="558" y="1110"/>
                </a:lnTo>
                <a:lnTo>
                  <a:pt x="564" y="1110"/>
                </a:lnTo>
                <a:lnTo>
                  <a:pt x="564" y="1110"/>
                </a:lnTo>
                <a:lnTo>
                  <a:pt x="558" y="1110"/>
                </a:lnTo>
                <a:lnTo>
                  <a:pt x="558" y="1116"/>
                </a:lnTo>
                <a:lnTo>
                  <a:pt x="558" y="1116"/>
                </a:lnTo>
                <a:lnTo>
                  <a:pt x="558" y="1116"/>
                </a:lnTo>
                <a:lnTo>
                  <a:pt x="564" y="1122"/>
                </a:lnTo>
                <a:lnTo>
                  <a:pt x="564" y="1128"/>
                </a:lnTo>
                <a:lnTo>
                  <a:pt x="564" y="1128"/>
                </a:lnTo>
                <a:lnTo>
                  <a:pt x="570" y="1128"/>
                </a:lnTo>
                <a:lnTo>
                  <a:pt x="570" y="1134"/>
                </a:lnTo>
                <a:lnTo>
                  <a:pt x="570" y="1134"/>
                </a:lnTo>
                <a:lnTo>
                  <a:pt x="564" y="1140"/>
                </a:lnTo>
                <a:lnTo>
                  <a:pt x="570" y="1134"/>
                </a:lnTo>
                <a:lnTo>
                  <a:pt x="570" y="1140"/>
                </a:lnTo>
                <a:lnTo>
                  <a:pt x="570" y="1140"/>
                </a:lnTo>
                <a:lnTo>
                  <a:pt x="576" y="1140"/>
                </a:lnTo>
                <a:lnTo>
                  <a:pt x="576" y="1146"/>
                </a:lnTo>
                <a:lnTo>
                  <a:pt x="570" y="1146"/>
                </a:lnTo>
                <a:lnTo>
                  <a:pt x="570" y="1152"/>
                </a:lnTo>
                <a:lnTo>
                  <a:pt x="564" y="1152"/>
                </a:lnTo>
                <a:lnTo>
                  <a:pt x="570" y="1158"/>
                </a:lnTo>
                <a:lnTo>
                  <a:pt x="576" y="1158"/>
                </a:lnTo>
                <a:lnTo>
                  <a:pt x="576" y="1158"/>
                </a:lnTo>
                <a:lnTo>
                  <a:pt x="582" y="1158"/>
                </a:lnTo>
                <a:lnTo>
                  <a:pt x="588" y="1158"/>
                </a:lnTo>
                <a:lnTo>
                  <a:pt x="594" y="1158"/>
                </a:lnTo>
                <a:lnTo>
                  <a:pt x="600" y="1158"/>
                </a:lnTo>
                <a:lnTo>
                  <a:pt x="600" y="1164"/>
                </a:lnTo>
                <a:lnTo>
                  <a:pt x="600" y="1164"/>
                </a:lnTo>
                <a:lnTo>
                  <a:pt x="600" y="1170"/>
                </a:lnTo>
                <a:lnTo>
                  <a:pt x="600" y="1176"/>
                </a:lnTo>
                <a:lnTo>
                  <a:pt x="606" y="1176"/>
                </a:lnTo>
                <a:lnTo>
                  <a:pt x="612" y="1176"/>
                </a:lnTo>
                <a:lnTo>
                  <a:pt x="606" y="1176"/>
                </a:lnTo>
                <a:lnTo>
                  <a:pt x="606" y="1170"/>
                </a:lnTo>
                <a:lnTo>
                  <a:pt x="612" y="1170"/>
                </a:lnTo>
                <a:lnTo>
                  <a:pt x="618" y="1170"/>
                </a:lnTo>
                <a:lnTo>
                  <a:pt x="618" y="1170"/>
                </a:lnTo>
                <a:lnTo>
                  <a:pt x="624" y="1170"/>
                </a:lnTo>
                <a:lnTo>
                  <a:pt x="624" y="1164"/>
                </a:lnTo>
                <a:lnTo>
                  <a:pt x="630" y="1164"/>
                </a:lnTo>
                <a:lnTo>
                  <a:pt x="636" y="1164"/>
                </a:lnTo>
                <a:lnTo>
                  <a:pt x="636" y="1170"/>
                </a:lnTo>
                <a:lnTo>
                  <a:pt x="636" y="1170"/>
                </a:lnTo>
                <a:lnTo>
                  <a:pt x="636" y="1176"/>
                </a:lnTo>
                <a:lnTo>
                  <a:pt x="636" y="1176"/>
                </a:lnTo>
                <a:lnTo>
                  <a:pt x="636" y="1176"/>
                </a:lnTo>
                <a:lnTo>
                  <a:pt x="642" y="1176"/>
                </a:lnTo>
                <a:lnTo>
                  <a:pt x="642" y="1182"/>
                </a:lnTo>
                <a:lnTo>
                  <a:pt x="648" y="1182"/>
                </a:lnTo>
                <a:lnTo>
                  <a:pt x="648" y="1188"/>
                </a:lnTo>
                <a:lnTo>
                  <a:pt x="654" y="1194"/>
                </a:lnTo>
                <a:lnTo>
                  <a:pt x="654" y="1194"/>
                </a:lnTo>
                <a:lnTo>
                  <a:pt x="660" y="1194"/>
                </a:lnTo>
                <a:lnTo>
                  <a:pt x="654" y="1200"/>
                </a:lnTo>
                <a:lnTo>
                  <a:pt x="660" y="1200"/>
                </a:lnTo>
                <a:lnTo>
                  <a:pt x="660" y="1200"/>
                </a:lnTo>
                <a:lnTo>
                  <a:pt x="666" y="1200"/>
                </a:lnTo>
                <a:lnTo>
                  <a:pt x="672" y="1200"/>
                </a:lnTo>
                <a:lnTo>
                  <a:pt x="672" y="1200"/>
                </a:lnTo>
                <a:lnTo>
                  <a:pt x="678" y="1200"/>
                </a:lnTo>
                <a:lnTo>
                  <a:pt x="678" y="1206"/>
                </a:lnTo>
                <a:lnTo>
                  <a:pt x="678" y="1206"/>
                </a:lnTo>
                <a:lnTo>
                  <a:pt x="678" y="1206"/>
                </a:lnTo>
                <a:lnTo>
                  <a:pt x="684" y="1206"/>
                </a:lnTo>
                <a:lnTo>
                  <a:pt x="684" y="1212"/>
                </a:lnTo>
                <a:lnTo>
                  <a:pt x="690" y="1212"/>
                </a:lnTo>
                <a:lnTo>
                  <a:pt x="690" y="1212"/>
                </a:lnTo>
                <a:lnTo>
                  <a:pt x="690" y="1212"/>
                </a:lnTo>
                <a:lnTo>
                  <a:pt x="690" y="1218"/>
                </a:lnTo>
                <a:lnTo>
                  <a:pt x="690" y="1218"/>
                </a:lnTo>
                <a:lnTo>
                  <a:pt x="684" y="1218"/>
                </a:lnTo>
                <a:lnTo>
                  <a:pt x="678" y="1212"/>
                </a:lnTo>
                <a:lnTo>
                  <a:pt x="678" y="1212"/>
                </a:lnTo>
                <a:lnTo>
                  <a:pt x="672" y="1212"/>
                </a:lnTo>
                <a:lnTo>
                  <a:pt x="672" y="1218"/>
                </a:lnTo>
                <a:lnTo>
                  <a:pt x="678" y="1218"/>
                </a:lnTo>
                <a:lnTo>
                  <a:pt x="678" y="1224"/>
                </a:lnTo>
                <a:lnTo>
                  <a:pt x="684" y="1224"/>
                </a:lnTo>
                <a:lnTo>
                  <a:pt x="684" y="1224"/>
                </a:lnTo>
                <a:lnTo>
                  <a:pt x="690" y="1230"/>
                </a:lnTo>
                <a:lnTo>
                  <a:pt x="696" y="1230"/>
                </a:lnTo>
                <a:lnTo>
                  <a:pt x="696" y="1230"/>
                </a:lnTo>
                <a:lnTo>
                  <a:pt x="702" y="1230"/>
                </a:lnTo>
                <a:lnTo>
                  <a:pt x="708" y="1230"/>
                </a:lnTo>
                <a:lnTo>
                  <a:pt x="708" y="1230"/>
                </a:lnTo>
                <a:lnTo>
                  <a:pt x="714" y="1236"/>
                </a:lnTo>
                <a:lnTo>
                  <a:pt x="714" y="1242"/>
                </a:lnTo>
                <a:lnTo>
                  <a:pt x="714" y="1248"/>
                </a:lnTo>
                <a:lnTo>
                  <a:pt x="714" y="1254"/>
                </a:lnTo>
                <a:lnTo>
                  <a:pt x="720" y="1254"/>
                </a:lnTo>
                <a:lnTo>
                  <a:pt x="720" y="1260"/>
                </a:lnTo>
                <a:lnTo>
                  <a:pt x="726" y="1260"/>
                </a:lnTo>
                <a:lnTo>
                  <a:pt x="726" y="1260"/>
                </a:lnTo>
                <a:lnTo>
                  <a:pt x="726" y="1266"/>
                </a:lnTo>
                <a:lnTo>
                  <a:pt x="732" y="1266"/>
                </a:lnTo>
                <a:lnTo>
                  <a:pt x="738" y="1266"/>
                </a:lnTo>
                <a:lnTo>
                  <a:pt x="738" y="1266"/>
                </a:lnTo>
                <a:lnTo>
                  <a:pt x="738" y="1272"/>
                </a:lnTo>
                <a:lnTo>
                  <a:pt x="732" y="1272"/>
                </a:lnTo>
                <a:lnTo>
                  <a:pt x="732" y="1272"/>
                </a:lnTo>
                <a:lnTo>
                  <a:pt x="726" y="1278"/>
                </a:lnTo>
                <a:lnTo>
                  <a:pt x="726" y="1278"/>
                </a:lnTo>
                <a:lnTo>
                  <a:pt x="732" y="1284"/>
                </a:lnTo>
                <a:lnTo>
                  <a:pt x="732" y="1284"/>
                </a:lnTo>
                <a:lnTo>
                  <a:pt x="726" y="1284"/>
                </a:lnTo>
                <a:lnTo>
                  <a:pt x="726" y="1290"/>
                </a:lnTo>
                <a:lnTo>
                  <a:pt x="720" y="1290"/>
                </a:lnTo>
                <a:lnTo>
                  <a:pt x="714" y="1290"/>
                </a:lnTo>
                <a:lnTo>
                  <a:pt x="702" y="1296"/>
                </a:lnTo>
                <a:lnTo>
                  <a:pt x="696" y="1302"/>
                </a:lnTo>
                <a:lnTo>
                  <a:pt x="702" y="1302"/>
                </a:lnTo>
                <a:lnTo>
                  <a:pt x="696" y="1308"/>
                </a:lnTo>
                <a:lnTo>
                  <a:pt x="690" y="1308"/>
                </a:lnTo>
                <a:lnTo>
                  <a:pt x="684" y="1314"/>
                </a:lnTo>
                <a:lnTo>
                  <a:pt x="678" y="1320"/>
                </a:lnTo>
                <a:lnTo>
                  <a:pt x="672" y="1320"/>
                </a:lnTo>
                <a:lnTo>
                  <a:pt x="666" y="1326"/>
                </a:lnTo>
                <a:lnTo>
                  <a:pt x="660" y="1326"/>
                </a:lnTo>
                <a:lnTo>
                  <a:pt x="660" y="1326"/>
                </a:lnTo>
                <a:lnTo>
                  <a:pt x="660" y="1326"/>
                </a:lnTo>
                <a:lnTo>
                  <a:pt x="660" y="1332"/>
                </a:lnTo>
                <a:lnTo>
                  <a:pt x="660" y="1332"/>
                </a:lnTo>
                <a:lnTo>
                  <a:pt x="660" y="1332"/>
                </a:lnTo>
                <a:lnTo>
                  <a:pt x="666" y="1332"/>
                </a:lnTo>
                <a:lnTo>
                  <a:pt x="672" y="1338"/>
                </a:lnTo>
                <a:lnTo>
                  <a:pt x="672" y="1332"/>
                </a:lnTo>
                <a:lnTo>
                  <a:pt x="672" y="1332"/>
                </a:lnTo>
                <a:lnTo>
                  <a:pt x="678" y="1332"/>
                </a:lnTo>
                <a:lnTo>
                  <a:pt x="684" y="1332"/>
                </a:lnTo>
                <a:lnTo>
                  <a:pt x="684" y="1338"/>
                </a:lnTo>
                <a:lnTo>
                  <a:pt x="690" y="1338"/>
                </a:lnTo>
                <a:lnTo>
                  <a:pt x="696" y="1338"/>
                </a:lnTo>
                <a:lnTo>
                  <a:pt x="696" y="1338"/>
                </a:lnTo>
                <a:lnTo>
                  <a:pt x="702" y="1344"/>
                </a:lnTo>
                <a:lnTo>
                  <a:pt x="696" y="1350"/>
                </a:lnTo>
                <a:lnTo>
                  <a:pt x="696" y="1350"/>
                </a:lnTo>
                <a:lnTo>
                  <a:pt x="690" y="1350"/>
                </a:lnTo>
                <a:lnTo>
                  <a:pt x="696" y="1350"/>
                </a:lnTo>
                <a:lnTo>
                  <a:pt x="696" y="1350"/>
                </a:lnTo>
                <a:lnTo>
                  <a:pt x="702" y="1350"/>
                </a:lnTo>
                <a:lnTo>
                  <a:pt x="702" y="1350"/>
                </a:lnTo>
                <a:lnTo>
                  <a:pt x="708" y="1350"/>
                </a:lnTo>
                <a:lnTo>
                  <a:pt x="702" y="1356"/>
                </a:lnTo>
                <a:lnTo>
                  <a:pt x="696" y="1356"/>
                </a:lnTo>
                <a:lnTo>
                  <a:pt x="690" y="1356"/>
                </a:lnTo>
                <a:lnTo>
                  <a:pt x="690" y="1356"/>
                </a:lnTo>
                <a:lnTo>
                  <a:pt x="684" y="1362"/>
                </a:lnTo>
                <a:lnTo>
                  <a:pt x="678" y="1362"/>
                </a:lnTo>
                <a:lnTo>
                  <a:pt x="672" y="1356"/>
                </a:lnTo>
                <a:lnTo>
                  <a:pt x="672" y="1356"/>
                </a:lnTo>
                <a:lnTo>
                  <a:pt x="666" y="1356"/>
                </a:lnTo>
                <a:lnTo>
                  <a:pt x="660" y="1356"/>
                </a:lnTo>
                <a:lnTo>
                  <a:pt x="666" y="1362"/>
                </a:lnTo>
                <a:lnTo>
                  <a:pt x="672" y="1368"/>
                </a:lnTo>
                <a:lnTo>
                  <a:pt x="672" y="1368"/>
                </a:lnTo>
                <a:lnTo>
                  <a:pt x="666" y="1374"/>
                </a:lnTo>
                <a:lnTo>
                  <a:pt x="660" y="1374"/>
                </a:lnTo>
                <a:lnTo>
                  <a:pt x="654" y="1380"/>
                </a:lnTo>
                <a:lnTo>
                  <a:pt x="660" y="1374"/>
                </a:lnTo>
                <a:lnTo>
                  <a:pt x="666" y="1374"/>
                </a:lnTo>
                <a:lnTo>
                  <a:pt x="666" y="1380"/>
                </a:lnTo>
                <a:lnTo>
                  <a:pt x="660" y="1380"/>
                </a:lnTo>
                <a:lnTo>
                  <a:pt x="654" y="1380"/>
                </a:lnTo>
                <a:lnTo>
                  <a:pt x="648" y="1386"/>
                </a:lnTo>
                <a:lnTo>
                  <a:pt x="648" y="1380"/>
                </a:lnTo>
                <a:lnTo>
                  <a:pt x="654" y="1374"/>
                </a:lnTo>
                <a:lnTo>
                  <a:pt x="648" y="1374"/>
                </a:lnTo>
                <a:lnTo>
                  <a:pt x="648" y="1380"/>
                </a:lnTo>
                <a:lnTo>
                  <a:pt x="642" y="1386"/>
                </a:lnTo>
                <a:lnTo>
                  <a:pt x="636" y="1386"/>
                </a:lnTo>
                <a:lnTo>
                  <a:pt x="636" y="1392"/>
                </a:lnTo>
                <a:lnTo>
                  <a:pt x="630" y="1392"/>
                </a:lnTo>
                <a:lnTo>
                  <a:pt x="630" y="1398"/>
                </a:lnTo>
                <a:lnTo>
                  <a:pt x="630" y="1392"/>
                </a:lnTo>
                <a:lnTo>
                  <a:pt x="630" y="1398"/>
                </a:lnTo>
                <a:lnTo>
                  <a:pt x="630" y="1398"/>
                </a:lnTo>
                <a:lnTo>
                  <a:pt x="630" y="1404"/>
                </a:lnTo>
                <a:lnTo>
                  <a:pt x="630" y="1410"/>
                </a:lnTo>
                <a:lnTo>
                  <a:pt x="624" y="1410"/>
                </a:lnTo>
                <a:lnTo>
                  <a:pt x="618" y="1410"/>
                </a:lnTo>
                <a:lnTo>
                  <a:pt x="618" y="1404"/>
                </a:lnTo>
                <a:lnTo>
                  <a:pt x="612" y="1404"/>
                </a:lnTo>
                <a:lnTo>
                  <a:pt x="618" y="1398"/>
                </a:lnTo>
                <a:lnTo>
                  <a:pt x="612" y="1398"/>
                </a:lnTo>
                <a:lnTo>
                  <a:pt x="606" y="1398"/>
                </a:lnTo>
                <a:lnTo>
                  <a:pt x="606" y="1398"/>
                </a:lnTo>
                <a:lnTo>
                  <a:pt x="606" y="1398"/>
                </a:lnTo>
                <a:lnTo>
                  <a:pt x="606" y="1392"/>
                </a:lnTo>
                <a:lnTo>
                  <a:pt x="606" y="1386"/>
                </a:lnTo>
                <a:lnTo>
                  <a:pt x="606" y="1386"/>
                </a:lnTo>
                <a:lnTo>
                  <a:pt x="606" y="1380"/>
                </a:lnTo>
                <a:lnTo>
                  <a:pt x="612" y="1380"/>
                </a:lnTo>
                <a:lnTo>
                  <a:pt x="612" y="1374"/>
                </a:lnTo>
                <a:lnTo>
                  <a:pt x="606" y="1374"/>
                </a:lnTo>
                <a:lnTo>
                  <a:pt x="606" y="1380"/>
                </a:lnTo>
                <a:lnTo>
                  <a:pt x="606" y="1386"/>
                </a:lnTo>
                <a:lnTo>
                  <a:pt x="600" y="1386"/>
                </a:lnTo>
                <a:lnTo>
                  <a:pt x="600" y="1380"/>
                </a:lnTo>
                <a:lnTo>
                  <a:pt x="600" y="1374"/>
                </a:lnTo>
                <a:lnTo>
                  <a:pt x="600" y="1374"/>
                </a:lnTo>
                <a:lnTo>
                  <a:pt x="600" y="1374"/>
                </a:lnTo>
                <a:lnTo>
                  <a:pt x="600" y="1380"/>
                </a:lnTo>
                <a:lnTo>
                  <a:pt x="594" y="1386"/>
                </a:lnTo>
                <a:lnTo>
                  <a:pt x="594" y="1392"/>
                </a:lnTo>
                <a:lnTo>
                  <a:pt x="594" y="1398"/>
                </a:lnTo>
                <a:lnTo>
                  <a:pt x="594" y="1392"/>
                </a:lnTo>
                <a:lnTo>
                  <a:pt x="594" y="1398"/>
                </a:lnTo>
                <a:lnTo>
                  <a:pt x="594" y="1398"/>
                </a:lnTo>
                <a:lnTo>
                  <a:pt x="594" y="1404"/>
                </a:lnTo>
                <a:lnTo>
                  <a:pt x="594" y="1404"/>
                </a:lnTo>
                <a:lnTo>
                  <a:pt x="588" y="1410"/>
                </a:lnTo>
                <a:lnTo>
                  <a:pt x="582" y="1416"/>
                </a:lnTo>
                <a:lnTo>
                  <a:pt x="576" y="1416"/>
                </a:lnTo>
                <a:lnTo>
                  <a:pt x="576" y="1416"/>
                </a:lnTo>
                <a:lnTo>
                  <a:pt x="576" y="1422"/>
                </a:lnTo>
                <a:lnTo>
                  <a:pt x="576" y="1422"/>
                </a:lnTo>
                <a:lnTo>
                  <a:pt x="570" y="1422"/>
                </a:lnTo>
                <a:lnTo>
                  <a:pt x="564" y="1422"/>
                </a:lnTo>
                <a:lnTo>
                  <a:pt x="552" y="1434"/>
                </a:lnTo>
                <a:lnTo>
                  <a:pt x="552" y="1428"/>
                </a:lnTo>
                <a:lnTo>
                  <a:pt x="546" y="1428"/>
                </a:lnTo>
                <a:lnTo>
                  <a:pt x="552" y="1428"/>
                </a:lnTo>
                <a:lnTo>
                  <a:pt x="546" y="1434"/>
                </a:lnTo>
                <a:lnTo>
                  <a:pt x="540" y="1440"/>
                </a:lnTo>
                <a:lnTo>
                  <a:pt x="534" y="1440"/>
                </a:lnTo>
                <a:lnTo>
                  <a:pt x="534" y="1440"/>
                </a:lnTo>
                <a:lnTo>
                  <a:pt x="528" y="1440"/>
                </a:lnTo>
                <a:lnTo>
                  <a:pt x="522" y="1440"/>
                </a:lnTo>
                <a:lnTo>
                  <a:pt x="516" y="1440"/>
                </a:lnTo>
                <a:lnTo>
                  <a:pt x="522" y="1440"/>
                </a:lnTo>
                <a:lnTo>
                  <a:pt x="522" y="1440"/>
                </a:lnTo>
                <a:lnTo>
                  <a:pt x="528" y="1446"/>
                </a:lnTo>
                <a:lnTo>
                  <a:pt x="534" y="1452"/>
                </a:lnTo>
                <a:lnTo>
                  <a:pt x="528" y="1458"/>
                </a:lnTo>
                <a:lnTo>
                  <a:pt x="516" y="1464"/>
                </a:lnTo>
                <a:lnTo>
                  <a:pt x="486" y="1458"/>
                </a:lnTo>
                <a:lnTo>
                  <a:pt x="504" y="1464"/>
                </a:lnTo>
                <a:lnTo>
                  <a:pt x="522" y="1476"/>
                </a:lnTo>
                <a:lnTo>
                  <a:pt x="510" y="1476"/>
                </a:lnTo>
                <a:lnTo>
                  <a:pt x="534" y="1482"/>
                </a:lnTo>
                <a:lnTo>
                  <a:pt x="528" y="1482"/>
                </a:lnTo>
                <a:lnTo>
                  <a:pt x="528" y="1482"/>
                </a:lnTo>
                <a:lnTo>
                  <a:pt x="516" y="1482"/>
                </a:lnTo>
                <a:lnTo>
                  <a:pt x="528" y="1488"/>
                </a:lnTo>
                <a:lnTo>
                  <a:pt x="528" y="1494"/>
                </a:lnTo>
                <a:lnTo>
                  <a:pt x="528" y="1494"/>
                </a:lnTo>
                <a:lnTo>
                  <a:pt x="522" y="1500"/>
                </a:lnTo>
                <a:lnTo>
                  <a:pt x="528" y="1500"/>
                </a:lnTo>
                <a:lnTo>
                  <a:pt x="522" y="1506"/>
                </a:lnTo>
                <a:lnTo>
                  <a:pt x="510" y="1494"/>
                </a:lnTo>
                <a:lnTo>
                  <a:pt x="516" y="1512"/>
                </a:lnTo>
                <a:lnTo>
                  <a:pt x="522" y="1512"/>
                </a:lnTo>
                <a:lnTo>
                  <a:pt x="516" y="1518"/>
                </a:lnTo>
                <a:lnTo>
                  <a:pt x="522" y="1518"/>
                </a:lnTo>
                <a:lnTo>
                  <a:pt x="516" y="1518"/>
                </a:lnTo>
                <a:lnTo>
                  <a:pt x="504" y="1518"/>
                </a:lnTo>
                <a:lnTo>
                  <a:pt x="510" y="1524"/>
                </a:lnTo>
                <a:lnTo>
                  <a:pt x="522" y="1530"/>
                </a:lnTo>
                <a:lnTo>
                  <a:pt x="522" y="1542"/>
                </a:lnTo>
                <a:lnTo>
                  <a:pt x="498" y="1524"/>
                </a:lnTo>
                <a:lnTo>
                  <a:pt x="504" y="1536"/>
                </a:lnTo>
                <a:lnTo>
                  <a:pt x="498" y="1536"/>
                </a:lnTo>
                <a:lnTo>
                  <a:pt x="516" y="1554"/>
                </a:lnTo>
                <a:lnTo>
                  <a:pt x="516" y="1554"/>
                </a:lnTo>
                <a:lnTo>
                  <a:pt x="492" y="1536"/>
                </a:lnTo>
                <a:lnTo>
                  <a:pt x="492" y="1542"/>
                </a:lnTo>
                <a:lnTo>
                  <a:pt x="510" y="1554"/>
                </a:lnTo>
                <a:lnTo>
                  <a:pt x="516" y="1560"/>
                </a:lnTo>
                <a:lnTo>
                  <a:pt x="510" y="1566"/>
                </a:lnTo>
                <a:lnTo>
                  <a:pt x="504" y="1572"/>
                </a:lnTo>
                <a:lnTo>
                  <a:pt x="510" y="1578"/>
                </a:lnTo>
                <a:lnTo>
                  <a:pt x="510" y="1584"/>
                </a:lnTo>
                <a:lnTo>
                  <a:pt x="498" y="1578"/>
                </a:lnTo>
                <a:lnTo>
                  <a:pt x="498" y="1584"/>
                </a:lnTo>
                <a:lnTo>
                  <a:pt x="504" y="1584"/>
                </a:lnTo>
                <a:lnTo>
                  <a:pt x="510" y="1584"/>
                </a:lnTo>
                <a:lnTo>
                  <a:pt x="516" y="1596"/>
                </a:lnTo>
                <a:lnTo>
                  <a:pt x="516" y="1602"/>
                </a:lnTo>
                <a:lnTo>
                  <a:pt x="504" y="1608"/>
                </a:lnTo>
                <a:lnTo>
                  <a:pt x="504" y="1608"/>
                </a:lnTo>
                <a:lnTo>
                  <a:pt x="504" y="1608"/>
                </a:lnTo>
                <a:lnTo>
                  <a:pt x="504" y="1620"/>
                </a:lnTo>
                <a:lnTo>
                  <a:pt x="492" y="1620"/>
                </a:lnTo>
                <a:lnTo>
                  <a:pt x="492" y="1626"/>
                </a:lnTo>
                <a:lnTo>
                  <a:pt x="498" y="1632"/>
                </a:lnTo>
                <a:lnTo>
                  <a:pt x="492" y="1632"/>
                </a:lnTo>
                <a:lnTo>
                  <a:pt x="492" y="1638"/>
                </a:lnTo>
                <a:lnTo>
                  <a:pt x="498" y="1644"/>
                </a:lnTo>
                <a:lnTo>
                  <a:pt x="504" y="1650"/>
                </a:lnTo>
                <a:lnTo>
                  <a:pt x="498" y="1656"/>
                </a:lnTo>
                <a:lnTo>
                  <a:pt x="498" y="1662"/>
                </a:lnTo>
                <a:lnTo>
                  <a:pt x="492" y="1662"/>
                </a:lnTo>
                <a:lnTo>
                  <a:pt x="492" y="1668"/>
                </a:lnTo>
                <a:lnTo>
                  <a:pt x="492" y="1674"/>
                </a:lnTo>
                <a:lnTo>
                  <a:pt x="492" y="1674"/>
                </a:lnTo>
                <a:lnTo>
                  <a:pt x="486" y="1686"/>
                </a:lnTo>
                <a:lnTo>
                  <a:pt x="492" y="1692"/>
                </a:lnTo>
                <a:lnTo>
                  <a:pt x="492" y="1686"/>
                </a:lnTo>
                <a:lnTo>
                  <a:pt x="492" y="1692"/>
                </a:lnTo>
                <a:lnTo>
                  <a:pt x="486" y="1692"/>
                </a:lnTo>
                <a:lnTo>
                  <a:pt x="486" y="1698"/>
                </a:lnTo>
                <a:lnTo>
                  <a:pt x="486" y="1710"/>
                </a:lnTo>
                <a:lnTo>
                  <a:pt x="474" y="1710"/>
                </a:lnTo>
                <a:lnTo>
                  <a:pt x="474" y="1716"/>
                </a:lnTo>
                <a:lnTo>
                  <a:pt x="468" y="1722"/>
                </a:lnTo>
                <a:lnTo>
                  <a:pt x="462" y="1734"/>
                </a:lnTo>
                <a:lnTo>
                  <a:pt x="462" y="1740"/>
                </a:lnTo>
                <a:lnTo>
                  <a:pt x="456" y="1752"/>
                </a:lnTo>
                <a:lnTo>
                  <a:pt x="456" y="1758"/>
                </a:lnTo>
                <a:lnTo>
                  <a:pt x="456" y="1764"/>
                </a:lnTo>
                <a:lnTo>
                  <a:pt x="450" y="1770"/>
                </a:lnTo>
                <a:lnTo>
                  <a:pt x="438" y="1788"/>
                </a:lnTo>
                <a:lnTo>
                  <a:pt x="432" y="1782"/>
                </a:lnTo>
                <a:lnTo>
                  <a:pt x="432" y="1782"/>
                </a:lnTo>
                <a:lnTo>
                  <a:pt x="432" y="1776"/>
                </a:lnTo>
                <a:lnTo>
                  <a:pt x="426" y="1782"/>
                </a:lnTo>
                <a:lnTo>
                  <a:pt x="426" y="1776"/>
                </a:lnTo>
                <a:lnTo>
                  <a:pt x="414" y="1776"/>
                </a:lnTo>
                <a:lnTo>
                  <a:pt x="414" y="1770"/>
                </a:lnTo>
                <a:lnTo>
                  <a:pt x="408" y="1776"/>
                </a:lnTo>
                <a:lnTo>
                  <a:pt x="402" y="1776"/>
                </a:lnTo>
                <a:lnTo>
                  <a:pt x="402" y="1776"/>
                </a:lnTo>
                <a:lnTo>
                  <a:pt x="402" y="1776"/>
                </a:lnTo>
                <a:lnTo>
                  <a:pt x="396" y="1776"/>
                </a:lnTo>
                <a:lnTo>
                  <a:pt x="396" y="1782"/>
                </a:lnTo>
                <a:lnTo>
                  <a:pt x="390" y="1782"/>
                </a:lnTo>
                <a:lnTo>
                  <a:pt x="384" y="1782"/>
                </a:lnTo>
                <a:lnTo>
                  <a:pt x="390" y="1776"/>
                </a:lnTo>
                <a:lnTo>
                  <a:pt x="384" y="1776"/>
                </a:lnTo>
                <a:lnTo>
                  <a:pt x="372" y="1776"/>
                </a:lnTo>
                <a:lnTo>
                  <a:pt x="366" y="1776"/>
                </a:lnTo>
                <a:lnTo>
                  <a:pt x="366" y="1770"/>
                </a:lnTo>
                <a:lnTo>
                  <a:pt x="360" y="1770"/>
                </a:lnTo>
                <a:lnTo>
                  <a:pt x="360" y="1776"/>
                </a:lnTo>
                <a:lnTo>
                  <a:pt x="348" y="1776"/>
                </a:lnTo>
                <a:lnTo>
                  <a:pt x="348" y="1776"/>
                </a:lnTo>
                <a:lnTo>
                  <a:pt x="342" y="1776"/>
                </a:lnTo>
                <a:lnTo>
                  <a:pt x="336" y="1776"/>
                </a:lnTo>
                <a:lnTo>
                  <a:pt x="330" y="1776"/>
                </a:lnTo>
                <a:lnTo>
                  <a:pt x="330" y="1782"/>
                </a:lnTo>
                <a:lnTo>
                  <a:pt x="336" y="1782"/>
                </a:lnTo>
                <a:lnTo>
                  <a:pt x="336" y="1788"/>
                </a:lnTo>
                <a:lnTo>
                  <a:pt x="342" y="1794"/>
                </a:lnTo>
                <a:lnTo>
                  <a:pt x="336" y="1800"/>
                </a:lnTo>
                <a:lnTo>
                  <a:pt x="330" y="1800"/>
                </a:lnTo>
                <a:lnTo>
                  <a:pt x="324" y="1800"/>
                </a:lnTo>
                <a:lnTo>
                  <a:pt x="324" y="1794"/>
                </a:lnTo>
                <a:lnTo>
                  <a:pt x="324" y="1794"/>
                </a:lnTo>
                <a:lnTo>
                  <a:pt x="318" y="1794"/>
                </a:lnTo>
                <a:lnTo>
                  <a:pt x="318" y="1794"/>
                </a:lnTo>
                <a:lnTo>
                  <a:pt x="312" y="1794"/>
                </a:lnTo>
                <a:lnTo>
                  <a:pt x="312" y="1800"/>
                </a:lnTo>
                <a:lnTo>
                  <a:pt x="306" y="1806"/>
                </a:lnTo>
                <a:lnTo>
                  <a:pt x="300" y="1806"/>
                </a:lnTo>
                <a:lnTo>
                  <a:pt x="300" y="1806"/>
                </a:lnTo>
                <a:lnTo>
                  <a:pt x="288" y="1818"/>
                </a:lnTo>
                <a:lnTo>
                  <a:pt x="288" y="1830"/>
                </a:lnTo>
                <a:lnTo>
                  <a:pt x="288" y="1836"/>
                </a:lnTo>
                <a:lnTo>
                  <a:pt x="294" y="1842"/>
                </a:lnTo>
                <a:lnTo>
                  <a:pt x="294" y="1854"/>
                </a:lnTo>
                <a:lnTo>
                  <a:pt x="300" y="1860"/>
                </a:lnTo>
                <a:lnTo>
                  <a:pt x="300" y="1866"/>
                </a:lnTo>
                <a:lnTo>
                  <a:pt x="294" y="1872"/>
                </a:lnTo>
                <a:lnTo>
                  <a:pt x="288" y="1878"/>
                </a:lnTo>
                <a:lnTo>
                  <a:pt x="288" y="1878"/>
                </a:lnTo>
                <a:lnTo>
                  <a:pt x="288" y="1884"/>
                </a:lnTo>
                <a:lnTo>
                  <a:pt x="276" y="1884"/>
                </a:lnTo>
                <a:lnTo>
                  <a:pt x="276" y="1884"/>
                </a:lnTo>
                <a:lnTo>
                  <a:pt x="264" y="1878"/>
                </a:lnTo>
                <a:lnTo>
                  <a:pt x="252" y="1878"/>
                </a:lnTo>
                <a:lnTo>
                  <a:pt x="240" y="1878"/>
                </a:lnTo>
                <a:lnTo>
                  <a:pt x="240" y="1878"/>
                </a:lnTo>
                <a:lnTo>
                  <a:pt x="234" y="1878"/>
                </a:lnTo>
                <a:lnTo>
                  <a:pt x="234" y="1884"/>
                </a:lnTo>
                <a:lnTo>
                  <a:pt x="228" y="1884"/>
                </a:lnTo>
                <a:lnTo>
                  <a:pt x="222" y="1884"/>
                </a:lnTo>
                <a:lnTo>
                  <a:pt x="210" y="1890"/>
                </a:lnTo>
                <a:lnTo>
                  <a:pt x="192" y="1884"/>
                </a:lnTo>
                <a:lnTo>
                  <a:pt x="186" y="1884"/>
                </a:lnTo>
                <a:lnTo>
                  <a:pt x="180" y="1884"/>
                </a:lnTo>
                <a:lnTo>
                  <a:pt x="174" y="1884"/>
                </a:lnTo>
                <a:lnTo>
                  <a:pt x="168" y="1884"/>
                </a:lnTo>
                <a:lnTo>
                  <a:pt x="168" y="1884"/>
                </a:lnTo>
                <a:lnTo>
                  <a:pt x="162" y="1884"/>
                </a:lnTo>
                <a:lnTo>
                  <a:pt x="156" y="1884"/>
                </a:lnTo>
                <a:lnTo>
                  <a:pt x="162" y="1878"/>
                </a:lnTo>
                <a:lnTo>
                  <a:pt x="162" y="1878"/>
                </a:lnTo>
                <a:lnTo>
                  <a:pt x="168" y="1878"/>
                </a:lnTo>
                <a:lnTo>
                  <a:pt x="174" y="1878"/>
                </a:lnTo>
                <a:lnTo>
                  <a:pt x="174" y="1872"/>
                </a:lnTo>
                <a:lnTo>
                  <a:pt x="174" y="1872"/>
                </a:lnTo>
                <a:lnTo>
                  <a:pt x="168" y="1866"/>
                </a:lnTo>
                <a:lnTo>
                  <a:pt x="168" y="1866"/>
                </a:lnTo>
                <a:lnTo>
                  <a:pt x="168" y="1860"/>
                </a:lnTo>
                <a:lnTo>
                  <a:pt x="168" y="1860"/>
                </a:lnTo>
                <a:lnTo>
                  <a:pt x="174" y="1854"/>
                </a:lnTo>
                <a:lnTo>
                  <a:pt x="180" y="1848"/>
                </a:lnTo>
                <a:lnTo>
                  <a:pt x="180" y="1848"/>
                </a:lnTo>
                <a:lnTo>
                  <a:pt x="180" y="1842"/>
                </a:lnTo>
                <a:lnTo>
                  <a:pt x="180" y="1836"/>
                </a:lnTo>
                <a:lnTo>
                  <a:pt x="174" y="1836"/>
                </a:lnTo>
                <a:lnTo>
                  <a:pt x="174" y="1836"/>
                </a:lnTo>
                <a:lnTo>
                  <a:pt x="174" y="1836"/>
                </a:lnTo>
                <a:lnTo>
                  <a:pt x="174" y="1836"/>
                </a:lnTo>
                <a:lnTo>
                  <a:pt x="168" y="1836"/>
                </a:lnTo>
                <a:lnTo>
                  <a:pt x="168" y="1830"/>
                </a:lnTo>
                <a:lnTo>
                  <a:pt x="168" y="1824"/>
                </a:lnTo>
                <a:lnTo>
                  <a:pt x="168" y="1818"/>
                </a:lnTo>
                <a:lnTo>
                  <a:pt x="162" y="1818"/>
                </a:lnTo>
                <a:lnTo>
                  <a:pt x="162" y="1818"/>
                </a:lnTo>
                <a:lnTo>
                  <a:pt x="156" y="1812"/>
                </a:lnTo>
                <a:lnTo>
                  <a:pt x="156" y="1812"/>
                </a:lnTo>
                <a:lnTo>
                  <a:pt x="156" y="1800"/>
                </a:lnTo>
                <a:lnTo>
                  <a:pt x="144" y="1788"/>
                </a:lnTo>
                <a:lnTo>
                  <a:pt x="138" y="1782"/>
                </a:lnTo>
                <a:lnTo>
                  <a:pt x="138" y="1776"/>
                </a:lnTo>
                <a:lnTo>
                  <a:pt x="132" y="1764"/>
                </a:lnTo>
                <a:lnTo>
                  <a:pt x="132" y="1758"/>
                </a:lnTo>
                <a:lnTo>
                  <a:pt x="126" y="1758"/>
                </a:lnTo>
                <a:lnTo>
                  <a:pt x="138" y="1758"/>
                </a:lnTo>
                <a:lnTo>
                  <a:pt x="144" y="1764"/>
                </a:lnTo>
                <a:lnTo>
                  <a:pt x="150" y="1764"/>
                </a:lnTo>
                <a:lnTo>
                  <a:pt x="150" y="1770"/>
                </a:lnTo>
                <a:lnTo>
                  <a:pt x="150" y="1764"/>
                </a:lnTo>
                <a:lnTo>
                  <a:pt x="156" y="1770"/>
                </a:lnTo>
                <a:lnTo>
                  <a:pt x="156" y="1764"/>
                </a:lnTo>
                <a:lnTo>
                  <a:pt x="162" y="1764"/>
                </a:lnTo>
                <a:lnTo>
                  <a:pt x="162" y="1758"/>
                </a:lnTo>
                <a:lnTo>
                  <a:pt x="156" y="1758"/>
                </a:lnTo>
                <a:lnTo>
                  <a:pt x="150" y="1746"/>
                </a:lnTo>
                <a:lnTo>
                  <a:pt x="150" y="1746"/>
                </a:lnTo>
                <a:lnTo>
                  <a:pt x="150" y="1746"/>
                </a:lnTo>
                <a:lnTo>
                  <a:pt x="144" y="1746"/>
                </a:lnTo>
                <a:lnTo>
                  <a:pt x="144" y="1740"/>
                </a:lnTo>
                <a:lnTo>
                  <a:pt x="144" y="1734"/>
                </a:lnTo>
                <a:lnTo>
                  <a:pt x="150" y="1734"/>
                </a:lnTo>
                <a:lnTo>
                  <a:pt x="162" y="1740"/>
                </a:lnTo>
                <a:lnTo>
                  <a:pt x="168" y="1734"/>
                </a:lnTo>
                <a:lnTo>
                  <a:pt x="168" y="1734"/>
                </a:lnTo>
                <a:lnTo>
                  <a:pt x="168" y="1734"/>
                </a:lnTo>
                <a:lnTo>
                  <a:pt x="174" y="1716"/>
                </a:lnTo>
                <a:lnTo>
                  <a:pt x="168" y="1716"/>
                </a:lnTo>
                <a:lnTo>
                  <a:pt x="168" y="1710"/>
                </a:lnTo>
                <a:lnTo>
                  <a:pt x="162" y="1704"/>
                </a:lnTo>
                <a:lnTo>
                  <a:pt x="156" y="1710"/>
                </a:lnTo>
                <a:lnTo>
                  <a:pt x="150" y="1710"/>
                </a:lnTo>
                <a:lnTo>
                  <a:pt x="150" y="1704"/>
                </a:lnTo>
                <a:lnTo>
                  <a:pt x="150" y="1704"/>
                </a:lnTo>
                <a:lnTo>
                  <a:pt x="150" y="1698"/>
                </a:lnTo>
                <a:lnTo>
                  <a:pt x="144" y="1698"/>
                </a:lnTo>
                <a:lnTo>
                  <a:pt x="144" y="1692"/>
                </a:lnTo>
                <a:lnTo>
                  <a:pt x="138" y="1686"/>
                </a:lnTo>
                <a:lnTo>
                  <a:pt x="144" y="1686"/>
                </a:lnTo>
                <a:lnTo>
                  <a:pt x="138" y="1680"/>
                </a:lnTo>
                <a:lnTo>
                  <a:pt x="138" y="1680"/>
                </a:lnTo>
                <a:lnTo>
                  <a:pt x="132" y="1674"/>
                </a:lnTo>
                <a:lnTo>
                  <a:pt x="126" y="1674"/>
                </a:lnTo>
                <a:lnTo>
                  <a:pt x="120" y="1668"/>
                </a:lnTo>
                <a:lnTo>
                  <a:pt x="120" y="1662"/>
                </a:lnTo>
                <a:lnTo>
                  <a:pt x="120" y="1656"/>
                </a:lnTo>
                <a:lnTo>
                  <a:pt x="108" y="1650"/>
                </a:lnTo>
                <a:lnTo>
                  <a:pt x="108" y="1644"/>
                </a:lnTo>
                <a:lnTo>
                  <a:pt x="102" y="1644"/>
                </a:lnTo>
                <a:lnTo>
                  <a:pt x="108" y="1644"/>
                </a:lnTo>
                <a:lnTo>
                  <a:pt x="102" y="1632"/>
                </a:lnTo>
                <a:lnTo>
                  <a:pt x="96" y="1626"/>
                </a:lnTo>
                <a:lnTo>
                  <a:pt x="96" y="1626"/>
                </a:lnTo>
                <a:lnTo>
                  <a:pt x="96" y="1620"/>
                </a:lnTo>
                <a:lnTo>
                  <a:pt x="102" y="1620"/>
                </a:lnTo>
                <a:lnTo>
                  <a:pt x="102" y="1614"/>
                </a:lnTo>
                <a:lnTo>
                  <a:pt x="90" y="1614"/>
                </a:lnTo>
                <a:lnTo>
                  <a:pt x="96" y="1608"/>
                </a:lnTo>
                <a:lnTo>
                  <a:pt x="96" y="1602"/>
                </a:lnTo>
                <a:lnTo>
                  <a:pt x="96" y="1602"/>
                </a:lnTo>
                <a:lnTo>
                  <a:pt x="96" y="1602"/>
                </a:lnTo>
                <a:lnTo>
                  <a:pt x="90" y="1596"/>
                </a:lnTo>
                <a:lnTo>
                  <a:pt x="90" y="1602"/>
                </a:lnTo>
                <a:lnTo>
                  <a:pt x="90" y="1602"/>
                </a:lnTo>
                <a:lnTo>
                  <a:pt x="90" y="1608"/>
                </a:lnTo>
                <a:lnTo>
                  <a:pt x="84" y="1608"/>
                </a:lnTo>
                <a:lnTo>
                  <a:pt x="78" y="1608"/>
                </a:lnTo>
                <a:lnTo>
                  <a:pt x="78" y="1602"/>
                </a:lnTo>
                <a:lnTo>
                  <a:pt x="78" y="1608"/>
                </a:lnTo>
                <a:lnTo>
                  <a:pt x="78" y="1596"/>
                </a:lnTo>
                <a:lnTo>
                  <a:pt x="78" y="1584"/>
                </a:lnTo>
                <a:lnTo>
                  <a:pt x="78" y="1584"/>
                </a:lnTo>
                <a:lnTo>
                  <a:pt x="78" y="1572"/>
                </a:lnTo>
                <a:lnTo>
                  <a:pt x="78" y="1572"/>
                </a:lnTo>
                <a:lnTo>
                  <a:pt x="78" y="1578"/>
                </a:lnTo>
                <a:lnTo>
                  <a:pt x="72" y="1572"/>
                </a:lnTo>
                <a:lnTo>
                  <a:pt x="72" y="1566"/>
                </a:lnTo>
                <a:lnTo>
                  <a:pt x="72" y="1566"/>
                </a:lnTo>
                <a:lnTo>
                  <a:pt x="84" y="1560"/>
                </a:lnTo>
                <a:lnTo>
                  <a:pt x="72" y="1566"/>
                </a:lnTo>
                <a:lnTo>
                  <a:pt x="66" y="1560"/>
                </a:lnTo>
                <a:lnTo>
                  <a:pt x="60" y="1560"/>
                </a:lnTo>
                <a:lnTo>
                  <a:pt x="60" y="1554"/>
                </a:lnTo>
                <a:lnTo>
                  <a:pt x="66" y="1554"/>
                </a:lnTo>
                <a:lnTo>
                  <a:pt x="72" y="1548"/>
                </a:lnTo>
                <a:lnTo>
                  <a:pt x="60" y="1548"/>
                </a:lnTo>
                <a:lnTo>
                  <a:pt x="60" y="1542"/>
                </a:lnTo>
                <a:lnTo>
                  <a:pt x="60" y="1542"/>
                </a:lnTo>
                <a:lnTo>
                  <a:pt x="60" y="1536"/>
                </a:lnTo>
                <a:lnTo>
                  <a:pt x="60" y="1536"/>
                </a:lnTo>
                <a:lnTo>
                  <a:pt x="66" y="1536"/>
                </a:lnTo>
                <a:lnTo>
                  <a:pt x="66" y="1530"/>
                </a:lnTo>
                <a:lnTo>
                  <a:pt x="60" y="1530"/>
                </a:lnTo>
                <a:lnTo>
                  <a:pt x="66" y="1518"/>
                </a:lnTo>
                <a:lnTo>
                  <a:pt x="72" y="1512"/>
                </a:lnTo>
                <a:lnTo>
                  <a:pt x="72" y="1500"/>
                </a:lnTo>
                <a:lnTo>
                  <a:pt x="72" y="1494"/>
                </a:lnTo>
                <a:lnTo>
                  <a:pt x="72" y="1488"/>
                </a:lnTo>
                <a:lnTo>
                  <a:pt x="72" y="1482"/>
                </a:lnTo>
                <a:lnTo>
                  <a:pt x="72" y="1482"/>
                </a:lnTo>
                <a:lnTo>
                  <a:pt x="72" y="1476"/>
                </a:lnTo>
                <a:lnTo>
                  <a:pt x="78" y="1476"/>
                </a:lnTo>
                <a:lnTo>
                  <a:pt x="66" y="1476"/>
                </a:lnTo>
                <a:lnTo>
                  <a:pt x="60" y="1476"/>
                </a:lnTo>
                <a:lnTo>
                  <a:pt x="54" y="1482"/>
                </a:lnTo>
                <a:lnTo>
                  <a:pt x="48" y="1488"/>
                </a:lnTo>
                <a:lnTo>
                  <a:pt x="42" y="1488"/>
                </a:lnTo>
                <a:lnTo>
                  <a:pt x="48" y="1476"/>
                </a:lnTo>
                <a:lnTo>
                  <a:pt x="60" y="1464"/>
                </a:lnTo>
                <a:lnTo>
                  <a:pt x="48" y="1464"/>
                </a:lnTo>
                <a:lnTo>
                  <a:pt x="48" y="1458"/>
                </a:lnTo>
                <a:lnTo>
                  <a:pt x="42" y="1476"/>
                </a:lnTo>
                <a:lnTo>
                  <a:pt x="42" y="1482"/>
                </a:lnTo>
                <a:lnTo>
                  <a:pt x="36" y="1488"/>
                </a:lnTo>
                <a:lnTo>
                  <a:pt x="36" y="1482"/>
                </a:lnTo>
                <a:lnTo>
                  <a:pt x="30" y="1482"/>
                </a:lnTo>
                <a:lnTo>
                  <a:pt x="36" y="1470"/>
                </a:lnTo>
                <a:lnTo>
                  <a:pt x="30" y="1476"/>
                </a:lnTo>
                <a:lnTo>
                  <a:pt x="30" y="1470"/>
                </a:lnTo>
                <a:lnTo>
                  <a:pt x="24" y="1470"/>
                </a:lnTo>
                <a:lnTo>
                  <a:pt x="18" y="1476"/>
                </a:lnTo>
                <a:lnTo>
                  <a:pt x="18" y="1464"/>
                </a:lnTo>
                <a:lnTo>
                  <a:pt x="30" y="1458"/>
                </a:lnTo>
                <a:lnTo>
                  <a:pt x="24" y="1458"/>
                </a:lnTo>
                <a:lnTo>
                  <a:pt x="18" y="1452"/>
                </a:lnTo>
                <a:lnTo>
                  <a:pt x="18" y="1446"/>
                </a:lnTo>
                <a:lnTo>
                  <a:pt x="24" y="1446"/>
                </a:lnTo>
                <a:lnTo>
                  <a:pt x="18" y="1434"/>
                </a:lnTo>
                <a:lnTo>
                  <a:pt x="12" y="1428"/>
                </a:lnTo>
                <a:lnTo>
                  <a:pt x="12" y="1422"/>
                </a:lnTo>
                <a:lnTo>
                  <a:pt x="12" y="1416"/>
                </a:lnTo>
                <a:lnTo>
                  <a:pt x="12" y="1404"/>
                </a:lnTo>
                <a:lnTo>
                  <a:pt x="12" y="1392"/>
                </a:lnTo>
                <a:lnTo>
                  <a:pt x="6" y="1398"/>
                </a:lnTo>
                <a:lnTo>
                  <a:pt x="0" y="1398"/>
                </a:lnTo>
                <a:lnTo>
                  <a:pt x="6" y="1386"/>
                </a:lnTo>
                <a:lnTo>
                  <a:pt x="24" y="1380"/>
                </a:lnTo>
                <a:lnTo>
                  <a:pt x="30" y="1386"/>
                </a:lnTo>
                <a:lnTo>
                  <a:pt x="36" y="1398"/>
                </a:lnTo>
                <a:lnTo>
                  <a:pt x="36" y="1398"/>
                </a:lnTo>
                <a:lnTo>
                  <a:pt x="48" y="1404"/>
                </a:lnTo>
                <a:lnTo>
                  <a:pt x="54" y="1398"/>
                </a:lnTo>
                <a:lnTo>
                  <a:pt x="60" y="1392"/>
                </a:lnTo>
                <a:lnTo>
                  <a:pt x="66" y="1374"/>
                </a:lnTo>
                <a:lnTo>
                  <a:pt x="66" y="1374"/>
                </a:lnTo>
                <a:lnTo>
                  <a:pt x="72" y="1350"/>
                </a:lnTo>
                <a:lnTo>
                  <a:pt x="66" y="1326"/>
                </a:lnTo>
                <a:lnTo>
                  <a:pt x="60" y="1308"/>
                </a:lnTo>
                <a:lnTo>
                  <a:pt x="72" y="1296"/>
                </a:lnTo>
                <a:lnTo>
                  <a:pt x="78" y="1290"/>
                </a:lnTo>
                <a:lnTo>
                  <a:pt x="84" y="1284"/>
                </a:lnTo>
                <a:lnTo>
                  <a:pt x="78" y="1278"/>
                </a:lnTo>
                <a:lnTo>
                  <a:pt x="78" y="1278"/>
                </a:lnTo>
                <a:lnTo>
                  <a:pt x="72" y="1272"/>
                </a:lnTo>
                <a:lnTo>
                  <a:pt x="72" y="1272"/>
                </a:lnTo>
                <a:lnTo>
                  <a:pt x="84" y="1266"/>
                </a:lnTo>
                <a:lnTo>
                  <a:pt x="102" y="1266"/>
                </a:lnTo>
                <a:lnTo>
                  <a:pt x="102" y="1266"/>
                </a:lnTo>
                <a:lnTo>
                  <a:pt x="108" y="1260"/>
                </a:lnTo>
                <a:lnTo>
                  <a:pt x="120" y="1254"/>
                </a:lnTo>
                <a:lnTo>
                  <a:pt x="126" y="1248"/>
                </a:lnTo>
                <a:lnTo>
                  <a:pt x="132" y="1230"/>
                </a:lnTo>
                <a:lnTo>
                  <a:pt x="138" y="1218"/>
                </a:lnTo>
                <a:lnTo>
                  <a:pt x="132" y="1206"/>
                </a:lnTo>
                <a:lnTo>
                  <a:pt x="138" y="1200"/>
                </a:lnTo>
                <a:lnTo>
                  <a:pt x="144" y="1194"/>
                </a:lnTo>
                <a:lnTo>
                  <a:pt x="144" y="1182"/>
                </a:lnTo>
                <a:lnTo>
                  <a:pt x="144" y="1176"/>
                </a:lnTo>
                <a:lnTo>
                  <a:pt x="138" y="1170"/>
                </a:lnTo>
                <a:lnTo>
                  <a:pt x="138" y="1164"/>
                </a:lnTo>
                <a:lnTo>
                  <a:pt x="138" y="1158"/>
                </a:lnTo>
                <a:lnTo>
                  <a:pt x="126" y="1146"/>
                </a:lnTo>
                <a:lnTo>
                  <a:pt x="126" y="1140"/>
                </a:lnTo>
                <a:lnTo>
                  <a:pt x="120" y="1128"/>
                </a:lnTo>
                <a:lnTo>
                  <a:pt x="114" y="1122"/>
                </a:lnTo>
                <a:lnTo>
                  <a:pt x="114" y="1116"/>
                </a:lnTo>
                <a:lnTo>
                  <a:pt x="108" y="1104"/>
                </a:lnTo>
                <a:lnTo>
                  <a:pt x="120" y="1104"/>
                </a:lnTo>
                <a:lnTo>
                  <a:pt x="132" y="1104"/>
                </a:lnTo>
                <a:lnTo>
                  <a:pt x="138" y="1104"/>
                </a:lnTo>
                <a:lnTo>
                  <a:pt x="144" y="1104"/>
                </a:lnTo>
                <a:lnTo>
                  <a:pt x="150" y="1092"/>
                </a:lnTo>
                <a:lnTo>
                  <a:pt x="162" y="1074"/>
                </a:lnTo>
                <a:lnTo>
                  <a:pt x="162" y="1074"/>
                </a:lnTo>
                <a:lnTo>
                  <a:pt x="162" y="1068"/>
                </a:lnTo>
                <a:lnTo>
                  <a:pt x="162" y="1056"/>
                </a:lnTo>
                <a:lnTo>
                  <a:pt x="138" y="1032"/>
                </a:lnTo>
                <a:lnTo>
                  <a:pt x="126" y="1032"/>
                </a:lnTo>
                <a:lnTo>
                  <a:pt x="96" y="1014"/>
                </a:lnTo>
                <a:lnTo>
                  <a:pt x="108" y="954"/>
                </a:lnTo>
                <a:lnTo>
                  <a:pt x="108" y="954"/>
                </a:lnTo>
                <a:lnTo>
                  <a:pt x="108" y="930"/>
                </a:lnTo>
                <a:lnTo>
                  <a:pt x="108" y="924"/>
                </a:lnTo>
                <a:lnTo>
                  <a:pt x="108" y="918"/>
                </a:lnTo>
                <a:lnTo>
                  <a:pt x="102" y="912"/>
                </a:lnTo>
                <a:lnTo>
                  <a:pt x="96" y="900"/>
                </a:lnTo>
                <a:lnTo>
                  <a:pt x="90" y="888"/>
                </a:lnTo>
                <a:lnTo>
                  <a:pt x="96" y="864"/>
                </a:lnTo>
                <a:lnTo>
                  <a:pt x="96" y="846"/>
                </a:lnTo>
                <a:lnTo>
                  <a:pt x="108" y="834"/>
                </a:lnTo>
                <a:lnTo>
                  <a:pt x="108" y="828"/>
                </a:lnTo>
                <a:lnTo>
                  <a:pt x="102" y="822"/>
                </a:lnTo>
                <a:lnTo>
                  <a:pt x="90" y="804"/>
                </a:lnTo>
                <a:lnTo>
                  <a:pt x="84" y="798"/>
                </a:lnTo>
                <a:lnTo>
                  <a:pt x="84" y="792"/>
                </a:lnTo>
                <a:lnTo>
                  <a:pt x="96" y="780"/>
                </a:lnTo>
                <a:lnTo>
                  <a:pt x="102" y="768"/>
                </a:lnTo>
                <a:lnTo>
                  <a:pt x="96" y="750"/>
                </a:lnTo>
                <a:lnTo>
                  <a:pt x="108" y="744"/>
                </a:lnTo>
                <a:lnTo>
                  <a:pt x="114" y="732"/>
                </a:lnTo>
                <a:lnTo>
                  <a:pt x="132" y="714"/>
                </a:lnTo>
                <a:lnTo>
                  <a:pt x="144" y="708"/>
                </a:lnTo>
                <a:lnTo>
                  <a:pt x="168" y="696"/>
                </a:lnTo>
                <a:lnTo>
                  <a:pt x="198" y="690"/>
                </a:lnTo>
                <a:lnTo>
                  <a:pt x="258" y="702"/>
                </a:lnTo>
                <a:lnTo>
                  <a:pt x="282" y="678"/>
                </a:lnTo>
                <a:lnTo>
                  <a:pt x="276" y="636"/>
                </a:lnTo>
                <a:lnTo>
                  <a:pt x="234" y="612"/>
                </a:lnTo>
                <a:lnTo>
                  <a:pt x="300" y="534"/>
                </a:lnTo>
                <a:lnTo>
                  <a:pt x="300" y="516"/>
                </a:lnTo>
                <a:lnTo>
                  <a:pt x="312" y="510"/>
                </a:lnTo>
                <a:lnTo>
                  <a:pt x="318" y="456"/>
                </a:lnTo>
                <a:lnTo>
                  <a:pt x="324" y="444"/>
                </a:lnTo>
                <a:lnTo>
                  <a:pt x="312" y="396"/>
                </a:lnTo>
                <a:lnTo>
                  <a:pt x="360" y="396"/>
                </a:lnTo>
                <a:lnTo>
                  <a:pt x="402" y="372"/>
                </a:lnTo>
                <a:lnTo>
                  <a:pt x="402" y="366"/>
                </a:lnTo>
                <a:lnTo>
                  <a:pt x="390" y="348"/>
                </a:lnTo>
                <a:lnTo>
                  <a:pt x="420" y="330"/>
                </a:lnTo>
                <a:lnTo>
                  <a:pt x="450" y="288"/>
                </a:lnTo>
                <a:lnTo>
                  <a:pt x="474" y="276"/>
                </a:lnTo>
                <a:lnTo>
                  <a:pt x="486" y="270"/>
                </a:lnTo>
                <a:lnTo>
                  <a:pt x="486" y="252"/>
                </a:lnTo>
                <a:lnTo>
                  <a:pt x="474" y="234"/>
                </a:lnTo>
                <a:lnTo>
                  <a:pt x="462" y="216"/>
                </a:lnTo>
                <a:lnTo>
                  <a:pt x="462" y="204"/>
                </a:lnTo>
                <a:lnTo>
                  <a:pt x="492" y="204"/>
                </a:lnTo>
                <a:lnTo>
                  <a:pt x="498" y="192"/>
                </a:lnTo>
                <a:lnTo>
                  <a:pt x="516" y="162"/>
                </a:lnTo>
                <a:lnTo>
                  <a:pt x="522" y="150"/>
                </a:lnTo>
                <a:lnTo>
                  <a:pt x="558" y="132"/>
                </a:lnTo>
                <a:lnTo>
                  <a:pt x="564" y="126"/>
                </a:lnTo>
                <a:lnTo>
                  <a:pt x="606" y="138"/>
                </a:lnTo>
                <a:lnTo>
                  <a:pt x="624" y="144"/>
                </a:lnTo>
                <a:lnTo>
                  <a:pt x="648" y="114"/>
                </a:lnTo>
                <a:lnTo>
                  <a:pt x="642" y="84"/>
                </a:lnTo>
                <a:lnTo>
                  <a:pt x="642" y="66"/>
                </a:lnTo>
                <a:lnTo>
                  <a:pt x="648" y="66"/>
                </a:lnTo>
                <a:lnTo>
                  <a:pt x="666" y="60"/>
                </a:lnTo>
                <a:lnTo>
                  <a:pt x="678" y="66"/>
                </a:lnTo>
                <a:lnTo>
                  <a:pt x="690" y="72"/>
                </a:lnTo>
                <a:lnTo>
                  <a:pt x="720" y="72"/>
                </a:lnTo>
                <a:lnTo>
                  <a:pt x="810" y="90"/>
                </a:lnTo>
                <a:lnTo>
                  <a:pt x="834" y="72"/>
                </a:lnTo>
                <a:lnTo>
                  <a:pt x="816" y="66"/>
                </a:lnTo>
                <a:lnTo>
                  <a:pt x="810" y="66"/>
                </a:lnTo>
                <a:lnTo>
                  <a:pt x="834" y="48"/>
                </a:lnTo>
                <a:lnTo>
                  <a:pt x="846" y="30"/>
                </a:lnTo>
                <a:lnTo>
                  <a:pt x="846" y="12"/>
                </a:lnTo>
                <a:lnTo>
                  <a:pt x="822" y="6"/>
                </a:lnTo>
                <a:lnTo>
                  <a:pt x="864" y="0"/>
                </a:lnTo>
                <a:lnTo>
                  <a:pt x="882" y="6"/>
                </a:lnTo>
                <a:lnTo>
                  <a:pt x="900" y="6"/>
                </a:lnTo>
                <a:lnTo>
                  <a:pt x="900" y="6"/>
                </a:lnTo>
                <a:lnTo>
                  <a:pt x="894" y="12"/>
                </a:lnTo>
                <a:lnTo>
                  <a:pt x="912" y="18"/>
                </a:lnTo>
                <a:lnTo>
                  <a:pt x="930" y="30"/>
                </a:lnTo>
                <a:lnTo>
                  <a:pt x="930" y="36"/>
                </a:lnTo>
                <a:lnTo>
                  <a:pt x="942" y="36"/>
                </a:lnTo>
                <a:lnTo>
                  <a:pt x="942" y="42"/>
                </a:lnTo>
                <a:lnTo>
                  <a:pt x="948" y="48"/>
                </a:lnTo>
                <a:lnTo>
                  <a:pt x="954" y="48"/>
                </a:lnTo>
                <a:lnTo>
                  <a:pt x="966" y="54"/>
                </a:lnTo>
                <a:lnTo>
                  <a:pt x="966" y="54"/>
                </a:lnTo>
                <a:lnTo>
                  <a:pt x="972" y="60"/>
                </a:lnTo>
                <a:lnTo>
                  <a:pt x="978" y="60"/>
                </a:lnTo>
                <a:lnTo>
                  <a:pt x="990" y="60"/>
                </a:lnTo>
                <a:lnTo>
                  <a:pt x="990" y="66"/>
                </a:lnTo>
                <a:lnTo>
                  <a:pt x="996" y="72"/>
                </a:lnTo>
                <a:lnTo>
                  <a:pt x="1002" y="78"/>
                </a:lnTo>
                <a:lnTo>
                  <a:pt x="1014" y="78"/>
                </a:lnTo>
                <a:lnTo>
                  <a:pt x="1026" y="72"/>
                </a:lnTo>
                <a:lnTo>
                  <a:pt x="1038" y="78"/>
                </a:lnTo>
                <a:lnTo>
                  <a:pt x="1050" y="78"/>
                </a:lnTo>
                <a:lnTo>
                  <a:pt x="1062" y="84"/>
                </a:lnTo>
                <a:lnTo>
                  <a:pt x="1074" y="90"/>
                </a:lnTo>
                <a:lnTo>
                  <a:pt x="1092" y="96"/>
                </a:lnTo>
                <a:lnTo>
                  <a:pt x="1104" y="102"/>
                </a:lnTo>
                <a:lnTo>
                  <a:pt x="1104" y="108"/>
                </a:lnTo>
                <a:lnTo>
                  <a:pt x="1104" y="120"/>
                </a:lnTo>
                <a:lnTo>
                  <a:pt x="1110" y="120"/>
                </a:lnTo>
                <a:lnTo>
                  <a:pt x="1116" y="120"/>
                </a:lnTo>
                <a:lnTo>
                  <a:pt x="1122" y="126"/>
                </a:lnTo>
                <a:lnTo>
                  <a:pt x="1128" y="132"/>
                </a:lnTo>
                <a:lnTo>
                  <a:pt x="1140" y="138"/>
                </a:lnTo>
                <a:lnTo>
                  <a:pt x="1146" y="144"/>
                </a:lnTo>
                <a:lnTo>
                  <a:pt x="1152" y="144"/>
                </a:lnTo>
                <a:lnTo>
                  <a:pt x="1152" y="150"/>
                </a:lnTo>
                <a:lnTo>
                  <a:pt x="1140" y="156"/>
                </a:lnTo>
                <a:lnTo>
                  <a:pt x="1134" y="162"/>
                </a:lnTo>
                <a:lnTo>
                  <a:pt x="1134" y="174"/>
                </a:lnTo>
                <a:lnTo>
                  <a:pt x="1134" y="180"/>
                </a:lnTo>
                <a:lnTo>
                  <a:pt x="1140" y="186"/>
                </a:lnTo>
                <a:lnTo>
                  <a:pt x="1140" y="192"/>
                </a:lnTo>
                <a:lnTo>
                  <a:pt x="1140" y="198"/>
                </a:lnTo>
                <a:lnTo>
                  <a:pt x="1134" y="198"/>
                </a:lnTo>
                <a:lnTo>
                  <a:pt x="1134" y="204"/>
                </a:lnTo>
                <a:lnTo>
                  <a:pt x="1134" y="204"/>
                </a:lnTo>
                <a:lnTo>
                  <a:pt x="1128" y="210"/>
                </a:lnTo>
                <a:lnTo>
                  <a:pt x="1128" y="216"/>
                </a:lnTo>
                <a:lnTo>
                  <a:pt x="1140" y="216"/>
                </a:lnTo>
                <a:lnTo>
                  <a:pt x="1146" y="216"/>
                </a:lnTo>
                <a:lnTo>
                  <a:pt x="1158" y="216"/>
                </a:lnTo>
                <a:lnTo>
                  <a:pt x="1164" y="222"/>
                </a:lnTo>
                <a:lnTo>
                  <a:pt x="1158" y="222"/>
                </a:lnTo>
                <a:lnTo>
                  <a:pt x="1164" y="228"/>
                </a:lnTo>
                <a:lnTo>
                  <a:pt x="1164" y="234"/>
                </a:lnTo>
                <a:lnTo>
                  <a:pt x="1158" y="240"/>
                </a:lnTo>
                <a:lnTo>
                  <a:pt x="1152" y="240"/>
                </a:lnTo>
                <a:lnTo>
                  <a:pt x="1146" y="240"/>
                </a:lnTo>
                <a:lnTo>
                  <a:pt x="1146" y="246"/>
                </a:lnTo>
                <a:lnTo>
                  <a:pt x="1146" y="252"/>
                </a:lnTo>
                <a:lnTo>
                  <a:pt x="1146" y="252"/>
                </a:lnTo>
                <a:lnTo>
                  <a:pt x="1146" y="258"/>
                </a:lnTo>
                <a:lnTo>
                  <a:pt x="1152" y="264"/>
                </a:lnTo>
                <a:lnTo>
                  <a:pt x="1164" y="276"/>
                </a:lnTo>
                <a:lnTo>
                  <a:pt x="1170" y="288"/>
                </a:lnTo>
                <a:lnTo>
                  <a:pt x="1182" y="294"/>
                </a:lnTo>
                <a:lnTo>
                  <a:pt x="1182" y="300"/>
                </a:lnTo>
                <a:lnTo>
                  <a:pt x="1182" y="306"/>
                </a:lnTo>
                <a:lnTo>
                  <a:pt x="1176" y="306"/>
                </a:lnTo>
                <a:lnTo>
                  <a:pt x="1176" y="312"/>
                </a:lnTo>
                <a:lnTo>
                  <a:pt x="1176" y="318"/>
                </a:lnTo>
                <a:lnTo>
                  <a:pt x="1176" y="330"/>
                </a:lnTo>
                <a:lnTo>
                  <a:pt x="1170" y="336"/>
                </a:lnTo>
                <a:lnTo>
                  <a:pt x="1170" y="342"/>
                </a:lnTo>
                <a:lnTo>
                  <a:pt x="1158" y="348"/>
                </a:lnTo>
                <a:lnTo>
                  <a:pt x="1152" y="354"/>
                </a:lnTo>
                <a:lnTo>
                  <a:pt x="1158" y="360"/>
                </a:lnTo>
                <a:lnTo>
                  <a:pt x="1152" y="372"/>
                </a:lnTo>
                <a:lnTo>
                  <a:pt x="1158" y="378"/>
                </a:lnTo>
                <a:lnTo>
                  <a:pt x="1164" y="390"/>
                </a:lnTo>
                <a:lnTo>
                  <a:pt x="1176" y="390"/>
                </a:lnTo>
                <a:lnTo>
                  <a:pt x="1176" y="402"/>
                </a:lnTo>
                <a:lnTo>
                  <a:pt x="1182" y="408"/>
                </a:lnTo>
                <a:lnTo>
                  <a:pt x="1188" y="414"/>
                </a:lnTo>
                <a:lnTo>
                  <a:pt x="1188" y="420"/>
                </a:lnTo>
                <a:lnTo>
                  <a:pt x="1194" y="426"/>
                </a:lnTo>
                <a:lnTo>
                  <a:pt x="1194" y="432"/>
                </a:lnTo>
                <a:lnTo>
                  <a:pt x="1200" y="432"/>
                </a:lnTo>
                <a:lnTo>
                  <a:pt x="1188" y="444"/>
                </a:lnTo>
                <a:lnTo>
                  <a:pt x="1188" y="444"/>
                </a:lnTo>
                <a:lnTo>
                  <a:pt x="1182" y="444"/>
                </a:lnTo>
                <a:lnTo>
                  <a:pt x="1182" y="444"/>
                </a:lnTo>
                <a:lnTo>
                  <a:pt x="1182" y="450"/>
                </a:lnTo>
                <a:lnTo>
                  <a:pt x="1176" y="450"/>
                </a:lnTo>
                <a:lnTo>
                  <a:pt x="1170" y="444"/>
                </a:lnTo>
                <a:lnTo>
                  <a:pt x="1170" y="450"/>
                </a:lnTo>
                <a:lnTo>
                  <a:pt x="1164" y="450"/>
                </a:lnTo>
                <a:lnTo>
                  <a:pt x="1164" y="444"/>
                </a:lnTo>
                <a:lnTo>
                  <a:pt x="1158" y="438"/>
                </a:lnTo>
                <a:lnTo>
                  <a:pt x="1152" y="444"/>
                </a:lnTo>
                <a:lnTo>
                  <a:pt x="1146" y="444"/>
                </a:lnTo>
                <a:lnTo>
                  <a:pt x="1146" y="444"/>
                </a:lnTo>
                <a:lnTo>
                  <a:pt x="1140" y="444"/>
                </a:lnTo>
                <a:lnTo>
                  <a:pt x="1140" y="444"/>
                </a:lnTo>
                <a:lnTo>
                  <a:pt x="1134" y="438"/>
                </a:lnTo>
                <a:lnTo>
                  <a:pt x="1134" y="444"/>
                </a:lnTo>
                <a:lnTo>
                  <a:pt x="1128" y="444"/>
                </a:lnTo>
                <a:lnTo>
                  <a:pt x="1128" y="450"/>
                </a:lnTo>
                <a:lnTo>
                  <a:pt x="1122" y="444"/>
                </a:lnTo>
                <a:lnTo>
                  <a:pt x="1122" y="444"/>
                </a:lnTo>
                <a:lnTo>
                  <a:pt x="1116" y="444"/>
                </a:lnTo>
                <a:lnTo>
                  <a:pt x="1116" y="444"/>
                </a:lnTo>
                <a:lnTo>
                  <a:pt x="1104" y="438"/>
                </a:lnTo>
                <a:lnTo>
                  <a:pt x="1110" y="450"/>
                </a:lnTo>
                <a:lnTo>
                  <a:pt x="1104" y="450"/>
                </a:lnTo>
                <a:lnTo>
                  <a:pt x="1104" y="456"/>
                </a:lnTo>
                <a:lnTo>
                  <a:pt x="1098" y="456"/>
                </a:lnTo>
                <a:lnTo>
                  <a:pt x="1098" y="450"/>
                </a:lnTo>
                <a:lnTo>
                  <a:pt x="1092" y="450"/>
                </a:lnTo>
                <a:lnTo>
                  <a:pt x="1086" y="450"/>
                </a:lnTo>
                <a:lnTo>
                  <a:pt x="1086" y="444"/>
                </a:lnTo>
                <a:lnTo>
                  <a:pt x="1074" y="444"/>
                </a:lnTo>
                <a:lnTo>
                  <a:pt x="1074" y="438"/>
                </a:lnTo>
                <a:lnTo>
                  <a:pt x="1068" y="438"/>
                </a:lnTo>
                <a:lnTo>
                  <a:pt x="1062" y="432"/>
                </a:lnTo>
                <a:lnTo>
                  <a:pt x="1062" y="438"/>
                </a:lnTo>
                <a:lnTo>
                  <a:pt x="1068" y="444"/>
                </a:lnTo>
                <a:lnTo>
                  <a:pt x="1068" y="444"/>
                </a:lnTo>
                <a:lnTo>
                  <a:pt x="1062" y="450"/>
                </a:lnTo>
                <a:lnTo>
                  <a:pt x="1062" y="450"/>
                </a:lnTo>
                <a:lnTo>
                  <a:pt x="1062" y="450"/>
                </a:lnTo>
                <a:lnTo>
                  <a:pt x="1056" y="450"/>
                </a:lnTo>
                <a:lnTo>
                  <a:pt x="1056" y="444"/>
                </a:lnTo>
                <a:lnTo>
                  <a:pt x="1056" y="444"/>
                </a:lnTo>
                <a:lnTo>
                  <a:pt x="1044" y="444"/>
                </a:lnTo>
                <a:lnTo>
                  <a:pt x="1044" y="444"/>
                </a:lnTo>
                <a:lnTo>
                  <a:pt x="1044" y="444"/>
                </a:lnTo>
                <a:lnTo>
                  <a:pt x="1044" y="438"/>
                </a:lnTo>
                <a:lnTo>
                  <a:pt x="1038" y="438"/>
                </a:lnTo>
                <a:lnTo>
                  <a:pt x="1032" y="438"/>
                </a:lnTo>
                <a:lnTo>
                  <a:pt x="1032" y="438"/>
                </a:lnTo>
                <a:lnTo>
                  <a:pt x="1032" y="444"/>
                </a:lnTo>
                <a:lnTo>
                  <a:pt x="1026" y="450"/>
                </a:lnTo>
                <a:lnTo>
                  <a:pt x="1032" y="456"/>
                </a:lnTo>
                <a:lnTo>
                  <a:pt x="1026" y="456"/>
                </a:lnTo>
                <a:lnTo>
                  <a:pt x="1032" y="456"/>
                </a:lnTo>
                <a:lnTo>
                  <a:pt x="1032" y="462"/>
                </a:lnTo>
                <a:lnTo>
                  <a:pt x="1026" y="462"/>
                </a:lnTo>
                <a:lnTo>
                  <a:pt x="1026" y="456"/>
                </a:lnTo>
                <a:lnTo>
                  <a:pt x="1020" y="462"/>
                </a:lnTo>
                <a:lnTo>
                  <a:pt x="1020" y="468"/>
                </a:lnTo>
                <a:lnTo>
                  <a:pt x="1026" y="468"/>
                </a:lnTo>
                <a:lnTo>
                  <a:pt x="1020" y="468"/>
                </a:lnTo>
                <a:lnTo>
                  <a:pt x="1026" y="462"/>
                </a:lnTo>
                <a:lnTo>
                  <a:pt x="1026" y="462"/>
                </a:lnTo>
                <a:lnTo>
                  <a:pt x="1026" y="468"/>
                </a:lnTo>
                <a:lnTo>
                  <a:pt x="1032" y="468"/>
                </a:lnTo>
                <a:lnTo>
                  <a:pt x="1032" y="468"/>
                </a:lnTo>
                <a:lnTo>
                  <a:pt x="1032" y="474"/>
                </a:lnTo>
                <a:lnTo>
                  <a:pt x="1038" y="474"/>
                </a:lnTo>
                <a:lnTo>
                  <a:pt x="1038" y="480"/>
                </a:lnTo>
                <a:lnTo>
                  <a:pt x="1026" y="486"/>
                </a:lnTo>
                <a:lnTo>
                  <a:pt x="1032" y="486"/>
                </a:lnTo>
                <a:lnTo>
                  <a:pt x="1032" y="486"/>
                </a:lnTo>
                <a:lnTo>
                  <a:pt x="1026" y="486"/>
                </a:lnTo>
                <a:lnTo>
                  <a:pt x="1026" y="486"/>
                </a:lnTo>
                <a:lnTo>
                  <a:pt x="1020" y="486"/>
                </a:lnTo>
                <a:lnTo>
                  <a:pt x="1020" y="486"/>
                </a:lnTo>
                <a:lnTo>
                  <a:pt x="1014" y="480"/>
                </a:lnTo>
                <a:lnTo>
                  <a:pt x="1008" y="486"/>
                </a:lnTo>
                <a:lnTo>
                  <a:pt x="1008" y="486"/>
                </a:lnTo>
                <a:lnTo>
                  <a:pt x="1002" y="486"/>
                </a:lnTo>
                <a:lnTo>
                  <a:pt x="1008" y="486"/>
                </a:lnTo>
                <a:lnTo>
                  <a:pt x="1002" y="486"/>
                </a:lnTo>
                <a:lnTo>
                  <a:pt x="990" y="480"/>
                </a:lnTo>
                <a:lnTo>
                  <a:pt x="984" y="486"/>
                </a:lnTo>
                <a:lnTo>
                  <a:pt x="990" y="486"/>
                </a:lnTo>
                <a:lnTo>
                  <a:pt x="990" y="486"/>
                </a:lnTo>
                <a:lnTo>
                  <a:pt x="996" y="492"/>
                </a:lnTo>
                <a:lnTo>
                  <a:pt x="1002" y="492"/>
                </a:lnTo>
                <a:lnTo>
                  <a:pt x="1002" y="492"/>
                </a:lnTo>
                <a:lnTo>
                  <a:pt x="1002" y="498"/>
                </a:lnTo>
                <a:lnTo>
                  <a:pt x="996" y="498"/>
                </a:lnTo>
                <a:lnTo>
                  <a:pt x="990" y="492"/>
                </a:lnTo>
                <a:lnTo>
                  <a:pt x="990" y="498"/>
                </a:lnTo>
                <a:lnTo>
                  <a:pt x="990" y="498"/>
                </a:lnTo>
                <a:lnTo>
                  <a:pt x="984" y="498"/>
                </a:lnTo>
                <a:lnTo>
                  <a:pt x="984" y="498"/>
                </a:lnTo>
                <a:lnTo>
                  <a:pt x="978" y="498"/>
                </a:lnTo>
                <a:lnTo>
                  <a:pt x="972" y="498"/>
                </a:lnTo>
                <a:lnTo>
                  <a:pt x="966" y="498"/>
                </a:lnTo>
                <a:lnTo>
                  <a:pt x="960" y="498"/>
                </a:lnTo>
                <a:lnTo>
                  <a:pt x="966" y="504"/>
                </a:lnTo>
                <a:lnTo>
                  <a:pt x="972" y="504"/>
                </a:lnTo>
                <a:lnTo>
                  <a:pt x="966" y="510"/>
                </a:lnTo>
                <a:lnTo>
                  <a:pt x="960" y="504"/>
                </a:lnTo>
                <a:lnTo>
                  <a:pt x="954" y="504"/>
                </a:lnTo>
                <a:lnTo>
                  <a:pt x="954" y="510"/>
                </a:lnTo>
                <a:lnTo>
                  <a:pt x="960" y="510"/>
                </a:lnTo>
                <a:lnTo>
                  <a:pt x="966" y="510"/>
                </a:lnTo>
                <a:lnTo>
                  <a:pt x="972" y="510"/>
                </a:lnTo>
                <a:lnTo>
                  <a:pt x="972" y="516"/>
                </a:lnTo>
                <a:lnTo>
                  <a:pt x="966" y="522"/>
                </a:lnTo>
                <a:lnTo>
                  <a:pt x="966" y="522"/>
                </a:lnTo>
                <a:lnTo>
                  <a:pt x="972" y="522"/>
                </a:lnTo>
                <a:lnTo>
                  <a:pt x="972" y="528"/>
                </a:lnTo>
                <a:lnTo>
                  <a:pt x="960" y="522"/>
                </a:lnTo>
                <a:lnTo>
                  <a:pt x="954" y="522"/>
                </a:lnTo>
                <a:lnTo>
                  <a:pt x="960" y="528"/>
                </a:lnTo>
                <a:lnTo>
                  <a:pt x="960" y="534"/>
                </a:lnTo>
                <a:lnTo>
                  <a:pt x="954" y="534"/>
                </a:lnTo>
                <a:lnTo>
                  <a:pt x="960" y="540"/>
                </a:lnTo>
                <a:lnTo>
                  <a:pt x="960" y="546"/>
                </a:lnTo>
                <a:lnTo>
                  <a:pt x="954" y="552"/>
                </a:lnTo>
                <a:lnTo>
                  <a:pt x="948" y="552"/>
                </a:lnTo>
                <a:lnTo>
                  <a:pt x="948" y="552"/>
                </a:lnTo>
                <a:lnTo>
                  <a:pt x="948" y="552"/>
                </a:lnTo>
                <a:lnTo>
                  <a:pt x="948" y="558"/>
                </a:lnTo>
                <a:lnTo>
                  <a:pt x="948" y="558"/>
                </a:lnTo>
                <a:lnTo>
                  <a:pt x="942" y="558"/>
                </a:lnTo>
                <a:lnTo>
                  <a:pt x="942" y="564"/>
                </a:lnTo>
                <a:lnTo>
                  <a:pt x="942" y="564"/>
                </a:lnTo>
                <a:lnTo>
                  <a:pt x="936" y="564"/>
                </a:lnTo>
                <a:lnTo>
                  <a:pt x="930" y="564"/>
                </a:lnTo>
                <a:lnTo>
                  <a:pt x="930" y="570"/>
                </a:lnTo>
                <a:lnTo>
                  <a:pt x="930" y="570"/>
                </a:lnTo>
                <a:lnTo>
                  <a:pt x="930" y="576"/>
                </a:lnTo>
                <a:lnTo>
                  <a:pt x="924" y="576"/>
                </a:lnTo>
                <a:lnTo>
                  <a:pt x="924" y="582"/>
                </a:lnTo>
                <a:lnTo>
                  <a:pt x="924" y="582"/>
                </a:lnTo>
                <a:lnTo>
                  <a:pt x="924" y="582"/>
                </a:lnTo>
                <a:lnTo>
                  <a:pt x="918" y="588"/>
                </a:lnTo>
                <a:lnTo>
                  <a:pt x="918" y="582"/>
                </a:lnTo>
                <a:lnTo>
                  <a:pt x="912" y="582"/>
                </a:lnTo>
                <a:lnTo>
                  <a:pt x="912" y="582"/>
                </a:lnTo>
                <a:lnTo>
                  <a:pt x="912" y="582"/>
                </a:lnTo>
                <a:lnTo>
                  <a:pt x="912" y="582"/>
                </a:lnTo>
                <a:lnTo>
                  <a:pt x="912" y="588"/>
                </a:lnTo>
                <a:lnTo>
                  <a:pt x="918" y="588"/>
                </a:lnTo>
                <a:lnTo>
                  <a:pt x="918" y="594"/>
                </a:lnTo>
                <a:lnTo>
                  <a:pt x="930" y="594"/>
                </a:lnTo>
                <a:lnTo>
                  <a:pt x="930" y="594"/>
                </a:lnTo>
                <a:lnTo>
                  <a:pt x="936" y="594"/>
                </a:lnTo>
                <a:lnTo>
                  <a:pt x="930" y="600"/>
                </a:lnTo>
                <a:lnTo>
                  <a:pt x="930" y="600"/>
                </a:lnTo>
                <a:lnTo>
                  <a:pt x="936" y="606"/>
                </a:lnTo>
                <a:lnTo>
                  <a:pt x="930" y="606"/>
                </a:lnTo>
                <a:lnTo>
                  <a:pt x="924" y="606"/>
                </a:lnTo>
                <a:lnTo>
                  <a:pt x="924" y="612"/>
                </a:lnTo>
                <a:lnTo>
                  <a:pt x="924" y="612"/>
                </a:lnTo>
                <a:lnTo>
                  <a:pt x="930" y="618"/>
                </a:lnTo>
                <a:lnTo>
                  <a:pt x="930" y="612"/>
                </a:lnTo>
                <a:lnTo>
                  <a:pt x="936" y="618"/>
                </a:lnTo>
                <a:lnTo>
                  <a:pt x="936" y="618"/>
                </a:lnTo>
                <a:lnTo>
                  <a:pt x="942" y="618"/>
                </a:lnTo>
                <a:lnTo>
                  <a:pt x="942" y="624"/>
                </a:lnTo>
                <a:lnTo>
                  <a:pt x="948" y="624"/>
                </a:lnTo>
                <a:lnTo>
                  <a:pt x="948" y="624"/>
                </a:lnTo>
                <a:lnTo>
                  <a:pt x="948" y="624"/>
                </a:lnTo>
                <a:lnTo>
                  <a:pt x="954" y="630"/>
                </a:lnTo>
                <a:lnTo>
                  <a:pt x="954" y="630"/>
                </a:lnTo>
                <a:lnTo>
                  <a:pt x="954" y="630"/>
                </a:lnTo>
                <a:lnTo>
                  <a:pt x="954" y="630"/>
                </a:lnTo>
                <a:lnTo>
                  <a:pt x="948" y="630"/>
                </a:lnTo>
                <a:lnTo>
                  <a:pt x="942" y="630"/>
                </a:lnTo>
                <a:lnTo>
                  <a:pt x="948" y="636"/>
                </a:lnTo>
                <a:lnTo>
                  <a:pt x="948" y="636"/>
                </a:lnTo>
                <a:lnTo>
                  <a:pt x="948" y="642"/>
                </a:lnTo>
                <a:lnTo>
                  <a:pt x="954" y="636"/>
                </a:lnTo>
                <a:lnTo>
                  <a:pt x="954" y="636"/>
                </a:lnTo>
                <a:lnTo>
                  <a:pt x="960" y="642"/>
                </a:lnTo>
                <a:lnTo>
                  <a:pt x="960" y="642"/>
                </a:lnTo>
                <a:lnTo>
                  <a:pt x="954" y="648"/>
                </a:lnTo>
                <a:lnTo>
                  <a:pt x="948" y="648"/>
                </a:lnTo>
                <a:lnTo>
                  <a:pt x="948" y="654"/>
                </a:lnTo>
                <a:lnTo>
                  <a:pt x="948" y="654"/>
                </a:lnTo>
                <a:lnTo>
                  <a:pt x="942" y="660"/>
                </a:lnTo>
                <a:lnTo>
                  <a:pt x="936" y="660"/>
                </a:lnTo>
                <a:lnTo>
                  <a:pt x="936" y="660"/>
                </a:lnTo>
                <a:lnTo>
                  <a:pt x="936" y="666"/>
                </a:lnTo>
                <a:lnTo>
                  <a:pt x="930" y="666"/>
                </a:lnTo>
                <a:lnTo>
                  <a:pt x="924" y="666"/>
                </a:lnTo>
                <a:lnTo>
                  <a:pt x="924" y="666"/>
                </a:lnTo>
                <a:lnTo>
                  <a:pt x="918" y="672"/>
                </a:lnTo>
                <a:lnTo>
                  <a:pt x="918" y="678"/>
                </a:lnTo>
                <a:lnTo>
                  <a:pt x="918" y="678"/>
                </a:lnTo>
                <a:lnTo>
                  <a:pt x="912" y="678"/>
                </a:lnTo>
                <a:lnTo>
                  <a:pt x="912" y="684"/>
                </a:lnTo>
                <a:lnTo>
                  <a:pt x="906" y="684"/>
                </a:lnTo>
                <a:lnTo>
                  <a:pt x="906" y="684"/>
                </a:lnTo>
                <a:lnTo>
                  <a:pt x="900" y="690"/>
                </a:lnTo>
                <a:lnTo>
                  <a:pt x="900" y="690"/>
                </a:lnTo>
                <a:lnTo>
                  <a:pt x="900" y="696"/>
                </a:lnTo>
                <a:lnTo>
                  <a:pt x="900" y="696"/>
                </a:lnTo>
                <a:lnTo>
                  <a:pt x="900" y="702"/>
                </a:lnTo>
                <a:lnTo>
                  <a:pt x="894" y="702"/>
                </a:lnTo>
                <a:lnTo>
                  <a:pt x="894" y="708"/>
                </a:lnTo>
                <a:lnTo>
                  <a:pt x="894" y="714"/>
                </a:lnTo>
                <a:lnTo>
                  <a:pt x="888" y="714"/>
                </a:lnTo>
                <a:lnTo>
                  <a:pt x="888" y="714"/>
                </a:lnTo>
                <a:lnTo>
                  <a:pt x="888" y="720"/>
                </a:lnTo>
                <a:lnTo>
                  <a:pt x="888" y="714"/>
                </a:lnTo>
                <a:lnTo>
                  <a:pt x="888" y="714"/>
                </a:lnTo>
                <a:lnTo>
                  <a:pt x="888" y="720"/>
                </a:lnTo>
                <a:lnTo>
                  <a:pt x="882" y="714"/>
                </a:lnTo>
                <a:lnTo>
                  <a:pt x="882" y="714"/>
                </a:lnTo>
                <a:lnTo>
                  <a:pt x="882" y="720"/>
                </a:lnTo>
                <a:lnTo>
                  <a:pt x="876" y="714"/>
                </a:lnTo>
                <a:lnTo>
                  <a:pt x="876" y="720"/>
                </a:lnTo>
                <a:lnTo>
                  <a:pt x="876" y="726"/>
                </a:lnTo>
                <a:lnTo>
                  <a:pt x="876" y="720"/>
                </a:lnTo>
                <a:lnTo>
                  <a:pt x="870" y="720"/>
                </a:lnTo>
                <a:lnTo>
                  <a:pt x="870" y="726"/>
                </a:lnTo>
                <a:lnTo>
                  <a:pt x="864" y="732"/>
                </a:lnTo>
                <a:lnTo>
                  <a:pt x="852" y="738"/>
                </a:lnTo>
                <a:lnTo>
                  <a:pt x="840" y="744"/>
                </a:lnTo>
                <a:lnTo>
                  <a:pt x="828" y="744"/>
                </a:lnTo>
                <a:lnTo>
                  <a:pt x="822" y="738"/>
                </a:lnTo>
                <a:lnTo>
                  <a:pt x="816" y="744"/>
                </a:lnTo>
                <a:lnTo>
                  <a:pt x="816" y="750"/>
                </a:lnTo>
                <a:lnTo>
                  <a:pt x="810" y="744"/>
                </a:lnTo>
                <a:lnTo>
                  <a:pt x="798" y="756"/>
                </a:lnTo>
                <a:lnTo>
                  <a:pt x="792" y="762"/>
                </a:lnTo>
                <a:lnTo>
                  <a:pt x="798" y="768"/>
                </a:lnTo>
                <a:lnTo>
                  <a:pt x="786" y="774"/>
                </a:lnTo>
                <a:lnTo>
                  <a:pt x="780" y="768"/>
                </a:lnTo>
                <a:lnTo>
                  <a:pt x="774" y="762"/>
                </a:lnTo>
                <a:lnTo>
                  <a:pt x="768" y="756"/>
                </a:lnTo>
                <a:lnTo>
                  <a:pt x="768" y="756"/>
                </a:lnTo>
                <a:lnTo>
                  <a:pt x="768" y="756"/>
                </a:lnTo>
                <a:lnTo>
                  <a:pt x="768" y="762"/>
                </a:lnTo>
                <a:lnTo>
                  <a:pt x="768" y="768"/>
                </a:lnTo>
                <a:lnTo>
                  <a:pt x="774" y="768"/>
                </a:lnTo>
                <a:lnTo>
                  <a:pt x="774" y="774"/>
                </a:lnTo>
                <a:lnTo>
                  <a:pt x="774" y="774"/>
                </a:lnTo>
                <a:lnTo>
                  <a:pt x="774" y="774"/>
                </a:lnTo>
                <a:lnTo>
                  <a:pt x="768" y="774"/>
                </a:lnTo>
                <a:lnTo>
                  <a:pt x="768" y="768"/>
                </a:lnTo>
                <a:lnTo>
                  <a:pt x="762" y="768"/>
                </a:lnTo>
                <a:lnTo>
                  <a:pt x="756" y="762"/>
                </a:lnTo>
                <a:lnTo>
                  <a:pt x="762" y="774"/>
                </a:lnTo>
                <a:lnTo>
                  <a:pt x="756" y="774"/>
                </a:lnTo>
                <a:lnTo>
                  <a:pt x="750" y="768"/>
                </a:lnTo>
                <a:lnTo>
                  <a:pt x="750" y="774"/>
                </a:lnTo>
                <a:lnTo>
                  <a:pt x="750" y="774"/>
                </a:lnTo>
                <a:lnTo>
                  <a:pt x="750" y="780"/>
                </a:lnTo>
                <a:lnTo>
                  <a:pt x="750" y="786"/>
                </a:lnTo>
                <a:lnTo>
                  <a:pt x="744" y="786"/>
                </a:lnTo>
                <a:lnTo>
                  <a:pt x="744" y="786"/>
                </a:lnTo>
                <a:lnTo>
                  <a:pt x="738" y="786"/>
                </a:lnTo>
                <a:lnTo>
                  <a:pt x="738" y="786"/>
                </a:lnTo>
                <a:lnTo>
                  <a:pt x="738" y="792"/>
                </a:lnTo>
                <a:lnTo>
                  <a:pt x="738" y="792"/>
                </a:lnTo>
                <a:lnTo>
                  <a:pt x="738" y="792"/>
                </a:lnTo>
                <a:lnTo>
                  <a:pt x="732" y="792"/>
                </a:lnTo>
                <a:lnTo>
                  <a:pt x="732" y="798"/>
                </a:lnTo>
                <a:lnTo>
                  <a:pt x="726" y="792"/>
                </a:lnTo>
                <a:lnTo>
                  <a:pt x="726" y="792"/>
                </a:lnTo>
                <a:lnTo>
                  <a:pt x="720" y="792"/>
                </a:lnTo>
                <a:lnTo>
                  <a:pt x="726" y="798"/>
                </a:lnTo>
                <a:lnTo>
                  <a:pt x="732" y="798"/>
                </a:lnTo>
                <a:lnTo>
                  <a:pt x="732" y="798"/>
                </a:lnTo>
                <a:lnTo>
                  <a:pt x="732" y="804"/>
                </a:lnTo>
                <a:lnTo>
                  <a:pt x="726" y="804"/>
                </a:lnTo>
                <a:lnTo>
                  <a:pt x="726" y="804"/>
                </a:lnTo>
                <a:lnTo>
                  <a:pt x="726" y="804"/>
                </a:lnTo>
                <a:lnTo>
                  <a:pt x="726" y="804"/>
                </a:lnTo>
                <a:lnTo>
                  <a:pt x="720" y="804"/>
                </a:lnTo>
                <a:lnTo>
                  <a:pt x="720" y="804"/>
                </a:lnTo>
                <a:lnTo>
                  <a:pt x="714" y="804"/>
                </a:lnTo>
                <a:lnTo>
                  <a:pt x="714" y="804"/>
                </a:lnTo>
                <a:lnTo>
                  <a:pt x="708" y="804"/>
                </a:lnTo>
                <a:lnTo>
                  <a:pt x="702" y="804"/>
                </a:lnTo>
                <a:lnTo>
                  <a:pt x="702" y="810"/>
                </a:lnTo>
                <a:lnTo>
                  <a:pt x="702" y="804"/>
                </a:lnTo>
                <a:lnTo>
                  <a:pt x="702" y="804"/>
                </a:lnTo>
                <a:lnTo>
                  <a:pt x="702" y="798"/>
                </a:lnTo>
                <a:lnTo>
                  <a:pt x="696" y="798"/>
                </a:lnTo>
                <a:lnTo>
                  <a:pt x="696" y="798"/>
                </a:lnTo>
                <a:lnTo>
                  <a:pt x="696" y="804"/>
                </a:lnTo>
                <a:lnTo>
                  <a:pt x="696" y="804"/>
                </a:lnTo>
                <a:lnTo>
                  <a:pt x="696" y="810"/>
                </a:lnTo>
                <a:lnTo>
                  <a:pt x="696" y="810"/>
                </a:lnTo>
                <a:lnTo>
                  <a:pt x="690" y="804"/>
                </a:lnTo>
                <a:lnTo>
                  <a:pt x="690" y="810"/>
                </a:lnTo>
                <a:lnTo>
                  <a:pt x="690" y="816"/>
                </a:lnTo>
                <a:lnTo>
                  <a:pt x="684" y="810"/>
                </a:lnTo>
                <a:lnTo>
                  <a:pt x="684" y="816"/>
                </a:lnTo>
                <a:lnTo>
                  <a:pt x="684" y="822"/>
                </a:lnTo>
                <a:lnTo>
                  <a:pt x="672" y="828"/>
                </a:lnTo>
                <a:lnTo>
                  <a:pt x="672" y="822"/>
                </a:lnTo>
                <a:lnTo>
                  <a:pt x="666" y="822"/>
                </a:lnTo>
                <a:lnTo>
                  <a:pt x="672" y="828"/>
                </a:lnTo>
                <a:lnTo>
                  <a:pt x="666" y="828"/>
                </a:lnTo>
                <a:lnTo>
                  <a:pt x="666" y="828"/>
                </a:lnTo>
                <a:lnTo>
                  <a:pt x="666" y="822"/>
                </a:lnTo>
                <a:lnTo>
                  <a:pt x="660" y="828"/>
                </a:lnTo>
                <a:lnTo>
                  <a:pt x="666" y="828"/>
                </a:lnTo>
                <a:lnTo>
                  <a:pt x="660" y="834"/>
                </a:lnTo>
                <a:lnTo>
                  <a:pt x="660" y="834"/>
                </a:lnTo>
                <a:lnTo>
                  <a:pt x="660" y="834"/>
                </a:lnTo>
                <a:lnTo>
                  <a:pt x="672" y="834"/>
                </a:lnTo>
                <a:lnTo>
                  <a:pt x="678" y="828"/>
                </a:lnTo>
                <a:lnTo>
                  <a:pt x="678" y="828"/>
                </a:lnTo>
                <a:lnTo>
                  <a:pt x="684" y="834"/>
                </a:lnTo>
                <a:lnTo>
                  <a:pt x="684" y="834"/>
                </a:lnTo>
                <a:lnTo>
                  <a:pt x="684" y="840"/>
                </a:lnTo>
                <a:lnTo>
                  <a:pt x="678" y="840"/>
                </a:lnTo>
                <a:lnTo>
                  <a:pt x="678" y="846"/>
                </a:lnTo>
                <a:lnTo>
                  <a:pt x="672" y="846"/>
                </a:lnTo>
                <a:lnTo>
                  <a:pt x="672" y="852"/>
                </a:lnTo>
                <a:lnTo>
                  <a:pt x="666" y="852"/>
                </a:lnTo>
                <a:lnTo>
                  <a:pt x="660" y="858"/>
                </a:lnTo>
                <a:lnTo>
                  <a:pt x="660" y="858"/>
                </a:lnTo>
                <a:lnTo>
                  <a:pt x="660" y="864"/>
                </a:lnTo>
                <a:lnTo>
                  <a:pt x="654" y="864"/>
                </a:lnTo>
                <a:lnTo>
                  <a:pt x="654" y="870"/>
                </a:lnTo>
                <a:lnTo>
                  <a:pt x="648" y="870"/>
                </a:lnTo>
                <a:lnTo>
                  <a:pt x="648" y="876"/>
                </a:lnTo>
                <a:lnTo>
                  <a:pt x="648" y="882"/>
                </a:lnTo>
                <a:lnTo>
                  <a:pt x="642" y="882"/>
                </a:lnTo>
                <a:lnTo>
                  <a:pt x="642" y="888"/>
                </a:lnTo>
                <a:lnTo>
                  <a:pt x="642" y="888"/>
                </a:lnTo>
                <a:lnTo>
                  <a:pt x="636" y="888"/>
                </a:lnTo>
                <a:lnTo>
                  <a:pt x="636" y="894"/>
                </a:lnTo>
                <a:lnTo>
                  <a:pt x="630" y="894"/>
                </a:lnTo>
                <a:lnTo>
                  <a:pt x="624" y="900"/>
                </a:lnTo>
                <a:lnTo>
                  <a:pt x="624" y="900"/>
                </a:lnTo>
                <a:lnTo>
                  <a:pt x="618" y="906"/>
                </a:lnTo>
                <a:lnTo>
                  <a:pt x="612" y="900"/>
                </a:lnTo>
                <a:lnTo>
                  <a:pt x="612" y="900"/>
                </a:lnTo>
                <a:lnTo>
                  <a:pt x="606" y="906"/>
                </a:lnTo>
                <a:lnTo>
                  <a:pt x="606" y="906"/>
                </a:lnTo>
                <a:lnTo>
                  <a:pt x="606" y="912"/>
                </a:lnTo>
                <a:lnTo>
                  <a:pt x="606" y="912"/>
                </a:lnTo>
                <a:lnTo>
                  <a:pt x="600" y="906"/>
                </a:lnTo>
                <a:lnTo>
                  <a:pt x="594" y="912"/>
                </a:lnTo>
                <a:lnTo>
                  <a:pt x="588" y="906"/>
                </a:lnTo>
                <a:lnTo>
                  <a:pt x="588" y="900"/>
                </a:lnTo>
                <a:lnTo>
                  <a:pt x="588" y="900"/>
                </a:lnTo>
                <a:lnTo>
                  <a:pt x="582" y="894"/>
                </a:lnTo>
                <a:lnTo>
                  <a:pt x="582" y="894"/>
                </a:lnTo>
                <a:lnTo>
                  <a:pt x="582" y="900"/>
                </a:lnTo>
                <a:lnTo>
                  <a:pt x="582" y="900"/>
                </a:lnTo>
                <a:lnTo>
                  <a:pt x="576" y="906"/>
                </a:lnTo>
                <a:lnTo>
                  <a:pt x="582" y="906"/>
                </a:lnTo>
                <a:lnTo>
                  <a:pt x="588" y="906"/>
                </a:lnTo>
                <a:lnTo>
                  <a:pt x="588" y="912"/>
                </a:lnTo>
                <a:lnTo>
                  <a:pt x="588" y="912"/>
                </a:lnTo>
                <a:lnTo>
                  <a:pt x="594" y="918"/>
                </a:lnTo>
                <a:lnTo>
                  <a:pt x="588" y="924"/>
                </a:lnTo>
                <a:lnTo>
                  <a:pt x="582" y="924"/>
                </a:lnTo>
                <a:lnTo>
                  <a:pt x="576" y="924"/>
                </a:lnTo>
                <a:lnTo>
                  <a:pt x="576" y="924"/>
                </a:lnTo>
                <a:lnTo>
                  <a:pt x="576" y="930"/>
                </a:lnTo>
                <a:lnTo>
                  <a:pt x="582" y="924"/>
                </a:lnTo>
                <a:lnTo>
                  <a:pt x="582" y="930"/>
                </a:lnTo>
                <a:lnTo>
                  <a:pt x="588" y="930"/>
                </a:lnTo>
                <a:lnTo>
                  <a:pt x="582" y="930"/>
                </a:lnTo>
                <a:lnTo>
                  <a:pt x="588" y="936"/>
                </a:lnTo>
                <a:lnTo>
                  <a:pt x="582" y="936"/>
                </a:lnTo>
                <a:lnTo>
                  <a:pt x="594" y="936"/>
                </a:lnTo>
                <a:lnTo>
                  <a:pt x="594" y="936"/>
                </a:lnTo>
                <a:lnTo>
                  <a:pt x="606" y="936"/>
                </a:lnTo>
                <a:lnTo>
                  <a:pt x="600" y="942"/>
                </a:lnTo>
                <a:lnTo>
                  <a:pt x="594" y="942"/>
                </a:lnTo>
                <a:lnTo>
                  <a:pt x="594" y="942"/>
                </a:lnTo>
                <a:lnTo>
                  <a:pt x="594" y="942"/>
                </a:lnTo>
                <a:lnTo>
                  <a:pt x="594" y="942"/>
                </a:lnTo>
                <a:lnTo>
                  <a:pt x="588" y="942"/>
                </a:lnTo>
                <a:lnTo>
                  <a:pt x="588" y="942"/>
                </a:lnTo>
                <a:lnTo>
                  <a:pt x="594" y="948"/>
                </a:lnTo>
                <a:lnTo>
                  <a:pt x="594" y="948"/>
                </a:lnTo>
                <a:lnTo>
                  <a:pt x="588" y="948"/>
                </a:lnTo>
                <a:lnTo>
                  <a:pt x="588" y="948"/>
                </a:lnTo>
                <a:lnTo>
                  <a:pt x="156" y="1392"/>
                </a:lnTo>
                <a:lnTo>
                  <a:pt x="150" y="1398"/>
                </a:lnTo>
                <a:lnTo>
                  <a:pt x="144" y="1398"/>
                </a:lnTo>
                <a:lnTo>
                  <a:pt x="144" y="1404"/>
                </a:lnTo>
                <a:lnTo>
                  <a:pt x="144" y="1404"/>
                </a:lnTo>
                <a:lnTo>
                  <a:pt x="138" y="1410"/>
                </a:lnTo>
                <a:lnTo>
                  <a:pt x="132" y="1410"/>
                </a:lnTo>
                <a:lnTo>
                  <a:pt x="132" y="1422"/>
                </a:lnTo>
                <a:lnTo>
                  <a:pt x="138" y="1434"/>
                </a:lnTo>
                <a:lnTo>
                  <a:pt x="144" y="1434"/>
                </a:lnTo>
                <a:lnTo>
                  <a:pt x="150" y="1434"/>
                </a:lnTo>
                <a:lnTo>
                  <a:pt x="144" y="1440"/>
                </a:lnTo>
                <a:lnTo>
                  <a:pt x="138" y="1446"/>
                </a:lnTo>
                <a:lnTo>
                  <a:pt x="126" y="1458"/>
                </a:lnTo>
                <a:lnTo>
                  <a:pt x="120" y="1458"/>
                </a:lnTo>
                <a:lnTo>
                  <a:pt x="114" y="1464"/>
                </a:lnTo>
                <a:lnTo>
                  <a:pt x="114" y="1470"/>
                </a:lnTo>
                <a:lnTo>
                  <a:pt x="120" y="1470"/>
                </a:lnTo>
                <a:lnTo>
                  <a:pt x="132" y="1470"/>
                </a:lnTo>
                <a:lnTo>
                  <a:pt x="132" y="1464"/>
                </a:lnTo>
                <a:lnTo>
                  <a:pt x="144" y="1458"/>
                </a:lnTo>
                <a:lnTo>
                  <a:pt x="144" y="1464"/>
                </a:lnTo>
                <a:lnTo>
                  <a:pt x="132" y="1470"/>
                </a:lnTo>
                <a:lnTo>
                  <a:pt x="138" y="1470"/>
                </a:lnTo>
                <a:lnTo>
                  <a:pt x="144" y="1470"/>
                </a:lnTo>
                <a:lnTo>
                  <a:pt x="150" y="1464"/>
                </a:lnTo>
                <a:lnTo>
                  <a:pt x="150" y="1458"/>
                </a:lnTo>
                <a:lnTo>
                  <a:pt x="156" y="1458"/>
                </a:lnTo>
                <a:lnTo>
                  <a:pt x="168" y="1452"/>
                </a:lnTo>
                <a:lnTo>
                  <a:pt x="174" y="1446"/>
                </a:lnTo>
                <a:lnTo>
                  <a:pt x="168" y="1446"/>
                </a:lnTo>
                <a:lnTo>
                  <a:pt x="174" y="1446"/>
                </a:lnTo>
                <a:lnTo>
                  <a:pt x="180" y="1440"/>
                </a:lnTo>
                <a:lnTo>
                  <a:pt x="192" y="1440"/>
                </a:lnTo>
                <a:lnTo>
                  <a:pt x="192" y="1440"/>
                </a:lnTo>
                <a:lnTo>
                  <a:pt x="186" y="1452"/>
                </a:lnTo>
                <a:lnTo>
                  <a:pt x="198" y="1446"/>
                </a:lnTo>
                <a:lnTo>
                  <a:pt x="198" y="1452"/>
                </a:lnTo>
                <a:lnTo>
                  <a:pt x="210" y="1446"/>
                </a:lnTo>
                <a:lnTo>
                  <a:pt x="210" y="1440"/>
                </a:lnTo>
                <a:lnTo>
                  <a:pt x="222" y="1434"/>
                </a:lnTo>
                <a:lnTo>
                  <a:pt x="216" y="1434"/>
                </a:lnTo>
                <a:lnTo>
                  <a:pt x="222" y="1428"/>
                </a:lnTo>
                <a:lnTo>
                  <a:pt x="228" y="1434"/>
                </a:lnTo>
                <a:lnTo>
                  <a:pt x="240" y="1428"/>
                </a:lnTo>
                <a:lnTo>
                  <a:pt x="240" y="1416"/>
                </a:lnTo>
                <a:lnTo>
                  <a:pt x="240" y="1416"/>
                </a:lnTo>
                <a:lnTo>
                  <a:pt x="240" y="1428"/>
                </a:lnTo>
                <a:lnTo>
                  <a:pt x="246" y="1428"/>
                </a:lnTo>
                <a:lnTo>
                  <a:pt x="252" y="1422"/>
                </a:lnTo>
                <a:lnTo>
                  <a:pt x="258" y="1416"/>
                </a:lnTo>
                <a:lnTo>
                  <a:pt x="258" y="1416"/>
                </a:lnTo>
                <a:lnTo>
                  <a:pt x="258" y="1410"/>
                </a:lnTo>
                <a:lnTo>
                  <a:pt x="258" y="1410"/>
                </a:lnTo>
                <a:lnTo>
                  <a:pt x="264" y="1410"/>
                </a:lnTo>
                <a:lnTo>
                  <a:pt x="264" y="1404"/>
                </a:lnTo>
                <a:lnTo>
                  <a:pt x="270" y="1398"/>
                </a:lnTo>
                <a:lnTo>
                  <a:pt x="270" y="1398"/>
                </a:lnTo>
                <a:lnTo>
                  <a:pt x="264" y="1392"/>
                </a:lnTo>
                <a:lnTo>
                  <a:pt x="264" y="1392"/>
                </a:lnTo>
                <a:lnTo>
                  <a:pt x="270" y="1392"/>
                </a:lnTo>
                <a:lnTo>
                  <a:pt x="276" y="1386"/>
                </a:lnTo>
                <a:lnTo>
                  <a:pt x="276" y="1374"/>
                </a:lnTo>
                <a:lnTo>
                  <a:pt x="276" y="1374"/>
                </a:lnTo>
                <a:lnTo>
                  <a:pt x="270" y="1386"/>
                </a:lnTo>
                <a:lnTo>
                  <a:pt x="264" y="1386"/>
                </a:lnTo>
                <a:lnTo>
                  <a:pt x="264" y="1380"/>
                </a:lnTo>
                <a:lnTo>
                  <a:pt x="264" y="1374"/>
                </a:lnTo>
                <a:lnTo>
                  <a:pt x="270" y="1368"/>
                </a:lnTo>
                <a:lnTo>
                  <a:pt x="276" y="1356"/>
                </a:lnTo>
                <a:lnTo>
                  <a:pt x="270" y="1350"/>
                </a:lnTo>
                <a:lnTo>
                  <a:pt x="276" y="1344"/>
                </a:lnTo>
                <a:lnTo>
                  <a:pt x="270" y="1350"/>
                </a:lnTo>
                <a:lnTo>
                  <a:pt x="264" y="1350"/>
                </a:lnTo>
                <a:lnTo>
                  <a:pt x="264" y="1344"/>
                </a:lnTo>
                <a:lnTo>
                  <a:pt x="264" y="1344"/>
                </a:lnTo>
                <a:lnTo>
                  <a:pt x="264" y="1350"/>
                </a:lnTo>
                <a:lnTo>
                  <a:pt x="258" y="1350"/>
                </a:lnTo>
                <a:lnTo>
                  <a:pt x="252" y="1344"/>
                </a:lnTo>
                <a:lnTo>
                  <a:pt x="252" y="1338"/>
                </a:lnTo>
                <a:lnTo>
                  <a:pt x="246" y="1344"/>
                </a:lnTo>
                <a:lnTo>
                  <a:pt x="252" y="1344"/>
                </a:lnTo>
                <a:lnTo>
                  <a:pt x="246" y="1344"/>
                </a:lnTo>
                <a:lnTo>
                  <a:pt x="240" y="1344"/>
                </a:lnTo>
                <a:lnTo>
                  <a:pt x="246" y="1338"/>
                </a:lnTo>
                <a:lnTo>
                  <a:pt x="246" y="1338"/>
                </a:lnTo>
                <a:lnTo>
                  <a:pt x="252" y="1338"/>
                </a:lnTo>
                <a:lnTo>
                  <a:pt x="246" y="1338"/>
                </a:lnTo>
                <a:lnTo>
                  <a:pt x="240" y="1338"/>
                </a:lnTo>
                <a:lnTo>
                  <a:pt x="228" y="1338"/>
                </a:lnTo>
                <a:lnTo>
                  <a:pt x="228" y="1338"/>
                </a:lnTo>
                <a:lnTo>
                  <a:pt x="228" y="1344"/>
                </a:lnTo>
                <a:lnTo>
                  <a:pt x="228" y="1350"/>
                </a:lnTo>
                <a:lnTo>
                  <a:pt x="228" y="1350"/>
                </a:lnTo>
                <a:lnTo>
                  <a:pt x="228" y="1350"/>
                </a:lnTo>
                <a:lnTo>
                  <a:pt x="222" y="1356"/>
                </a:lnTo>
                <a:lnTo>
                  <a:pt x="216" y="1356"/>
                </a:lnTo>
                <a:lnTo>
                  <a:pt x="222" y="1350"/>
                </a:lnTo>
                <a:lnTo>
                  <a:pt x="216" y="1350"/>
                </a:lnTo>
                <a:lnTo>
                  <a:pt x="216" y="1344"/>
                </a:lnTo>
                <a:lnTo>
                  <a:pt x="210" y="1338"/>
                </a:lnTo>
                <a:lnTo>
                  <a:pt x="210" y="1344"/>
                </a:lnTo>
                <a:lnTo>
                  <a:pt x="198" y="1344"/>
                </a:lnTo>
                <a:lnTo>
                  <a:pt x="198" y="1350"/>
                </a:lnTo>
                <a:lnTo>
                  <a:pt x="204" y="1350"/>
                </a:lnTo>
                <a:lnTo>
                  <a:pt x="204" y="1356"/>
                </a:lnTo>
                <a:lnTo>
                  <a:pt x="198" y="1350"/>
                </a:lnTo>
                <a:lnTo>
                  <a:pt x="192" y="1356"/>
                </a:lnTo>
                <a:lnTo>
                  <a:pt x="192" y="1350"/>
                </a:lnTo>
                <a:lnTo>
                  <a:pt x="192" y="1344"/>
                </a:lnTo>
                <a:lnTo>
                  <a:pt x="186" y="1344"/>
                </a:lnTo>
                <a:lnTo>
                  <a:pt x="186" y="1350"/>
                </a:lnTo>
                <a:lnTo>
                  <a:pt x="192" y="1356"/>
                </a:lnTo>
                <a:lnTo>
                  <a:pt x="186" y="1356"/>
                </a:lnTo>
                <a:lnTo>
                  <a:pt x="186" y="1356"/>
                </a:lnTo>
                <a:lnTo>
                  <a:pt x="186" y="1356"/>
                </a:lnTo>
                <a:lnTo>
                  <a:pt x="186" y="1362"/>
                </a:lnTo>
                <a:lnTo>
                  <a:pt x="192" y="1362"/>
                </a:lnTo>
                <a:lnTo>
                  <a:pt x="186" y="1362"/>
                </a:lnTo>
                <a:lnTo>
                  <a:pt x="186" y="1368"/>
                </a:lnTo>
                <a:lnTo>
                  <a:pt x="192" y="1368"/>
                </a:lnTo>
                <a:lnTo>
                  <a:pt x="186" y="1374"/>
                </a:lnTo>
                <a:lnTo>
                  <a:pt x="192" y="1380"/>
                </a:lnTo>
                <a:lnTo>
                  <a:pt x="198" y="1392"/>
                </a:lnTo>
                <a:lnTo>
                  <a:pt x="198" y="1398"/>
                </a:lnTo>
                <a:lnTo>
                  <a:pt x="198" y="1398"/>
                </a:lnTo>
                <a:lnTo>
                  <a:pt x="204" y="1398"/>
                </a:lnTo>
                <a:lnTo>
                  <a:pt x="198" y="1398"/>
                </a:lnTo>
                <a:lnTo>
                  <a:pt x="198" y="1398"/>
                </a:lnTo>
                <a:lnTo>
                  <a:pt x="198" y="1404"/>
                </a:lnTo>
                <a:lnTo>
                  <a:pt x="192" y="1398"/>
                </a:lnTo>
                <a:lnTo>
                  <a:pt x="192" y="1398"/>
                </a:lnTo>
                <a:lnTo>
                  <a:pt x="186" y="1398"/>
                </a:lnTo>
                <a:lnTo>
                  <a:pt x="180" y="1398"/>
                </a:lnTo>
                <a:lnTo>
                  <a:pt x="186" y="1398"/>
                </a:lnTo>
                <a:lnTo>
                  <a:pt x="186" y="1398"/>
                </a:lnTo>
                <a:lnTo>
                  <a:pt x="180" y="1392"/>
                </a:lnTo>
                <a:lnTo>
                  <a:pt x="180" y="1392"/>
                </a:lnTo>
                <a:lnTo>
                  <a:pt x="174" y="1392"/>
                </a:lnTo>
                <a:lnTo>
                  <a:pt x="174" y="1386"/>
                </a:lnTo>
                <a:lnTo>
                  <a:pt x="168" y="1392"/>
                </a:lnTo>
                <a:lnTo>
                  <a:pt x="162" y="1386"/>
                </a:lnTo>
                <a:lnTo>
                  <a:pt x="168" y="1380"/>
                </a:lnTo>
                <a:lnTo>
                  <a:pt x="162" y="1380"/>
                </a:lnTo>
                <a:lnTo>
                  <a:pt x="156" y="1386"/>
                </a:lnTo>
                <a:lnTo>
                  <a:pt x="162" y="1392"/>
                </a:lnTo>
                <a:lnTo>
                  <a:pt x="156" y="1392"/>
                </a:lnTo>
                <a:lnTo>
                  <a:pt x="588" y="948"/>
                </a:lnTo>
                <a:lnTo>
                  <a:pt x="282" y="1536"/>
                </a:lnTo>
                <a:lnTo>
                  <a:pt x="282" y="1548"/>
                </a:lnTo>
                <a:lnTo>
                  <a:pt x="282" y="1554"/>
                </a:lnTo>
                <a:lnTo>
                  <a:pt x="288" y="1548"/>
                </a:lnTo>
                <a:lnTo>
                  <a:pt x="288" y="1536"/>
                </a:lnTo>
                <a:lnTo>
                  <a:pt x="300" y="1524"/>
                </a:lnTo>
                <a:lnTo>
                  <a:pt x="306" y="1518"/>
                </a:lnTo>
                <a:lnTo>
                  <a:pt x="312" y="1506"/>
                </a:lnTo>
                <a:lnTo>
                  <a:pt x="318" y="1506"/>
                </a:lnTo>
                <a:lnTo>
                  <a:pt x="324" y="1494"/>
                </a:lnTo>
                <a:lnTo>
                  <a:pt x="324" y="1482"/>
                </a:lnTo>
                <a:lnTo>
                  <a:pt x="330" y="1470"/>
                </a:lnTo>
                <a:lnTo>
                  <a:pt x="336" y="1464"/>
                </a:lnTo>
                <a:lnTo>
                  <a:pt x="342" y="1458"/>
                </a:lnTo>
                <a:lnTo>
                  <a:pt x="348" y="1458"/>
                </a:lnTo>
                <a:lnTo>
                  <a:pt x="354" y="1452"/>
                </a:lnTo>
                <a:lnTo>
                  <a:pt x="360" y="1452"/>
                </a:lnTo>
                <a:lnTo>
                  <a:pt x="360" y="1440"/>
                </a:lnTo>
                <a:lnTo>
                  <a:pt x="348" y="1440"/>
                </a:lnTo>
                <a:lnTo>
                  <a:pt x="354" y="1434"/>
                </a:lnTo>
                <a:lnTo>
                  <a:pt x="354" y="1428"/>
                </a:lnTo>
                <a:lnTo>
                  <a:pt x="354" y="1422"/>
                </a:lnTo>
                <a:lnTo>
                  <a:pt x="354" y="1416"/>
                </a:lnTo>
                <a:lnTo>
                  <a:pt x="348" y="1410"/>
                </a:lnTo>
                <a:lnTo>
                  <a:pt x="342" y="1416"/>
                </a:lnTo>
                <a:lnTo>
                  <a:pt x="330" y="1428"/>
                </a:lnTo>
                <a:lnTo>
                  <a:pt x="324" y="1434"/>
                </a:lnTo>
                <a:lnTo>
                  <a:pt x="318" y="1434"/>
                </a:lnTo>
                <a:lnTo>
                  <a:pt x="318" y="1440"/>
                </a:lnTo>
                <a:lnTo>
                  <a:pt x="312" y="1446"/>
                </a:lnTo>
                <a:lnTo>
                  <a:pt x="318" y="1452"/>
                </a:lnTo>
                <a:lnTo>
                  <a:pt x="312" y="1458"/>
                </a:lnTo>
                <a:lnTo>
                  <a:pt x="312" y="1458"/>
                </a:lnTo>
                <a:lnTo>
                  <a:pt x="312" y="1458"/>
                </a:lnTo>
                <a:lnTo>
                  <a:pt x="306" y="1464"/>
                </a:lnTo>
                <a:lnTo>
                  <a:pt x="300" y="1476"/>
                </a:lnTo>
                <a:lnTo>
                  <a:pt x="294" y="1482"/>
                </a:lnTo>
                <a:lnTo>
                  <a:pt x="288" y="1494"/>
                </a:lnTo>
                <a:lnTo>
                  <a:pt x="288" y="1506"/>
                </a:lnTo>
                <a:lnTo>
                  <a:pt x="282" y="1518"/>
                </a:lnTo>
                <a:lnTo>
                  <a:pt x="282" y="1524"/>
                </a:lnTo>
                <a:lnTo>
                  <a:pt x="276" y="1530"/>
                </a:lnTo>
                <a:lnTo>
                  <a:pt x="282" y="1536"/>
                </a:lnTo>
                <a:lnTo>
                  <a:pt x="588" y="948"/>
                </a:lnTo>
                <a:lnTo>
                  <a:pt x="414" y="1344"/>
                </a:lnTo>
                <a:lnTo>
                  <a:pt x="402" y="1350"/>
                </a:lnTo>
                <a:lnTo>
                  <a:pt x="390" y="1350"/>
                </a:lnTo>
                <a:lnTo>
                  <a:pt x="378" y="1350"/>
                </a:lnTo>
                <a:lnTo>
                  <a:pt x="384" y="1356"/>
                </a:lnTo>
                <a:lnTo>
                  <a:pt x="390" y="1356"/>
                </a:lnTo>
                <a:lnTo>
                  <a:pt x="402" y="1356"/>
                </a:lnTo>
                <a:lnTo>
                  <a:pt x="408" y="1350"/>
                </a:lnTo>
                <a:lnTo>
                  <a:pt x="414" y="1356"/>
                </a:lnTo>
                <a:lnTo>
                  <a:pt x="408" y="1356"/>
                </a:lnTo>
                <a:lnTo>
                  <a:pt x="414" y="1356"/>
                </a:lnTo>
                <a:lnTo>
                  <a:pt x="414" y="1362"/>
                </a:lnTo>
                <a:lnTo>
                  <a:pt x="408" y="1368"/>
                </a:lnTo>
                <a:lnTo>
                  <a:pt x="432" y="1374"/>
                </a:lnTo>
                <a:lnTo>
                  <a:pt x="438" y="1374"/>
                </a:lnTo>
                <a:lnTo>
                  <a:pt x="444" y="1368"/>
                </a:lnTo>
                <a:lnTo>
                  <a:pt x="438" y="1368"/>
                </a:lnTo>
                <a:lnTo>
                  <a:pt x="450" y="1362"/>
                </a:lnTo>
                <a:lnTo>
                  <a:pt x="450" y="1362"/>
                </a:lnTo>
                <a:lnTo>
                  <a:pt x="456" y="1356"/>
                </a:lnTo>
                <a:lnTo>
                  <a:pt x="474" y="1356"/>
                </a:lnTo>
                <a:lnTo>
                  <a:pt x="486" y="1350"/>
                </a:lnTo>
                <a:lnTo>
                  <a:pt x="486" y="1350"/>
                </a:lnTo>
                <a:lnTo>
                  <a:pt x="486" y="1344"/>
                </a:lnTo>
                <a:lnTo>
                  <a:pt x="456" y="1356"/>
                </a:lnTo>
                <a:lnTo>
                  <a:pt x="444" y="1350"/>
                </a:lnTo>
                <a:lnTo>
                  <a:pt x="444" y="1350"/>
                </a:lnTo>
                <a:lnTo>
                  <a:pt x="438" y="1350"/>
                </a:lnTo>
                <a:lnTo>
                  <a:pt x="438" y="1356"/>
                </a:lnTo>
                <a:lnTo>
                  <a:pt x="438" y="1350"/>
                </a:lnTo>
                <a:lnTo>
                  <a:pt x="432" y="1350"/>
                </a:lnTo>
                <a:lnTo>
                  <a:pt x="432" y="1356"/>
                </a:lnTo>
                <a:lnTo>
                  <a:pt x="426" y="1350"/>
                </a:lnTo>
                <a:lnTo>
                  <a:pt x="426" y="1350"/>
                </a:lnTo>
                <a:lnTo>
                  <a:pt x="420" y="1350"/>
                </a:lnTo>
                <a:lnTo>
                  <a:pt x="414" y="1344"/>
                </a:lnTo>
                <a:lnTo>
                  <a:pt x="588" y="948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2" name=""/>
          <p:cNvSpPr/>
          <p:nvPr/>
        </p:nvSpPr>
        <p:spPr>
          <a:xfrm>
            <a:off x="8826480" y="-933480"/>
            <a:ext cx="1843200" cy="2224080"/>
          </a:xfrm>
          <a:custGeom>
            <a:avLst/>
            <a:gdLst/>
            <a:ahLst/>
            <a:rect l="l" t="t" r="r" b="b"/>
            <a:pathLst>
              <a:path w="1164" h="1404">
                <a:moveTo>
                  <a:pt x="0" y="1398"/>
                </a:moveTo>
                <a:lnTo>
                  <a:pt x="0" y="1398"/>
                </a:lnTo>
                <a:lnTo>
                  <a:pt x="6" y="1404"/>
                </a:lnTo>
                <a:lnTo>
                  <a:pt x="18" y="1398"/>
                </a:lnTo>
                <a:lnTo>
                  <a:pt x="24" y="1392"/>
                </a:lnTo>
                <a:lnTo>
                  <a:pt x="30" y="1374"/>
                </a:lnTo>
                <a:lnTo>
                  <a:pt x="30" y="1374"/>
                </a:lnTo>
                <a:lnTo>
                  <a:pt x="30" y="1350"/>
                </a:lnTo>
                <a:lnTo>
                  <a:pt x="24" y="1326"/>
                </a:lnTo>
                <a:lnTo>
                  <a:pt x="24" y="1308"/>
                </a:lnTo>
                <a:lnTo>
                  <a:pt x="36" y="1296"/>
                </a:lnTo>
                <a:lnTo>
                  <a:pt x="42" y="1290"/>
                </a:lnTo>
                <a:lnTo>
                  <a:pt x="48" y="1284"/>
                </a:lnTo>
                <a:lnTo>
                  <a:pt x="42" y="1278"/>
                </a:lnTo>
                <a:lnTo>
                  <a:pt x="42" y="1278"/>
                </a:lnTo>
                <a:lnTo>
                  <a:pt x="36" y="1272"/>
                </a:lnTo>
                <a:lnTo>
                  <a:pt x="36" y="1272"/>
                </a:lnTo>
                <a:lnTo>
                  <a:pt x="48" y="1266"/>
                </a:lnTo>
                <a:lnTo>
                  <a:pt x="66" y="1266"/>
                </a:lnTo>
                <a:lnTo>
                  <a:pt x="66" y="1266"/>
                </a:lnTo>
                <a:lnTo>
                  <a:pt x="72" y="1266"/>
                </a:lnTo>
                <a:lnTo>
                  <a:pt x="84" y="1254"/>
                </a:lnTo>
                <a:lnTo>
                  <a:pt x="90" y="1248"/>
                </a:lnTo>
                <a:lnTo>
                  <a:pt x="96" y="1230"/>
                </a:lnTo>
                <a:lnTo>
                  <a:pt x="102" y="1224"/>
                </a:lnTo>
                <a:lnTo>
                  <a:pt x="96" y="1206"/>
                </a:lnTo>
                <a:lnTo>
                  <a:pt x="102" y="1200"/>
                </a:lnTo>
                <a:lnTo>
                  <a:pt x="108" y="1194"/>
                </a:lnTo>
                <a:lnTo>
                  <a:pt x="108" y="1182"/>
                </a:lnTo>
                <a:lnTo>
                  <a:pt x="108" y="1176"/>
                </a:lnTo>
                <a:lnTo>
                  <a:pt x="102" y="1170"/>
                </a:lnTo>
                <a:lnTo>
                  <a:pt x="96" y="1164"/>
                </a:lnTo>
                <a:lnTo>
                  <a:pt x="96" y="1158"/>
                </a:lnTo>
                <a:lnTo>
                  <a:pt x="90" y="1152"/>
                </a:lnTo>
                <a:lnTo>
                  <a:pt x="84" y="1140"/>
                </a:lnTo>
                <a:lnTo>
                  <a:pt x="84" y="1128"/>
                </a:lnTo>
                <a:lnTo>
                  <a:pt x="78" y="1122"/>
                </a:lnTo>
                <a:lnTo>
                  <a:pt x="78" y="1116"/>
                </a:lnTo>
                <a:lnTo>
                  <a:pt x="72" y="1104"/>
                </a:lnTo>
                <a:lnTo>
                  <a:pt x="84" y="1104"/>
                </a:lnTo>
                <a:lnTo>
                  <a:pt x="96" y="1104"/>
                </a:lnTo>
                <a:lnTo>
                  <a:pt x="102" y="1104"/>
                </a:lnTo>
                <a:lnTo>
                  <a:pt x="108" y="1104"/>
                </a:lnTo>
                <a:lnTo>
                  <a:pt x="114" y="1092"/>
                </a:lnTo>
                <a:lnTo>
                  <a:pt x="120" y="1080"/>
                </a:lnTo>
                <a:lnTo>
                  <a:pt x="126" y="1074"/>
                </a:lnTo>
                <a:lnTo>
                  <a:pt x="126" y="1068"/>
                </a:lnTo>
                <a:lnTo>
                  <a:pt x="126" y="1062"/>
                </a:lnTo>
                <a:lnTo>
                  <a:pt x="102" y="1032"/>
                </a:lnTo>
                <a:lnTo>
                  <a:pt x="90" y="1032"/>
                </a:lnTo>
                <a:lnTo>
                  <a:pt x="60" y="1014"/>
                </a:lnTo>
                <a:lnTo>
                  <a:pt x="72" y="960"/>
                </a:lnTo>
                <a:lnTo>
                  <a:pt x="72" y="954"/>
                </a:lnTo>
                <a:lnTo>
                  <a:pt x="72" y="930"/>
                </a:lnTo>
                <a:lnTo>
                  <a:pt x="72" y="924"/>
                </a:lnTo>
                <a:lnTo>
                  <a:pt x="72" y="918"/>
                </a:lnTo>
                <a:lnTo>
                  <a:pt x="66" y="912"/>
                </a:lnTo>
                <a:lnTo>
                  <a:pt x="60" y="906"/>
                </a:lnTo>
                <a:lnTo>
                  <a:pt x="54" y="888"/>
                </a:lnTo>
                <a:lnTo>
                  <a:pt x="60" y="864"/>
                </a:lnTo>
                <a:lnTo>
                  <a:pt x="54" y="846"/>
                </a:lnTo>
                <a:lnTo>
                  <a:pt x="72" y="834"/>
                </a:lnTo>
                <a:lnTo>
                  <a:pt x="72" y="828"/>
                </a:lnTo>
                <a:lnTo>
                  <a:pt x="66" y="822"/>
                </a:lnTo>
                <a:lnTo>
                  <a:pt x="54" y="810"/>
                </a:lnTo>
                <a:lnTo>
                  <a:pt x="48" y="798"/>
                </a:lnTo>
                <a:lnTo>
                  <a:pt x="48" y="792"/>
                </a:lnTo>
                <a:lnTo>
                  <a:pt x="60" y="780"/>
                </a:lnTo>
                <a:lnTo>
                  <a:pt x="66" y="768"/>
                </a:lnTo>
                <a:lnTo>
                  <a:pt x="60" y="750"/>
                </a:lnTo>
                <a:lnTo>
                  <a:pt x="72" y="744"/>
                </a:lnTo>
                <a:lnTo>
                  <a:pt x="78" y="732"/>
                </a:lnTo>
                <a:lnTo>
                  <a:pt x="96" y="720"/>
                </a:lnTo>
                <a:lnTo>
                  <a:pt x="108" y="714"/>
                </a:lnTo>
                <a:lnTo>
                  <a:pt x="132" y="696"/>
                </a:lnTo>
                <a:lnTo>
                  <a:pt x="162" y="690"/>
                </a:lnTo>
                <a:lnTo>
                  <a:pt x="222" y="702"/>
                </a:lnTo>
                <a:lnTo>
                  <a:pt x="246" y="678"/>
                </a:lnTo>
                <a:lnTo>
                  <a:pt x="240" y="636"/>
                </a:lnTo>
                <a:lnTo>
                  <a:pt x="198" y="618"/>
                </a:lnTo>
                <a:lnTo>
                  <a:pt x="258" y="534"/>
                </a:lnTo>
                <a:lnTo>
                  <a:pt x="264" y="516"/>
                </a:lnTo>
                <a:lnTo>
                  <a:pt x="276" y="510"/>
                </a:lnTo>
                <a:lnTo>
                  <a:pt x="282" y="456"/>
                </a:lnTo>
                <a:lnTo>
                  <a:pt x="288" y="444"/>
                </a:lnTo>
                <a:lnTo>
                  <a:pt x="276" y="396"/>
                </a:lnTo>
                <a:lnTo>
                  <a:pt x="324" y="396"/>
                </a:lnTo>
                <a:lnTo>
                  <a:pt x="366" y="372"/>
                </a:lnTo>
                <a:lnTo>
                  <a:pt x="366" y="366"/>
                </a:lnTo>
                <a:lnTo>
                  <a:pt x="354" y="348"/>
                </a:lnTo>
                <a:lnTo>
                  <a:pt x="384" y="330"/>
                </a:lnTo>
                <a:lnTo>
                  <a:pt x="414" y="288"/>
                </a:lnTo>
                <a:lnTo>
                  <a:pt x="438" y="276"/>
                </a:lnTo>
                <a:lnTo>
                  <a:pt x="450" y="270"/>
                </a:lnTo>
                <a:lnTo>
                  <a:pt x="450" y="252"/>
                </a:lnTo>
                <a:lnTo>
                  <a:pt x="438" y="234"/>
                </a:lnTo>
                <a:lnTo>
                  <a:pt x="426" y="216"/>
                </a:lnTo>
                <a:lnTo>
                  <a:pt x="426" y="210"/>
                </a:lnTo>
                <a:lnTo>
                  <a:pt x="456" y="204"/>
                </a:lnTo>
                <a:lnTo>
                  <a:pt x="462" y="192"/>
                </a:lnTo>
                <a:lnTo>
                  <a:pt x="480" y="162"/>
                </a:lnTo>
                <a:lnTo>
                  <a:pt x="486" y="150"/>
                </a:lnTo>
                <a:lnTo>
                  <a:pt x="522" y="132"/>
                </a:lnTo>
                <a:lnTo>
                  <a:pt x="528" y="126"/>
                </a:lnTo>
                <a:lnTo>
                  <a:pt x="570" y="138"/>
                </a:lnTo>
                <a:lnTo>
                  <a:pt x="588" y="144"/>
                </a:lnTo>
                <a:lnTo>
                  <a:pt x="612" y="114"/>
                </a:lnTo>
                <a:lnTo>
                  <a:pt x="606" y="84"/>
                </a:lnTo>
                <a:lnTo>
                  <a:pt x="606" y="72"/>
                </a:lnTo>
                <a:lnTo>
                  <a:pt x="606" y="66"/>
                </a:lnTo>
                <a:lnTo>
                  <a:pt x="630" y="60"/>
                </a:lnTo>
                <a:lnTo>
                  <a:pt x="642" y="66"/>
                </a:lnTo>
                <a:lnTo>
                  <a:pt x="654" y="72"/>
                </a:lnTo>
                <a:lnTo>
                  <a:pt x="684" y="72"/>
                </a:lnTo>
                <a:lnTo>
                  <a:pt x="774" y="90"/>
                </a:lnTo>
                <a:lnTo>
                  <a:pt x="798" y="72"/>
                </a:lnTo>
                <a:lnTo>
                  <a:pt x="780" y="66"/>
                </a:lnTo>
                <a:lnTo>
                  <a:pt x="774" y="66"/>
                </a:lnTo>
                <a:lnTo>
                  <a:pt x="798" y="48"/>
                </a:lnTo>
                <a:lnTo>
                  <a:pt x="810" y="30"/>
                </a:lnTo>
                <a:lnTo>
                  <a:pt x="810" y="12"/>
                </a:lnTo>
                <a:lnTo>
                  <a:pt x="780" y="6"/>
                </a:lnTo>
                <a:lnTo>
                  <a:pt x="828" y="0"/>
                </a:lnTo>
                <a:lnTo>
                  <a:pt x="846" y="6"/>
                </a:lnTo>
                <a:lnTo>
                  <a:pt x="864" y="6"/>
                </a:lnTo>
                <a:lnTo>
                  <a:pt x="864" y="6"/>
                </a:lnTo>
                <a:lnTo>
                  <a:pt x="858" y="12"/>
                </a:lnTo>
                <a:lnTo>
                  <a:pt x="876" y="18"/>
                </a:lnTo>
                <a:lnTo>
                  <a:pt x="894" y="30"/>
                </a:lnTo>
                <a:lnTo>
                  <a:pt x="894" y="36"/>
                </a:lnTo>
                <a:lnTo>
                  <a:pt x="906" y="36"/>
                </a:lnTo>
                <a:lnTo>
                  <a:pt x="906" y="42"/>
                </a:lnTo>
                <a:lnTo>
                  <a:pt x="912" y="48"/>
                </a:lnTo>
                <a:lnTo>
                  <a:pt x="918" y="48"/>
                </a:lnTo>
                <a:lnTo>
                  <a:pt x="930" y="54"/>
                </a:lnTo>
                <a:lnTo>
                  <a:pt x="930" y="54"/>
                </a:lnTo>
                <a:lnTo>
                  <a:pt x="936" y="60"/>
                </a:lnTo>
                <a:lnTo>
                  <a:pt x="942" y="60"/>
                </a:lnTo>
                <a:lnTo>
                  <a:pt x="954" y="60"/>
                </a:lnTo>
                <a:lnTo>
                  <a:pt x="954" y="66"/>
                </a:lnTo>
                <a:lnTo>
                  <a:pt x="960" y="72"/>
                </a:lnTo>
                <a:lnTo>
                  <a:pt x="966" y="78"/>
                </a:lnTo>
                <a:lnTo>
                  <a:pt x="978" y="78"/>
                </a:lnTo>
                <a:lnTo>
                  <a:pt x="990" y="78"/>
                </a:lnTo>
                <a:lnTo>
                  <a:pt x="1002" y="78"/>
                </a:lnTo>
                <a:lnTo>
                  <a:pt x="1014" y="78"/>
                </a:lnTo>
                <a:lnTo>
                  <a:pt x="1026" y="84"/>
                </a:lnTo>
                <a:lnTo>
                  <a:pt x="1038" y="90"/>
                </a:lnTo>
                <a:lnTo>
                  <a:pt x="1056" y="96"/>
                </a:lnTo>
                <a:lnTo>
                  <a:pt x="1068" y="102"/>
                </a:lnTo>
                <a:lnTo>
                  <a:pt x="1068" y="108"/>
                </a:lnTo>
                <a:lnTo>
                  <a:pt x="1068" y="120"/>
                </a:lnTo>
                <a:lnTo>
                  <a:pt x="1074" y="120"/>
                </a:lnTo>
                <a:lnTo>
                  <a:pt x="1080" y="120"/>
                </a:lnTo>
                <a:lnTo>
                  <a:pt x="1086" y="126"/>
                </a:lnTo>
                <a:lnTo>
                  <a:pt x="1092" y="132"/>
                </a:lnTo>
                <a:lnTo>
                  <a:pt x="1104" y="138"/>
                </a:lnTo>
                <a:lnTo>
                  <a:pt x="1110" y="144"/>
                </a:lnTo>
                <a:lnTo>
                  <a:pt x="1116" y="144"/>
                </a:lnTo>
                <a:lnTo>
                  <a:pt x="1116" y="150"/>
                </a:lnTo>
                <a:lnTo>
                  <a:pt x="1104" y="156"/>
                </a:lnTo>
                <a:lnTo>
                  <a:pt x="1098" y="162"/>
                </a:lnTo>
                <a:lnTo>
                  <a:pt x="1098" y="174"/>
                </a:lnTo>
                <a:lnTo>
                  <a:pt x="1098" y="180"/>
                </a:lnTo>
                <a:lnTo>
                  <a:pt x="1104" y="186"/>
                </a:lnTo>
                <a:lnTo>
                  <a:pt x="1104" y="192"/>
                </a:lnTo>
                <a:lnTo>
                  <a:pt x="1104" y="198"/>
                </a:lnTo>
                <a:lnTo>
                  <a:pt x="1098" y="198"/>
                </a:lnTo>
                <a:lnTo>
                  <a:pt x="1098" y="204"/>
                </a:lnTo>
                <a:lnTo>
                  <a:pt x="1098" y="204"/>
                </a:lnTo>
                <a:lnTo>
                  <a:pt x="1092" y="210"/>
                </a:lnTo>
                <a:lnTo>
                  <a:pt x="1092" y="216"/>
                </a:lnTo>
                <a:lnTo>
                  <a:pt x="1104" y="216"/>
                </a:lnTo>
                <a:lnTo>
                  <a:pt x="1110" y="216"/>
                </a:lnTo>
                <a:lnTo>
                  <a:pt x="1122" y="216"/>
                </a:lnTo>
                <a:lnTo>
                  <a:pt x="1128" y="222"/>
                </a:lnTo>
                <a:lnTo>
                  <a:pt x="1122" y="222"/>
                </a:lnTo>
                <a:lnTo>
                  <a:pt x="1128" y="234"/>
                </a:lnTo>
                <a:lnTo>
                  <a:pt x="1128" y="234"/>
                </a:lnTo>
                <a:lnTo>
                  <a:pt x="1122" y="240"/>
                </a:lnTo>
                <a:lnTo>
                  <a:pt x="1116" y="240"/>
                </a:lnTo>
                <a:lnTo>
                  <a:pt x="1110" y="240"/>
                </a:lnTo>
                <a:lnTo>
                  <a:pt x="1110" y="246"/>
                </a:lnTo>
                <a:lnTo>
                  <a:pt x="1110" y="252"/>
                </a:lnTo>
                <a:lnTo>
                  <a:pt x="1110" y="252"/>
                </a:lnTo>
                <a:lnTo>
                  <a:pt x="1110" y="258"/>
                </a:lnTo>
                <a:lnTo>
                  <a:pt x="1116" y="270"/>
                </a:lnTo>
                <a:lnTo>
                  <a:pt x="1128" y="276"/>
                </a:lnTo>
                <a:lnTo>
                  <a:pt x="1134" y="288"/>
                </a:lnTo>
                <a:lnTo>
                  <a:pt x="1146" y="294"/>
                </a:lnTo>
                <a:lnTo>
                  <a:pt x="1146" y="306"/>
                </a:lnTo>
                <a:lnTo>
                  <a:pt x="1146" y="306"/>
                </a:lnTo>
                <a:lnTo>
                  <a:pt x="1140" y="306"/>
                </a:lnTo>
                <a:lnTo>
                  <a:pt x="1140" y="312"/>
                </a:lnTo>
                <a:lnTo>
                  <a:pt x="1140" y="324"/>
                </a:lnTo>
                <a:lnTo>
                  <a:pt x="1134" y="330"/>
                </a:lnTo>
                <a:lnTo>
                  <a:pt x="1134" y="336"/>
                </a:lnTo>
                <a:lnTo>
                  <a:pt x="1128" y="342"/>
                </a:lnTo>
                <a:lnTo>
                  <a:pt x="1122" y="348"/>
                </a:lnTo>
                <a:lnTo>
                  <a:pt x="1116" y="354"/>
                </a:lnTo>
                <a:lnTo>
                  <a:pt x="1122" y="360"/>
                </a:lnTo>
                <a:lnTo>
                  <a:pt x="1116" y="372"/>
                </a:lnTo>
                <a:lnTo>
                  <a:pt x="1122" y="378"/>
                </a:lnTo>
                <a:lnTo>
                  <a:pt x="1128" y="390"/>
                </a:lnTo>
                <a:lnTo>
                  <a:pt x="1140" y="396"/>
                </a:lnTo>
                <a:lnTo>
                  <a:pt x="1140" y="402"/>
                </a:lnTo>
                <a:lnTo>
                  <a:pt x="1146" y="408"/>
                </a:lnTo>
                <a:lnTo>
                  <a:pt x="1152" y="414"/>
                </a:lnTo>
                <a:lnTo>
                  <a:pt x="1152" y="420"/>
                </a:lnTo>
                <a:lnTo>
                  <a:pt x="1158" y="426"/>
                </a:lnTo>
                <a:lnTo>
                  <a:pt x="1158" y="432"/>
                </a:lnTo>
                <a:lnTo>
                  <a:pt x="1164" y="438"/>
                </a:lnTo>
                <a:lnTo>
                  <a:pt x="1152" y="444"/>
                </a:lnTo>
                <a:lnTo>
                  <a:pt x="1152" y="444"/>
                </a:lnTo>
                <a:lnTo>
                  <a:pt x="1146" y="444"/>
                </a:lnTo>
                <a:lnTo>
                  <a:pt x="1146" y="444"/>
                </a:lnTo>
                <a:lnTo>
                  <a:pt x="1146" y="450"/>
                </a:lnTo>
                <a:lnTo>
                  <a:pt x="1140" y="450"/>
                </a:lnTo>
                <a:lnTo>
                  <a:pt x="1134" y="444"/>
                </a:lnTo>
                <a:lnTo>
                  <a:pt x="1128" y="450"/>
                </a:lnTo>
                <a:lnTo>
                  <a:pt x="1128" y="450"/>
                </a:lnTo>
                <a:lnTo>
                  <a:pt x="1122" y="444"/>
                </a:lnTo>
                <a:lnTo>
                  <a:pt x="1122" y="444"/>
                </a:lnTo>
                <a:lnTo>
                  <a:pt x="1116" y="444"/>
                </a:lnTo>
                <a:lnTo>
                  <a:pt x="1110" y="444"/>
                </a:lnTo>
                <a:lnTo>
                  <a:pt x="1110" y="444"/>
                </a:lnTo>
                <a:lnTo>
                  <a:pt x="1104" y="444"/>
                </a:lnTo>
                <a:lnTo>
                  <a:pt x="1098" y="444"/>
                </a:lnTo>
                <a:lnTo>
                  <a:pt x="1098" y="438"/>
                </a:lnTo>
                <a:lnTo>
                  <a:pt x="1098" y="444"/>
                </a:lnTo>
                <a:lnTo>
                  <a:pt x="1092" y="444"/>
                </a:lnTo>
                <a:lnTo>
                  <a:pt x="1092" y="450"/>
                </a:lnTo>
                <a:lnTo>
                  <a:pt x="1086" y="444"/>
                </a:lnTo>
                <a:lnTo>
                  <a:pt x="1086" y="444"/>
                </a:lnTo>
                <a:lnTo>
                  <a:pt x="1080" y="444"/>
                </a:lnTo>
                <a:lnTo>
                  <a:pt x="1080" y="444"/>
                </a:lnTo>
                <a:lnTo>
                  <a:pt x="1068" y="444"/>
                </a:lnTo>
                <a:lnTo>
                  <a:pt x="1074" y="450"/>
                </a:lnTo>
                <a:lnTo>
                  <a:pt x="1068" y="450"/>
                </a:lnTo>
                <a:lnTo>
                  <a:pt x="1062" y="456"/>
                </a:lnTo>
                <a:lnTo>
                  <a:pt x="1062" y="456"/>
                </a:lnTo>
                <a:lnTo>
                  <a:pt x="1062" y="450"/>
                </a:lnTo>
                <a:lnTo>
                  <a:pt x="1056" y="450"/>
                </a:lnTo>
                <a:lnTo>
                  <a:pt x="1050" y="450"/>
                </a:lnTo>
                <a:lnTo>
                  <a:pt x="1050" y="450"/>
                </a:lnTo>
                <a:lnTo>
                  <a:pt x="1038" y="444"/>
                </a:lnTo>
                <a:lnTo>
                  <a:pt x="1038" y="438"/>
                </a:lnTo>
                <a:lnTo>
                  <a:pt x="1032" y="438"/>
                </a:lnTo>
                <a:lnTo>
                  <a:pt x="1026" y="432"/>
                </a:lnTo>
                <a:lnTo>
                  <a:pt x="1026" y="438"/>
                </a:lnTo>
                <a:lnTo>
                  <a:pt x="1026" y="444"/>
                </a:lnTo>
                <a:lnTo>
                  <a:pt x="1026" y="444"/>
                </a:lnTo>
                <a:lnTo>
                  <a:pt x="1026" y="450"/>
                </a:lnTo>
                <a:lnTo>
                  <a:pt x="1026" y="450"/>
                </a:lnTo>
                <a:lnTo>
                  <a:pt x="1026" y="450"/>
                </a:lnTo>
                <a:lnTo>
                  <a:pt x="1020" y="450"/>
                </a:lnTo>
                <a:lnTo>
                  <a:pt x="1020" y="450"/>
                </a:lnTo>
                <a:lnTo>
                  <a:pt x="1014" y="444"/>
                </a:lnTo>
                <a:lnTo>
                  <a:pt x="1008" y="450"/>
                </a:lnTo>
                <a:lnTo>
                  <a:pt x="1008" y="444"/>
                </a:lnTo>
                <a:lnTo>
                  <a:pt x="1008" y="444"/>
                </a:lnTo>
                <a:lnTo>
                  <a:pt x="1008" y="438"/>
                </a:lnTo>
                <a:lnTo>
                  <a:pt x="1002" y="438"/>
                </a:lnTo>
                <a:lnTo>
                  <a:pt x="996" y="438"/>
                </a:lnTo>
                <a:lnTo>
                  <a:pt x="996" y="438"/>
                </a:lnTo>
                <a:lnTo>
                  <a:pt x="996" y="444"/>
                </a:lnTo>
                <a:lnTo>
                  <a:pt x="990" y="450"/>
                </a:lnTo>
                <a:lnTo>
                  <a:pt x="996" y="456"/>
                </a:lnTo>
                <a:lnTo>
                  <a:pt x="990" y="456"/>
                </a:lnTo>
                <a:lnTo>
                  <a:pt x="996" y="456"/>
                </a:lnTo>
                <a:lnTo>
                  <a:pt x="996" y="462"/>
                </a:lnTo>
                <a:lnTo>
                  <a:pt x="990" y="462"/>
                </a:lnTo>
                <a:lnTo>
                  <a:pt x="984" y="462"/>
                </a:lnTo>
                <a:lnTo>
                  <a:pt x="984" y="462"/>
                </a:lnTo>
                <a:lnTo>
                  <a:pt x="984" y="468"/>
                </a:lnTo>
                <a:lnTo>
                  <a:pt x="990" y="468"/>
                </a:lnTo>
                <a:lnTo>
                  <a:pt x="984" y="468"/>
                </a:lnTo>
                <a:lnTo>
                  <a:pt x="990" y="462"/>
                </a:lnTo>
                <a:lnTo>
                  <a:pt x="990" y="462"/>
                </a:lnTo>
                <a:lnTo>
                  <a:pt x="990" y="468"/>
                </a:lnTo>
                <a:lnTo>
                  <a:pt x="996" y="468"/>
                </a:lnTo>
                <a:lnTo>
                  <a:pt x="996" y="468"/>
                </a:lnTo>
                <a:lnTo>
                  <a:pt x="996" y="474"/>
                </a:lnTo>
                <a:lnTo>
                  <a:pt x="1002" y="480"/>
                </a:lnTo>
                <a:lnTo>
                  <a:pt x="996" y="480"/>
                </a:lnTo>
                <a:lnTo>
                  <a:pt x="990" y="486"/>
                </a:lnTo>
                <a:lnTo>
                  <a:pt x="996" y="486"/>
                </a:lnTo>
                <a:lnTo>
                  <a:pt x="990" y="486"/>
                </a:lnTo>
                <a:lnTo>
                  <a:pt x="990" y="486"/>
                </a:lnTo>
                <a:lnTo>
                  <a:pt x="990" y="486"/>
                </a:lnTo>
                <a:lnTo>
                  <a:pt x="984" y="492"/>
                </a:lnTo>
                <a:lnTo>
                  <a:pt x="984" y="486"/>
                </a:lnTo>
                <a:lnTo>
                  <a:pt x="978" y="486"/>
                </a:lnTo>
                <a:lnTo>
                  <a:pt x="972" y="486"/>
                </a:lnTo>
                <a:lnTo>
                  <a:pt x="972" y="486"/>
                </a:lnTo>
                <a:lnTo>
                  <a:pt x="966" y="486"/>
                </a:lnTo>
                <a:lnTo>
                  <a:pt x="972" y="486"/>
                </a:lnTo>
                <a:lnTo>
                  <a:pt x="966" y="486"/>
                </a:lnTo>
                <a:lnTo>
                  <a:pt x="954" y="486"/>
                </a:lnTo>
                <a:lnTo>
                  <a:pt x="948" y="486"/>
                </a:lnTo>
                <a:lnTo>
                  <a:pt x="954" y="486"/>
                </a:lnTo>
                <a:lnTo>
                  <a:pt x="954" y="486"/>
                </a:lnTo>
                <a:lnTo>
                  <a:pt x="960" y="492"/>
                </a:lnTo>
                <a:lnTo>
                  <a:pt x="966" y="492"/>
                </a:lnTo>
                <a:lnTo>
                  <a:pt x="966" y="492"/>
                </a:lnTo>
                <a:lnTo>
                  <a:pt x="960" y="498"/>
                </a:lnTo>
                <a:lnTo>
                  <a:pt x="960" y="498"/>
                </a:lnTo>
                <a:lnTo>
                  <a:pt x="954" y="492"/>
                </a:lnTo>
                <a:lnTo>
                  <a:pt x="954" y="498"/>
                </a:lnTo>
                <a:lnTo>
                  <a:pt x="954" y="498"/>
                </a:lnTo>
                <a:lnTo>
                  <a:pt x="948" y="498"/>
                </a:lnTo>
                <a:lnTo>
                  <a:pt x="948" y="504"/>
                </a:lnTo>
                <a:lnTo>
                  <a:pt x="942" y="498"/>
                </a:lnTo>
                <a:lnTo>
                  <a:pt x="936" y="498"/>
                </a:lnTo>
                <a:lnTo>
                  <a:pt x="930" y="498"/>
                </a:lnTo>
                <a:lnTo>
                  <a:pt x="924" y="504"/>
                </a:lnTo>
                <a:lnTo>
                  <a:pt x="930" y="504"/>
                </a:lnTo>
                <a:lnTo>
                  <a:pt x="936" y="510"/>
                </a:lnTo>
                <a:lnTo>
                  <a:pt x="930" y="510"/>
                </a:lnTo>
                <a:lnTo>
                  <a:pt x="924" y="504"/>
                </a:lnTo>
                <a:lnTo>
                  <a:pt x="918" y="504"/>
                </a:lnTo>
                <a:lnTo>
                  <a:pt x="918" y="510"/>
                </a:lnTo>
                <a:lnTo>
                  <a:pt x="924" y="510"/>
                </a:lnTo>
                <a:lnTo>
                  <a:pt x="930" y="510"/>
                </a:lnTo>
                <a:lnTo>
                  <a:pt x="936" y="510"/>
                </a:lnTo>
                <a:lnTo>
                  <a:pt x="936" y="516"/>
                </a:lnTo>
                <a:lnTo>
                  <a:pt x="930" y="522"/>
                </a:lnTo>
                <a:lnTo>
                  <a:pt x="930" y="522"/>
                </a:lnTo>
                <a:lnTo>
                  <a:pt x="936" y="522"/>
                </a:lnTo>
                <a:lnTo>
                  <a:pt x="936" y="528"/>
                </a:lnTo>
                <a:lnTo>
                  <a:pt x="924" y="522"/>
                </a:lnTo>
                <a:lnTo>
                  <a:pt x="918" y="528"/>
                </a:lnTo>
                <a:lnTo>
                  <a:pt x="924" y="528"/>
                </a:lnTo>
                <a:lnTo>
                  <a:pt x="924" y="534"/>
                </a:lnTo>
                <a:lnTo>
                  <a:pt x="918" y="534"/>
                </a:lnTo>
                <a:lnTo>
                  <a:pt x="924" y="540"/>
                </a:lnTo>
                <a:lnTo>
                  <a:pt x="924" y="546"/>
                </a:lnTo>
                <a:lnTo>
                  <a:pt x="918" y="552"/>
                </a:lnTo>
                <a:lnTo>
                  <a:pt x="912" y="552"/>
                </a:lnTo>
                <a:lnTo>
                  <a:pt x="912" y="552"/>
                </a:lnTo>
                <a:lnTo>
                  <a:pt x="912" y="552"/>
                </a:lnTo>
                <a:lnTo>
                  <a:pt x="912" y="558"/>
                </a:lnTo>
                <a:lnTo>
                  <a:pt x="912" y="558"/>
                </a:lnTo>
                <a:lnTo>
                  <a:pt x="906" y="558"/>
                </a:lnTo>
                <a:lnTo>
                  <a:pt x="906" y="564"/>
                </a:lnTo>
                <a:lnTo>
                  <a:pt x="906" y="564"/>
                </a:lnTo>
                <a:lnTo>
                  <a:pt x="900" y="564"/>
                </a:lnTo>
                <a:lnTo>
                  <a:pt x="894" y="570"/>
                </a:lnTo>
                <a:lnTo>
                  <a:pt x="894" y="570"/>
                </a:lnTo>
                <a:lnTo>
                  <a:pt x="894" y="570"/>
                </a:lnTo>
                <a:lnTo>
                  <a:pt x="894" y="576"/>
                </a:lnTo>
                <a:lnTo>
                  <a:pt x="888" y="576"/>
                </a:lnTo>
                <a:lnTo>
                  <a:pt x="888" y="582"/>
                </a:lnTo>
                <a:lnTo>
                  <a:pt x="888" y="582"/>
                </a:lnTo>
                <a:lnTo>
                  <a:pt x="888" y="582"/>
                </a:lnTo>
                <a:lnTo>
                  <a:pt x="882" y="588"/>
                </a:lnTo>
                <a:lnTo>
                  <a:pt x="882" y="588"/>
                </a:lnTo>
                <a:lnTo>
                  <a:pt x="876" y="582"/>
                </a:lnTo>
                <a:lnTo>
                  <a:pt x="876" y="582"/>
                </a:lnTo>
                <a:lnTo>
                  <a:pt x="870" y="582"/>
                </a:lnTo>
                <a:lnTo>
                  <a:pt x="876" y="582"/>
                </a:lnTo>
                <a:lnTo>
                  <a:pt x="876" y="588"/>
                </a:lnTo>
                <a:lnTo>
                  <a:pt x="882" y="588"/>
                </a:lnTo>
                <a:lnTo>
                  <a:pt x="882" y="594"/>
                </a:lnTo>
                <a:lnTo>
                  <a:pt x="894" y="594"/>
                </a:lnTo>
                <a:lnTo>
                  <a:pt x="894" y="594"/>
                </a:lnTo>
                <a:lnTo>
                  <a:pt x="900" y="594"/>
                </a:lnTo>
                <a:lnTo>
                  <a:pt x="894" y="600"/>
                </a:lnTo>
                <a:lnTo>
                  <a:pt x="894" y="600"/>
                </a:lnTo>
                <a:lnTo>
                  <a:pt x="900" y="606"/>
                </a:lnTo>
                <a:lnTo>
                  <a:pt x="894" y="606"/>
                </a:lnTo>
                <a:lnTo>
                  <a:pt x="888" y="606"/>
                </a:lnTo>
                <a:lnTo>
                  <a:pt x="888" y="612"/>
                </a:lnTo>
                <a:lnTo>
                  <a:pt x="888" y="612"/>
                </a:lnTo>
                <a:lnTo>
                  <a:pt x="894" y="618"/>
                </a:lnTo>
                <a:lnTo>
                  <a:pt x="894" y="618"/>
                </a:lnTo>
                <a:lnTo>
                  <a:pt x="894" y="618"/>
                </a:lnTo>
                <a:lnTo>
                  <a:pt x="900" y="618"/>
                </a:lnTo>
                <a:lnTo>
                  <a:pt x="906" y="618"/>
                </a:lnTo>
                <a:lnTo>
                  <a:pt x="906" y="624"/>
                </a:lnTo>
                <a:lnTo>
                  <a:pt x="906" y="624"/>
                </a:lnTo>
                <a:lnTo>
                  <a:pt x="912" y="624"/>
                </a:lnTo>
                <a:lnTo>
                  <a:pt x="912" y="624"/>
                </a:lnTo>
                <a:lnTo>
                  <a:pt x="912" y="630"/>
                </a:lnTo>
                <a:lnTo>
                  <a:pt x="918" y="630"/>
                </a:lnTo>
                <a:lnTo>
                  <a:pt x="918" y="630"/>
                </a:lnTo>
                <a:lnTo>
                  <a:pt x="918" y="630"/>
                </a:lnTo>
                <a:lnTo>
                  <a:pt x="912" y="630"/>
                </a:lnTo>
                <a:lnTo>
                  <a:pt x="906" y="630"/>
                </a:lnTo>
                <a:lnTo>
                  <a:pt x="906" y="636"/>
                </a:lnTo>
                <a:lnTo>
                  <a:pt x="912" y="636"/>
                </a:lnTo>
                <a:lnTo>
                  <a:pt x="912" y="642"/>
                </a:lnTo>
                <a:lnTo>
                  <a:pt x="918" y="642"/>
                </a:lnTo>
                <a:lnTo>
                  <a:pt x="918" y="636"/>
                </a:lnTo>
                <a:lnTo>
                  <a:pt x="924" y="642"/>
                </a:lnTo>
                <a:lnTo>
                  <a:pt x="924" y="642"/>
                </a:lnTo>
                <a:lnTo>
                  <a:pt x="918" y="648"/>
                </a:lnTo>
                <a:lnTo>
                  <a:pt x="912" y="648"/>
                </a:lnTo>
                <a:lnTo>
                  <a:pt x="912" y="654"/>
                </a:lnTo>
                <a:lnTo>
                  <a:pt x="912" y="654"/>
                </a:lnTo>
                <a:lnTo>
                  <a:pt x="906" y="660"/>
                </a:lnTo>
                <a:lnTo>
                  <a:pt x="900" y="660"/>
                </a:lnTo>
                <a:lnTo>
                  <a:pt x="900" y="666"/>
                </a:lnTo>
                <a:lnTo>
                  <a:pt x="900" y="666"/>
                </a:lnTo>
                <a:lnTo>
                  <a:pt x="894" y="666"/>
                </a:lnTo>
                <a:lnTo>
                  <a:pt x="888" y="666"/>
                </a:lnTo>
                <a:lnTo>
                  <a:pt x="888" y="666"/>
                </a:lnTo>
                <a:lnTo>
                  <a:pt x="882" y="672"/>
                </a:lnTo>
                <a:lnTo>
                  <a:pt x="882" y="678"/>
                </a:lnTo>
                <a:lnTo>
                  <a:pt x="882" y="678"/>
                </a:lnTo>
                <a:lnTo>
                  <a:pt x="876" y="678"/>
                </a:lnTo>
                <a:lnTo>
                  <a:pt x="870" y="684"/>
                </a:lnTo>
                <a:lnTo>
                  <a:pt x="870" y="684"/>
                </a:lnTo>
                <a:lnTo>
                  <a:pt x="870" y="684"/>
                </a:lnTo>
                <a:lnTo>
                  <a:pt x="864" y="690"/>
                </a:lnTo>
                <a:lnTo>
                  <a:pt x="864" y="690"/>
                </a:lnTo>
                <a:lnTo>
                  <a:pt x="864" y="696"/>
                </a:lnTo>
                <a:lnTo>
                  <a:pt x="864" y="696"/>
                </a:lnTo>
                <a:lnTo>
                  <a:pt x="864" y="702"/>
                </a:lnTo>
                <a:lnTo>
                  <a:pt x="858" y="702"/>
                </a:lnTo>
                <a:lnTo>
                  <a:pt x="858" y="708"/>
                </a:lnTo>
                <a:lnTo>
                  <a:pt x="858" y="714"/>
                </a:lnTo>
                <a:lnTo>
                  <a:pt x="852" y="714"/>
                </a:lnTo>
                <a:lnTo>
                  <a:pt x="852" y="714"/>
                </a:lnTo>
                <a:lnTo>
                  <a:pt x="852" y="720"/>
                </a:lnTo>
                <a:lnTo>
                  <a:pt x="852" y="714"/>
                </a:lnTo>
                <a:lnTo>
                  <a:pt x="852" y="714"/>
                </a:lnTo>
                <a:lnTo>
                  <a:pt x="852" y="720"/>
                </a:lnTo>
                <a:lnTo>
                  <a:pt x="846" y="714"/>
                </a:lnTo>
                <a:lnTo>
                  <a:pt x="846" y="714"/>
                </a:lnTo>
                <a:lnTo>
                  <a:pt x="846" y="720"/>
                </a:lnTo>
                <a:lnTo>
                  <a:pt x="840" y="714"/>
                </a:lnTo>
                <a:lnTo>
                  <a:pt x="840" y="720"/>
                </a:lnTo>
                <a:lnTo>
                  <a:pt x="840" y="726"/>
                </a:lnTo>
                <a:lnTo>
                  <a:pt x="834" y="720"/>
                </a:lnTo>
                <a:lnTo>
                  <a:pt x="834" y="720"/>
                </a:lnTo>
                <a:lnTo>
                  <a:pt x="834" y="726"/>
                </a:lnTo>
                <a:lnTo>
                  <a:pt x="828" y="732"/>
                </a:lnTo>
                <a:lnTo>
                  <a:pt x="816" y="738"/>
                </a:lnTo>
                <a:lnTo>
                  <a:pt x="804" y="744"/>
                </a:lnTo>
                <a:lnTo>
                  <a:pt x="792" y="744"/>
                </a:lnTo>
                <a:lnTo>
                  <a:pt x="786" y="738"/>
                </a:lnTo>
                <a:lnTo>
                  <a:pt x="780" y="744"/>
                </a:lnTo>
                <a:lnTo>
                  <a:pt x="780" y="750"/>
                </a:lnTo>
                <a:lnTo>
                  <a:pt x="774" y="750"/>
                </a:lnTo>
                <a:lnTo>
                  <a:pt x="762" y="756"/>
                </a:lnTo>
                <a:lnTo>
                  <a:pt x="756" y="762"/>
                </a:lnTo>
                <a:lnTo>
                  <a:pt x="762" y="768"/>
                </a:lnTo>
                <a:lnTo>
                  <a:pt x="750" y="774"/>
                </a:lnTo>
                <a:lnTo>
                  <a:pt x="744" y="768"/>
                </a:lnTo>
                <a:lnTo>
                  <a:pt x="738" y="762"/>
                </a:lnTo>
                <a:lnTo>
                  <a:pt x="732" y="756"/>
                </a:lnTo>
                <a:lnTo>
                  <a:pt x="732" y="756"/>
                </a:lnTo>
                <a:lnTo>
                  <a:pt x="732" y="756"/>
                </a:lnTo>
                <a:lnTo>
                  <a:pt x="732" y="762"/>
                </a:lnTo>
                <a:lnTo>
                  <a:pt x="732" y="768"/>
                </a:lnTo>
                <a:lnTo>
                  <a:pt x="738" y="768"/>
                </a:lnTo>
                <a:lnTo>
                  <a:pt x="738" y="774"/>
                </a:lnTo>
                <a:lnTo>
                  <a:pt x="738" y="774"/>
                </a:lnTo>
                <a:lnTo>
                  <a:pt x="738" y="774"/>
                </a:lnTo>
                <a:lnTo>
                  <a:pt x="732" y="774"/>
                </a:lnTo>
                <a:lnTo>
                  <a:pt x="732" y="774"/>
                </a:lnTo>
                <a:lnTo>
                  <a:pt x="726" y="768"/>
                </a:lnTo>
                <a:lnTo>
                  <a:pt x="720" y="762"/>
                </a:lnTo>
                <a:lnTo>
                  <a:pt x="726" y="774"/>
                </a:lnTo>
                <a:lnTo>
                  <a:pt x="720" y="774"/>
                </a:lnTo>
                <a:lnTo>
                  <a:pt x="714" y="768"/>
                </a:lnTo>
                <a:lnTo>
                  <a:pt x="714" y="774"/>
                </a:lnTo>
                <a:lnTo>
                  <a:pt x="714" y="774"/>
                </a:lnTo>
                <a:lnTo>
                  <a:pt x="714" y="780"/>
                </a:lnTo>
                <a:lnTo>
                  <a:pt x="714" y="786"/>
                </a:lnTo>
                <a:lnTo>
                  <a:pt x="708" y="786"/>
                </a:lnTo>
                <a:lnTo>
                  <a:pt x="708" y="786"/>
                </a:lnTo>
                <a:lnTo>
                  <a:pt x="702" y="786"/>
                </a:lnTo>
                <a:lnTo>
                  <a:pt x="702" y="786"/>
                </a:lnTo>
                <a:lnTo>
                  <a:pt x="702" y="792"/>
                </a:lnTo>
                <a:lnTo>
                  <a:pt x="702" y="792"/>
                </a:lnTo>
                <a:lnTo>
                  <a:pt x="702" y="792"/>
                </a:lnTo>
                <a:lnTo>
                  <a:pt x="696" y="798"/>
                </a:lnTo>
                <a:lnTo>
                  <a:pt x="696" y="798"/>
                </a:lnTo>
                <a:lnTo>
                  <a:pt x="690" y="792"/>
                </a:lnTo>
                <a:lnTo>
                  <a:pt x="690" y="792"/>
                </a:lnTo>
                <a:lnTo>
                  <a:pt x="684" y="798"/>
                </a:lnTo>
                <a:lnTo>
                  <a:pt x="690" y="798"/>
                </a:lnTo>
                <a:lnTo>
                  <a:pt x="690" y="798"/>
                </a:lnTo>
                <a:lnTo>
                  <a:pt x="696" y="804"/>
                </a:lnTo>
                <a:lnTo>
                  <a:pt x="696" y="804"/>
                </a:lnTo>
                <a:lnTo>
                  <a:pt x="690" y="804"/>
                </a:lnTo>
                <a:lnTo>
                  <a:pt x="690" y="804"/>
                </a:lnTo>
                <a:lnTo>
                  <a:pt x="690" y="804"/>
                </a:lnTo>
                <a:lnTo>
                  <a:pt x="690" y="804"/>
                </a:lnTo>
                <a:lnTo>
                  <a:pt x="684" y="804"/>
                </a:lnTo>
                <a:lnTo>
                  <a:pt x="684" y="804"/>
                </a:lnTo>
                <a:lnTo>
                  <a:pt x="678" y="804"/>
                </a:lnTo>
                <a:lnTo>
                  <a:pt x="672" y="804"/>
                </a:lnTo>
                <a:lnTo>
                  <a:pt x="672" y="804"/>
                </a:lnTo>
                <a:lnTo>
                  <a:pt x="666" y="804"/>
                </a:lnTo>
                <a:lnTo>
                  <a:pt x="666" y="810"/>
                </a:lnTo>
                <a:lnTo>
                  <a:pt x="666" y="804"/>
                </a:lnTo>
                <a:lnTo>
                  <a:pt x="666" y="804"/>
                </a:lnTo>
                <a:lnTo>
                  <a:pt x="666" y="804"/>
                </a:lnTo>
                <a:lnTo>
                  <a:pt x="660" y="798"/>
                </a:lnTo>
                <a:lnTo>
                  <a:pt x="660" y="798"/>
                </a:lnTo>
                <a:lnTo>
                  <a:pt x="660" y="804"/>
                </a:lnTo>
                <a:lnTo>
                  <a:pt x="660" y="804"/>
                </a:lnTo>
                <a:lnTo>
                  <a:pt x="660" y="810"/>
                </a:lnTo>
                <a:lnTo>
                  <a:pt x="660" y="810"/>
                </a:lnTo>
                <a:lnTo>
                  <a:pt x="654" y="804"/>
                </a:lnTo>
                <a:lnTo>
                  <a:pt x="654" y="810"/>
                </a:lnTo>
                <a:lnTo>
                  <a:pt x="654" y="816"/>
                </a:lnTo>
                <a:lnTo>
                  <a:pt x="648" y="810"/>
                </a:lnTo>
                <a:lnTo>
                  <a:pt x="648" y="816"/>
                </a:lnTo>
                <a:lnTo>
                  <a:pt x="648" y="822"/>
                </a:lnTo>
                <a:lnTo>
                  <a:pt x="636" y="828"/>
                </a:lnTo>
                <a:lnTo>
                  <a:pt x="636" y="822"/>
                </a:lnTo>
                <a:lnTo>
                  <a:pt x="630" y="822"/>
                </a:lnTo>
                <a:lnTo>
                  <a:pt x="636" y="828"/>
                </a:lnTo>
                <a:lnTo>
                  <a:pt x="630" y="828"/>
                </a:lnTo>
                <a:lnTo>
                  <a:pt x="630" y="828"/>
                </a:lnTo>
                <a:lnTo>
                  <a:pt x="630" y="828"/>
                </a:lnTo>
                <a:lnTo>
                  <a:pt x="624" y="828"/>
                </a:lnTo>
                <a:lnTo>
                  <a:pt x="630" y="828"/>
                </a:lnTo>
                <a:lnTo>
                  <a:pt x="624" y="834"/>
                </a:lnTo>
                <a:lnTo>
                  <a:pt x="624" y="834"/>
                </a:lnTo>
                <a:lnTo>
                  <a:pt x="624" y="834"/>
                </a:lnTo>
                <a:lnTo>
                  <a:pt x="636" y="834"/>
                </a:lnTo>
                <a:lnTo>
                  <a:pt x="642" y="828"/>
                </a:lnTo>
                <a:lnTo>
                  <a:pt x="642" y="828"/>
                </a:lnTo>
                <a:lnTo>
                  <a:pt x="648" y="834"/>
                </a:lnTo>
                <a:lnTo>
                  <a:pt x="648" y="834"/>
                </a:lnTo>
                <a:lnTo>
                  <a:pt x="648" y="840"/>
                </a:lnTo>
                <a:lnTo>
                  <a:pt x="642" y="840"/>
                </a:lnTo>
                <a:lnTo>
                  <a:pt x="642" y="846"/>
                </a:lnTo>
                <a:lnTo>
                  <a:pt x="636" y="852"/>
                </a:lnTo>
                <a:lnTo>
                  <a:pt x="636" y="852"/>
                </a:lnTo>
                <a:lnTo>
                  <a:pt x="630" y="852"/>
                </a:lnTo>
                <a:lnTo>
                  <a:pt x="624" y="858"/>
                </a:lnTo>
                <a:lnTo>
                  <a:pt x="624" y="858"/>
                </a:lnTo>
                <a:lnTo>
                  <a:pt x="624" y="864"/>
                </a:lnTo>
                <a:lnTo>
                  <a:pt x="618" y="864"/>
                </a:lnTo>
                <a:lnTo>
                  <a:pt x="618" y="870"/>
                </a:lnTo>
                <a:lnTo>
                  <a:pt x="612" y="870"/>
                </a:lnTo>
                <a:lnTo>
                  <a:pt x="612" y="876"/>
                </a:lnTo>
                <a:lnTo>
                  <a:pt x="612" y="882"/>
                </a:lnTo>
                <a:lnTo>
                  <a:pt x="606" y="882"/>
                </a:lnTo>
                <a:lnTo>
                  <a:pt x="606" y="888"/>
                </a:lnTo>
                <a:lnTo>
                  <a:pt x="606" y="888"/>
                </a:lnTo>
                <a:lnTo>
                  <a:pt x="600" y="894"/>
                </a:lnTo>
                <a:lnTo>
                  <a:pt x="594" y="894"/>
                </a:lnTo>
                <a:lnTo>
                  <a:pt x="594" y="894"/>
                </a:lnTo>
                <a:lnTo>
                  <a:pt x="588" y="900"/>
                </a:lnTo>
                <a:lnTo>
                  <a:pt x="588" y="900"/>
                </a:lnTo>
                <a:lnTo>
                  <a:pt x="576" y="906"/>
                </a:lnTo>
                <a:lnTo>
                  <a:pt x="576" y="900"/>
                </a:lnTo>
                <a:lnTo>
                  <a:pt x="570" y="900"/>
                </a:lnTo>
                <a:lnTo>
                  <a:pt x="570" y="906"/>
                </a:lnTo>
                <a:lnTo>
                  <a:pt x="570" y="906"/>
                </a:lnTo>
                <a:lnTo>
                  <a:pt x="570" y="912"/>
                </a:lnTo>
                <a:lnTo>
                  <a:pt x="570" y="912"/>
                </a:lnTo>
                <a:lnTo>
                  <a:pt x="564" y="912"/>
                </a:lnTo>
                <a:lnTo>
                  <a:pt x="558" y="912"/>
                </a:lnTo>
                <a:lnTo>
                  <a:pt x="552" y="906"/>
                </a:lnTo>
                <a:lnTo>
                  <a:pt x="552" y="900"/>
                </a:lnTo>
                <a:lnTo>
                  <a:pt x="552" y="900"/>
                </a:lnTo>
                <a:lnTo>
                  <a:pt x="546" y="894"/>
                </a:lnTo>
                <a:lnTo>
                  <a:pt x="546" y="894"/>
                </a:lnTo>
                <a:lnTo>
                  <a:pt x="546" y="900"/>
                </a:lnTo>
                <a:lnTo>
                  <a:pt x="546" y="900"/>
                </a:lnTo>
                <a:lnTo>
                  <a:pt x="540" y="906"/>
                </a:lnTo>
                <a:lnTo>
                  <a:pt x="546" y="906"/>
                </a:lnTo>
                <a:lnTo>
                  <a:pt x="552" y="906"/>
                </a:lnTo>
                <a:lnTo>
                  <a:pt x="552" y="912"/>
                </a:lnTo>
                <a:lnTo>
                  <a:pt x="552" y="912"/>
                </a:lnTo>
                <a:lnTo>
                  <a:pt x="558" y="918"/>
                </a:lnTo>
                <a:lnTo>
                  <a:pt x="552" y="924"/>
                </a:lnTo>
                <a:lnTo>
                  <a:pt x="546" y="924"/>
                </a:lnTo>
                <a:lnTo>
                  <a:pt x="540" y="924"/>
                </a:lnTo>
                <a:lnTo>
                  <a:pt x="540" y="924"/>
                </a:lnTo>
                <a:lnTo>
                  <a:pt x="540" y="930"/>
                </a:lnTo>
                <a:lnTo>
                  <a:pt x="546" y="924"/>
                </a:lnTo>
                <a:lnTo>
                  <a:pt x="546" y="930"/>
                </a:lnTo>
                <a:lnTo>
                  <a:pt x="546" y="930"/>
                </a:lnTo>
                <a:lnTo>
                  <a:pt x="546" y="930"/>
                </a:lnTo>
                <a:lnTo>
                  <a:pt x="552" y="936"/>
                </a:lnTo>
                <a:lnTo>
                  <a:pt x="546" y="936"/>
                </a:lnTo>
                <a:lnTo>
                  <a:pt x="558" y="936"/>
                </a:lnTo>
                <a:lnTo>
                  <a:pt x="558" y="936"/>
                </a:lnTo>
                <a:lnTo>
                  <a:pt x="564" y="936"/>
                </a:lnTo>
                <a:lnTo>
                  <a:pt x="558" y="942"/>
                </a:lnTo>
                <a:lnTo>
                  <a:pt x="558" y="942"/>
                </a:lnTo>
                <a:lnTo>
                  <a:pt x="552" y="942"/>
                </a:lnTo>
                <a:lnTo>
                  <a:pt x="558" y="942"/>
                </a:lnTo>
                <a:lnTo>
                  <a:pt x="558" y="942"/>
                </a:lnTo>
                <a:lnTo>
                  <a:pt x="552" y="942"/>
                </a:lnTo>
                <a:lnTo>
                  <a:pt x="552" y="948"/>
                </a:lnTo>
                <a:lnTo>
                  <a:pt x="558" y="948"/>
                </a:lnTo>
                <a:lnTo>
                  <a:pt x="558" y="948"/>
                </a:lnTo>
                <a:lnTo>
                  <a:pt x="552" y="948"/>
                </a:lnTo>
                <a:lnTo>
                  <a:pt x="552" y="954"/>
                </a:lnTo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3" name=""/>
          <p:cNvSpPr/>
          <p:nvPr/>
        </p:nvSpPr>
        <p:spPr>
          <a:xfrm>
            <a:off x="8769240" y="682560"/>
            <a:ext cx="1168560" cy="1379520"/>
          </a:xfrm>
          <a:custGeom>
            <a:avLst/>
            <a:gdLst/>
            <a:ahLst/>
            <a:rect l="l" t="t" r="r" b="b"/>
            <a:pathLst>
              <a:path w="738" h="870">
                <a:moveTo>
                  <a:pt x="570" y="0"/>
                </a:moveTo>
                <a:lnTo>
                  <a:pt x="564" y="0"/>
                </a:lnTo>
                <a:lnTo>
                  <a:pt x="564" y="6"/>
                </a:lnTo>
                <a:lnTo>
                  <a:pt x="564" y="6"/>
                </a:lnTo>
                <a:lnTo>
                  <a:pt x="564" y="6"/>
                </a:lnTo>
                <a:lnTo>
                  <a:pt x="558" y="12"/>
                </a:lnTo>
                <a:lnTo>
                  <a:pt x="558" y="12"/>
                </a:lnTo>
                <a:lnTo>
                  <a:pt x="558" y="12"/>
                </a:lnTo>
                <a:lnTo>
                  <a:pt x="564" y="18"/>
                </a:lnTo>
                <a:lnTo>
                  <a:pt x="564" y="18"/>
                </a:lnTo>
                <a:lnTo>
                  <a:pt x="558" y="18"/>
                </a:lnTo>
                <a:lnTo>
                  <a:pt x="558" y="24"/>
                </a:lnTo>
                <a:lnTo>
                  <a:pt x="558" y="24"/>
                </a:lnTo>
                <a:lnTo>
                  <a:pt x="558" y="24"/>
                </a:lnTo>
                <a:lnTo>
                  <a:pt x="558" y="30"/>
                </a:lnTo>
                <a:lnTo>
                  <a:pt x="558" y="30"/>
                </a:lnTo>
                <a:lnTo>
                  <a:pt x="564" y="30"/>
                </a:lnTo>
                <a:lnTo>
                  <a:pt x="564" y="30"/>
                </a:lnTo>
                <a:lnTo>
                  <a:pt x="564" y="36"/>
                </a:lnTo>
                <a:lnTo>
                  <a:pt x="558" y="36"/>
                </a:lnTo>
                <a:lnTo>
                  <a:pt x="552" y="36"/>
                </a:lnTo>
                <a:lnTo>
                  <a:pt x="552" y="36"/>
                </a:lnTo>
                <a:lnTo>
                  <a:pt x="558" y="42"/>
                </a:lnTo>
                <a:lnTo>
                  <a:pt x="558" y="42"/>
                </a:lnTo>
                <a:lnTo>
                  <a:pt x="558" y="48"/>
                </a:lnTo>
                <a:lnTo>
                  <a:pt x="564" y="48"/>
                </a:lnTo>
                <a:lnTo>
                  <a:pt x="564" y="48"/>
                </a:lnTo>
                <a:lnTo>
                  <a:pt x="564" y="54"/>
                </a:lnTo>
                <a:lnTo>
                  <a:pt x="570" y="54"/>
                </a:lnTo>
                <a:lnTo>
                  <a:pt x="564" y="54"/>
                </a:lnTo>
                <a:lnTo>
                  <a:pt x="558" y="54"/>
                </a:lnTo>
                <a:lnTo>
                  <a:pt x="564" y="60"/>
                </a:lnTo>
                <a:lnTo>
                  <a:pt x="564" y="60"/>
                </a:lnTo>
                <a:lnTo>
                  <a:pt x="558" y="60"/>
                </a:lnTo>
                <a:lnTo>
                  <a:pt x="558" y="66"/>
                </a:lnTo>
                <a:lnTo>
                  <a:pt x="564" y="66"/>
                </a:lnTo>
                <a:lnTo>
                  <a:pt x="558" y="66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8"/>
                </a:lnTo>
                <a:lnTo>
                  <a:pt x="558" y="84"/>
                </a:lnTo>
                <a:lnTo>
                  <a:pt x="558" y="84"/>
                </a:lnTo>
                <a:lnTo>
                  <a:pt x="558" y="90"/>
                </a:lnTo>
                <a:lnTo>
                  <a:pt x="564" y="90"/>
                </a:lnTo>
                <a:lnTo>
                  <a:pt x="564" y="90"/>
                </a:lnTo>
                <a:lnTo>
                  <a:pt x="558" y="90"/>
                </a:lnTo>
                <a:lnTo>
                  <a:pt x="558" y="96"/>
                </a:lnTo>
                <a:lnTo>
                  <a:pt x="558" y="96"/>
                </a:lnTo>
                <a:lnTo>
                  <a:pt x="558" y="96"/>
                </a:lnTo>
                <a:lnTo>
                  <a:pt x="564" y="102"/>
                </a:lnTo>
                <a:lnTo>
                  <a:pt x="564" y="108"/>
                </a:lnTo>
                <a:lnTo>
                  <a:pt x="564" y="108"/>
                </a:lnTo>
                <a:lnTo>
                  <a:pt x="570" y="108"/>
                </a:lnTo>
                <a:lnTo>
                  <a:pt x="570" y="114"/>
                </a:lnTo>
                <a:lnTo>
                  <a:pt x="570" y="114"/>
                </a:lnTo>
                <a:lnTo>
                  <a:pt x="564" y="120"/>
                </a:lnTo>
                <a:lnTo>
                  <a:pt x="570" y="114"/>
                </a:lnTo>
                <a:lnTo>
                  <a:pt x="570" y="120"/>
                </a:lnTo>
                <a:lnTo>
                  <a:pt x="570" y="120"/>
                </a:lnTo>
                <a:lnTo>
                  <a:pt x="576" y="120"/>
                </a:lnTo>
                <a:lnTo>
                  <a:pt x="576" y="126"/>
                </a:lnTo>
                <a:lnTo>
                  <a:pt x="570" y="126"/>
                </a:lnTo>
                <a:lnTo>
                  <a:pt x="570" y="132"/>
                </a:lnTo>
                <a:lnTo>
                  <a:pt x="564" y="132"/>
                </a:lnTo>
                <a:lnTo>
                  <a:pt x="570" y="138"/>
                </a:lnTo>
                <a:lnTo>
                  <a:pt x="576" y="138"/>
                </a:lnTo>
                <a:lnTo>
                  <a:pt x="576" y="138"/>
                </a:lnTo>
                <a:lnTo>
                  <a:pt x="582" y="138"/>
                </a:lnTo>
                <a:lnTo>
                  <a:pt x="588" y="138"/>
                </a:lnTo>
                <a:lnTo>
                  <a:pt x="594" y="138"/>
                </a:lnTo>
                <a:lnTo>
                  <a:pt x="600" y="138"/>
                </a:lnTo>
                <a:lnTo>
                  <a:pt x="600" y="144"/>
                </a:lnTo>
                <a:lnTo>
                  <a:pt x="600" y="144"/>
                </a:lnTo>
                <a:lnTo>
                  <a:pt x="600" y="150"/>
                </a:lnTo>
                <a:lnTo>
                  <a:pt x="600" y="156"/>
                </a:lnTo>
                <a:lnTo>
                  <a:pt x="606" y="156"/>
                </a:lnTo>
                <a:lnTo>
                  <a:pt x="612" y="156"/>
                </a:lnTo>
                <a:lnTo>
                  <a:pt x="606" y="156"/>
                </a:lnTo>
                <a:lnTo>
                  <a:pt x="606" y="150"/>
                </a:lnTo>
                <a:lnTo>
                  <a:pt x="612" y="150"/>
                </a:lnTo>
                <a:lnTo>
                  <a:pt x="618" y="150"/>
                </a:lnTo>
                <a:lnTo>
                  <a:pt x="618" y="150"/>
                </a:lnTo>
                <a:lnTo>
                  <a:pt x="624" y="150"/>
                </a:lnTo>
                <a:lnTo>
                  <a:pt x="624" y="144"/>
                </a:lnTo>
                <a:lnTo>
                  <a:pt x="630" y="144"/>
                </a:lnTo>
                <a:lnTo>
                  <a:pt x="636" y="144"/>
                </a:lnTo>
                <a:lnTo>
                  <a:pt x="636" y="150"/>
                </a:lnTo>
                <a:lnTo>
                  <a:pt x="636" y="150"/>
                </a:lnTo>
                <a:lnTo>
                  <a:pt x="636" y="156"/>
                </a:lnTo>
                <a:lnTo>
                  <a:pt x="636" y="156"/>
                </a:lnTo>
                <a:lnTo>
                  <a:pt x="636" y="156"/>
                </a:lnTo>
                <a:lnTo>
                  <a:pt x="642" y="156"/>
                </a:lnTo>
                <a:lnTo>
                  <a:pt x="642" y="162"/>
                </a:lnTo>
                <a:lnTo>
                  <a:pt x="648" y="162"/>
                </a:lnTo>
                <a:lnTo>
                  <a:pt x="648" y="168"/>
                </a:lnTo>
                <a:lnTo>
                  <a:pt x="654" y="174"/>
                </a:lnTo>
                <a:lnTo>
                  <a:pt x="654" y="174"/>
                </a:lnTo>
                <a:lnTo>
                  <a:pt x="660" y="174"/>
                </a:lnTo>
                <a:lnTo>
                  <a:pt x="654" y="180"/>
                </a:lnTo>
                <a:lnTo>
                  <a:pt x="660" y="180"/>
                </a:lnTo>
                <a:lnTo>
                  <a:pt x="660" y="180"/>
                </a:lnTo>
                <a:lnTo>
                  <a:pt x="666" y="180"/>
                </a:lnTo>
                <a:lnTo>
                  <a:pt x="672" y="180"/>
                </a:lnTo>
                <a:lnTo>
                  <a:pt x="672" y="180"/>
                </a:lnTo>
                <a:lnTo>
                  <a:pt x="678" y="180"/>
                </a:lnTo>
                <a:lnTo>
                  <a:pt x="678" y="186"/>
                </a:lnTo>
                <a:lnTo>
                  <a:pt x="678" y="186"/>
                </a:lnTo>
                <a:lnTo>
                  <a:pt x="678" y="186"/>
                </a:lnTo>
                <a:lnTo>
                  <a:pt x="684" y="186"/>
                </a:lnTo>
                <a:lnTo>
                  <a:pt x="684" y="192"/>
                </a:lnTo>
                <a:lnTo>
                  <a:pt x="690" y="192"/>
                </a:lnTo>
                <a:lnTo>
                  <a:pt x="690" y="192"/>
                </a:lnTo>
                <a:lnTo>
                  <a:pt x="690" y="192"/>
                </a:lnTo>
                <a:lnTo>
                  <a:pt x="690" y="198"/>
                </a:lnTo>
                <a:lnTo>
                  <a:pt x="690" y="198"/>
                </a:lnTo>
                <a:lnTo>
                  <a:pt x="684" y="198"/>
                </a:lnTo>
                <a:lnTo>
                  <a:pt x="678" y="192"/>
                </a:lnTo>
                <a:lnTo>
                  <a:pt x="678" y="192"/>
                </a:lnTo>
                <a:lnTo>
                  <a:pt x="672" y="192"/>
                </a:lnTo>
                <a:lnTo>
                  <a:pt x="672" y="198"/>
                </a:lnTo>
                <a:lnTo>
                  <a:pt x="678" y="198"/>
                </a:lnTo>
                <a:lnTo>
                  <a:pt x="678" y="204"/>
                </a:lnTo>
                <a:lnTo>
                  <a:pt x="684" y="204"/>
                </a:lnTo>
                <a:lnTo>
                  <a:pt x="684" y="204"/>
                </a:lnTo>
                <a:lnTo>
                  <a:pt x="690" y="210"/>
                </a:lnTo>
                <a:lnTo>
                  <a:pt x="696" y="210"/>
                </a:lnTo>
                <a:lnTo>
                  <a:pt x="696" y="210"/>
                </a:lnTo>
                <a:lnTo>
                  <a:pt x="702" y="210"/>
                </a:lnTo>
                <a:lnTo>
                  <a:pt x="708" y="210"/>
                </a:lnTo>
                <a:lnTo>
                  <a:pt x="708" y="210"/>
                </a:lnTo>
                <a:lnTo>
                  <a:pt x="714" y="216"/>
                </a:lnTo>
                <a:lnTo>
                  <a:pt x="714" y="222"/>
                </a:lnTo>
                <a:lnTo>
                  <a:pt x="714" y="228"/>
                </a:lnTo>
                <a:lnTo>
                  <a:pt x="714" y="234"/>
                </a:lnTo>
                <a:lnTo>
                  <a:pt x="720" y="234"/>
                </a:lnTo>
                <a:lnTo>
                  <a:pt x="720" y="240"/>
                </a:lnTo>
                <a:lnTo>
                  <a:pt x="726" y="240"/>
                </a:lnTo>
                <a:lnTo>
                  <a:pt x="726" y="240"/>
                </a:lnTo>
                <a:lnTo>
                  <a:pt x="726" y="246"/>
                </a:lnTo>
                <a:lnTo>
                  <a:pt x="732" y="246"/>
                </a:lnTo>
                <a:lnTo>
                  <a:pt x="738" y="246"/>
                </a:lnTo>
                <a:lnTo>
                  <a:pt x="738" y="246"/>
                </a:lnTo>
                <a:lnTo>
                  <a:pt x="738" y="252"/>
                </a:lnTo>
                <a:lnTo>
                  <a:pt x="732" y="252"/>
                </a:lnTo>
                <a:lnTo>
                  <a:pt x="732" y="252"/>
                </a:lnTo>
                <a:lnTo>
                  <a:pt x="726" y="258"/>
                </a:lnTo>
                <a:lnTo>
                  <a:pt x="726" y="258"/>
                </a:lnTo>
                <a:lnTo>
                  <a:pt x="732" y="264"/>
                </a:lnTo>
                <a:lnTo>
                  <a:pt x="732" y="264"/>
                </a:lnTo>
                <a:lnTo>
                  <a:pt x="726" y="264"/>
                </a:lnTo>
                <a:lnTo>
                  <a:pt x="726" y="270"/>
                </a:lnTo>
                <a:lnTo>
                  <a:pt x="720" y="270"/>
                </a:lnTo>
                <a:lnTo>
                  <a:pt x="714" y="270"/>
                </a:lnTo>
                <a:lnTo>
                  <a:pt x="702" y="276"/>
                </a:lnTo>
                <a:lnTo>
                  <a:pt x="696" y="282"/>
                </a:lnTo>
                <a:lnTo>
                  <a:pt x="702" y="282"/>
                </a:lnTo>
                <a:lnTo>
                  <a:pt x="696" y="288"/>
                </a:lnTo>
                <a:lnTo>
                  <a:pt x="690" y="288"/>
                </a:lnTo>
                <a:lnTo>
                  <a:pt x="684" y="294"/>
                </a:lnTo>
                <a:lnTo>
                  <a:pt x="678" y="300"/>
                </a:lnTo>
                <a:lnTo>
                  <a:pt x="672" y="300"/>
                </a:lnTo>
                <a:lnTo>
                  <a:pt x="666" y="306"/>
                </a:lnTo>
                <a:lnTo>
                  <a:pt x="660" y="306"/>
                </a:lnTo>
                <a:lnTo>
                  <a:pt x="660" y="306"/>
                </a:lnTo>
                <a:lnTo>
                  <a:pt x="660" y="306"/>
                </a:lnTo>
                <a:lnTo>
                  <a:pt x="660" y="312"/>
                </a:lnTo>
                <a:lnTo>
                  <a:pt x="660" y="312"/>
                </a:lnTo>
                <a:lnTo>
                  <a:pt x="660" y="312"/>
                </a:lnTo>
                <a:lnTo>
                  <a:pt x="666" y="312"/>
                </a:lnTo>
                <a:lnTo>
                  <a:pt x="672" y="318"/>
                </a:lnTo>
                <a:lnTo>
                  <a:pt x="672" y="312"/>
                </a:lnTo>
                <a:lnTo>
                  <a:pt x="672" y="312"/>
                </a:lnTo>
                <a:lnTo>
                  <a:pt x="678" y="312"/>
                </a:lnTo>
                <a:lnTo>
                  <a:pt x="684" y="312"/>
                </a:lnTo>
                <a:lnTo>
                  <a:pt x="684" y="318"/>
                </a:lnTo>
                <a:lnTo>
                  <a:pt x="690" y="318"/>
                </a:lnTo>
                <a:lnTo>
                  <a:pt x="696" y="318"/>
                </a:lnTo>
                <a:lnTo>
                  <a:pt x="696" y="318"/>
                </a:lnTo>
                <a:lnTo>
                  <a:pt x="702" y="324"/>
                </a:lnTo>
                <a:lnTo>
                  <a:pt x="696" y="330"/>
                </a:lnTo>
                <a:lnTo>
                  <a:pt x="696" y="330"/>
                </a:lnTo>
                <a:lnTo>
                  <a:pt x="690" y="330"/>
                </a:lnTo>
                <a:lnTo>
                  <a:pt x="696" y="330"/>
                </a:lnTo>
                <a:lnTo>
                  <a:pt x="696" y="330"/>
                </a:lnTo>
                <a:lnTo>
                  <a:pt x="702" y="330"/>
                </a:lnTo>
                <a:lnTo>
                  <a:pt x="702" y="330"/>
                </a:lnTo>
                <a:lnTo>
                  <a:pt x="708" y="330"/>
                </a:lnTo>
                <a:lnTo>
                  <a:pt x="702" y="336"/>
                </a:lnTo>
                <a:lnTo>
                  <a:pt x="696" y="336"/>
                </a:lnTo>
                <a:lnTo>
                  <a:pt x="690" y="336"/>
                </a:lnTo>
                <a:lnTo>
                  <a:pt x="690" y="336"/>
                </a:lnTo>
                <a:lnTo>
                  <a:pt x="684" y="342"/>
                </a:lnTo>
                <a:lnTo>
                  <a:pt x="678" y="342"/>
                </a:lnTo>
                <a:lnTo>
                  <a:pt x="672" y="336"/>
                </a:lnTo>
                <a:lnTo>
                  <a:pt x="672" y="336"/>
                </a:lnTo>
                <a:lnTo>
                  <a:pt x="666" y="336"/>
                </a:lnTo>
                <a:lnTo>
                  <a:pt x="660" y="336"/>
                </a:lnTo>
                <a:lnTo>
                  <a:pt x="666" y="342"/>
                </a:lnTo>
                <a:lnTo>
                  <a:pt x="672" y="348"/>
                </a:lnTo>
                <a:lnTo>
                  <a:pt x="672" y="348"/>
                </a:lnTo>
                <a:lnTo>
                  <a:pt x="666" y="354"/>
                </a:lnTo>
                <a:lnTo>
                  <a:pt x="660" y="354"/>
                </a:lnTo>
                <a:lnTo>
                  <a:pt x="654" y="360"/>
                </a:lnTo>
                <a:lnTo>
                  <a:pt x="660" y="354"/>
                </a:lnTo>
                <a:lnTo>
                  <a:pt x="666" y="354"/>
                </a:lnTo>
                <a:lnTo>
                  <a:pt x="666" y="360"/>
                </a:lnTo>
                <a:lnTo>
                  <a:pt x="660" y="360"/>
                </a:lnTo>
                <a:lnTo>
                  <a:pt x="654" y="360"/>
                </a:lnTo>
                <a:lnTo>
                  <a:pt x="648" y="366"/>
                </a:lnTo>
                <a:lnTo>
                  <a:pt x="648" y="360"/>
                </a:lnTo>
                <a:lnTo>
                  <a:pt x="654" y="354"/>
                </a:lnTo>
                <a:lnTo>
                  <a:pt x="648" y="354"/>
                </a:lnTo>
                <a:lnTo>
                  <a:pt x="648" y="360"/>
                </a:lnTo>
                <a:lnTo>
                  <a:pt x="642" y="366"/>
                </a:lnTo>
                <a:lnTo>
                  <a:pt x="636" y="366"/>
                </a:lnTo>
                <a:lnTo>
                  <a:pt x="636" y="372"/>
                </a:lnTo>
                <a:lnTo>
                  <a:pt x="630" y="372"/>
                </a:lnTo>
                <a:lnTo>
                  <a:pt x="630" y="378"/>
                </a:lnTo>
                <a:lnTo>
                  <a:pt x="630" y="372"/>
                </a:lnTo>
                <a:lnTo>
                  <a:pt x="630" y="378"/>
                </a:lnTo>
                <a:lnTo>
                  <a:pt x="630" y="378"/>
                </a:lnTo>
                <a:lnTo>
                  <a:pt x="630" y="384"/>
                </a:lnTo>
                <a:lnTo>
                  <a:pt x="630" y="390"/>
                </a:lnTo>
                <a:lnTo>
                  <a:pt x="624" y="390"/>
                </a:lnTo>
                <a:lnTo>
                  <a:pt x="618" y="390"/>
                </a:lnTo>
                <a:lnTo>
                  <a:pt x="618" y="384"/>
                </a:lnTo>
                <a:lnTo>
                  <a:pt x="612" y="384"/>
                </a:lnTo>
                <a:lnTo>
                  <a:pt x="618" y="378"/>
                </a:lnTo>
                <a:lnTo>
                  <a:pt x="612" y="378"/>
                </a:lnTo>
                <a:lnTo>
                  <a:pt x="606" y="378"/>
                </a:lnTo>
                <a:lnTo>
                  <a:pt x="606" y="378"/>
                </a:lnTo>
                <a:lnTo>
                  <a:pt x="606" y="378"/>
                </a:lnTo>
                <a:lnTo>
                  <a:pt x="606" y="372"/>
                </a:lnTo>
                <a:lnTo>
                  <a:pt x="606" y="366"/>
                </a:lnTo>
                <a:lnTo>
                  <a:pt x="606" y="366"/>
                </a:lnTo>
                <a:lnTo>
                  <a:pt x="606" y="360"/>
                </a:lnTo>
                <a:lnTo>
                  <a:pt x="612" y="360"/>
                </a:lnTo>
                <a:lnTo>
                  <a:pt x="612" y="354"/>
                </a:lnTo>
                <a:lnTo>
                  <a:pt x="606" y="354"/>
                </a:lnTo>
                <a:lnTo>
                  <a:pt x="606" y="360"/>
                </a:lnTo>
                <a:lnTo>
                  <a:pt x="606" y="366"/>
                </a:lnTo>
                <a:lnTo>
                  <a:pt x="600" y="366"/>
                </a:lnTo>
                <a:lnTo>
                  <a:pt x="600" y="360"/>
                </a:lnTo>
                <a:lnTo>
                  <a:pt x="600" y="354"/>
                </a:lnTo>
                <a:lnTo>
                  <a:pt x="600" y="354"/>
                </a:lnTo>
                <a:lnTo>
                  <a:pt x="600" y="354"/>
                </a:lnTo>
                <a:lnTo>
                  <a:pt x="600" y="360"/>
                </a:lnTo>
                <a:lnTo>
                  <a:pt x="594" y="366"/>
                </a:lnTo>
                <a:lnTo>
                  <a:pt x="594" y="372"/>
                </a:lnTo>
                <a:lnTo>
                  <a:pt x="594" y="378"/>
                </a:lnTo>
                <a:lnTo>
                  <a:pt x="594" y="372"/>
                </a:lnTo>
                <a:lnTo>
                  <a:pt x="594" y="378"/>
                </a:lnTo>
                <a:lnTo>
                  <a:pt x="594" y="378"/>
                </a:lnTo>
                <a:lnTo>
                  <a:pt x="594" y="384"/>
                </a:lnTo>
                <a:lnTo>
                  <a:pt x="594" y="384"/>
                </a:lnTo>
                <a:lnTo>
                  <a:pt x="588" y="390"/>
                </a:lnTo>
                <a:lnTo>
                  <a:pt x="582" y="396"/>
                </a:lnTo>
                <a:lnTo>
                  <a:pt x="576" y="396"/>
                </a:lnTo>
                <a:lnTo>
                  <a:pt x="576" y="396"/>
                </a:lnTo>
                <a:lnTo>
                  <a:pt x="576" y="402"/>
                </a:lnTo>
                <a:lnTo>
                  <a:pt x="576" y="402"/>
                </a:lnTo>
                <a:lnTo>
                  <a:pt x="570" y="402"/>
                </a:lnTo>
                <a:lnTo>
                  <a:pt x="564" y="402"/>
                </a:lnTo>
                <a:lnTo>
                  <a:pt x="552" y="414"/>
                </a:lnTo>
                <a:lnTo>
                  <a:pt x="552" y="408"/>
                </a:lnTo>
                <a:lnTo>
                  <a:pt x="546" y="408"/>
                </a:lnTo>
                <a:lnTo>
                  <a:pt x="552" y="408"/>
                </a:lnTo>
                <a:lnTo>
                  <a:pt x="546" y="414"/>
                </a:lnTo>
                <a:lnTo>
                  <a:pt x="540" y="420"/>
                </a:lnTo>
                <a:lnTo>
                  <a:pt x="534" y="420"/>
                </a:lnTo>
                <a:lnTo>
                  <a:pt x="534" y="420"/>
                </a:lnTo>
                <a:lnTo>
                  <a:pt x="528" y="420"/>
                </a:lnTo>
                <a:lnTo>
                  <a:pt x="522" y="420"/>
                </a:lnTo>
                <a:lnTo>
                  <a:pt x="516" y="420"/>
                </a:lnTo>
                <a:lnTo>
                  <a:pt x="522" y="420"/>
                </a:lnTo>
                <a:lnTo>
                  <a:pt x="522" y="420"/>
                </a:lnTo>
                <a:lnTo>
                  <a:pt x="528" y="426"/>
                </a:lnTo>
                <a:lnTo>
                  <a:pt x="534" y="432"/>
                </a:lnTo>
                <a:lnTo>
                  <a:pt x="528" y="438"/>
                </a:lnTo>
                <a:lnTo>
                  <a:pt x="516" y="444"/>
                </a:lnTo>
                <a:lnTo>
                  <a:pt x="486" y="438"/>
                </a:lnTo>
                <a:lnTo>
                  <a:pt x="504" y="444"/>
                </a:lnTo>
                <a:lnTo>
                  <a:pt x="522" y="456"/>
                </a:lnTo>
                <a:lnTo>
                  <a:pt x="510" y="456"/>
                </a:lnTo>
                <a:lnTo>
                  <a:pt x="534" y="462"/>
                </a:lnTo>
                <a:lnTo>
                  <a:pt x="528" y="462"/>
                </a:lnTo>
                <a:lnTo>
                  <a:pt x="528" y="462"/>
                </a:lnTo>
                <a:lnTo>
                  <a:pt x="516" y="462"/>
                </a:lnTo>
                <a:lnTo>
                  <a:pt x="528" y="468"/>
                </a:lnTo>
                <a:lnTo>
                  <a:pt x="528" y="474"/>
                </a:lnTo>
                <a:lnTo>
                  <a:pt x="528" y="474"/>
                </a:lnTo>
                <a:lnTo>
                  <a:pt x="522" y="480"/>
                </a:lnTo>
                <a:lnTo>
                  <a:pt x="528" y="480"/>
                </a:lnTo>
                <a:lnTo>
                  <a:pt x="522" y="486"/>
                </a:lnTo>
                <a:lnTo>
                  <a:pt x="510" y="474"/>
                </a:lnTo>
                <a:lnTo>
                  <a:pt x="516" y="492"/>
                </a:lnTo>
                <a:lnTo>
                  <a:pt x="522" y="492"/>
                </a:lnTo>
                <a:lnTo>
                  <a:pt x="516" y="498"/>
                </a:lnTo>
                <a:lnTo>
                  <a:pt x="522" y="498"/>
                </a:lnTo>
                <a:lnTo>
                  <a:pt x="516" y="498"/>
                </a:lnTo>
                <a:lnTo>
                  <a:pt x="504" y="498"/>
                </a:lnTo>
                <a:lnTo>
                  <a:pt x="510" y="504"/>
                </a:lnTo>
                <a:lnTo>
                  <a:pt x="522" y="510"/>
                </a:lnTo>
                <a:lnTo>
                  <a:pt x="522" y="522"/>
                </a:lnTo>
                <a:lnTo>
                  <a:pt x="498" y="504"/>
                </a:lnTo>
                <a:lnTo>
                  <a:pt x="504" y="516"/>
                </a:lnTo>
                <a:lnTo>
                  <a:pt x="498" y="516"/>
                </a:lnTo>
                <a:lnTo>
                  <a:pt x="516" y="534"/>
                </a:lnTo>
                <a:lnTo>
                  <a:pt x="516" y="534"/>
                </a:lnTo>
                <a:lnTo>
                  <a:pt x="492" y="516"/>
                </a:lnTo>
                <a:lnTo>
                  <a:pt x="492" y="522"/>
                </a:lnTo>
                <a:lnTo>
                  <a:pt x="510" y="534"/>
                </a:lnTo>
                <a:lnTo>
                  <a:pt x="516" y="540"/>
                </a:lnTo>
                <a:lnTo>
                  <a:pt x="510" y="546"/>
                </a:lnTo>
                <a:lnTo>
                  <a:pt x="504" y="552"/>
                </a:lnTo>
                <a:lnTo>
                  <a:pt x="510" y="558"/>
                </a:lnTo>
                <a:lnTo>
                  <a:pt x="510" y="564"/>
                </a:lnTo>
                <a:lnTo>
                  <a:pt x="498" y="558"/>
                </a:lnTo>
                <a:lnTo>
                  <a:pt x="498" y="564"/>
                </a:lnTo>
                <a:lnTo>
                  <a:pt x="504" y="564"/>
                </a:lnTo>
                <a:lnTo>
                  <a:pt x="510" y="564"/>
                </a:lnTo>
                <a:lnTo>
                  <a:pt x="516" y="576"/>
                </a:lnTo>
                <a:lnTo>
                  <a:pt x="516" y="582"/>
                </a:lnTo>
                <a:lnTo>
                  <a:pt x="504" y="588"/>
                </a:lnTo>
                <a:lnTo>
                  <a:pt x="504" y="588"/>
                </a:lnTo>
                <a:lnTo>
                  <a:pt x="504" y="588"/>
                </a:lnTo>
                <a:lnTo>
                  <a:pt x="504" y="600"/>
                </a:lnTo>
                <a:lnTo>
                  <a:pt x="492" y="600"/>
                </a:lnTo>
                <a:lnTo>
                  <a:pt x="492" y="606"/>
                </a:lnTo>
                <a:lnTo>
                  <a:pt x="498" y="612"/>
                </a:lnTo>
                <a:lnTo>
                  <a:pt x="492" y="612"/>
                </a:lnTo>
                <a:lnTo>
                  <a:pt x="492" y="618"/>
                </a:lnTo>
                <a:lnTo>
                  <a:pt x="498" y="624"/>
                </a:lnTo>
                <a:lnTo>
                  <a:pt x="504" y="630"/>
                </a:lnTo>
                <a:lnTo>
                  <a:pt x="498" y="636"/>
                </a:lnTo>
                <a:lnTo>
                  <a:pt x="498" y="642"/>
                </a:lnTo>
                <a:lnTo>
                  <a:pt x="492" y="642"/>
                </a:lnTo>
                <a:lnTo>
                  <a:pt x="492" y="648"/>
                </a:lnTo>
                <a:lnTo>
                  <a:pt x="492" y="654"/>
                </a:lnTo>
                <a:lnTo>
                  <a:pt x="492" y="654"/>
                </a:lnTo>
                <a:lnTo>
                  <a:pt x="486" y="666"/>
                </a:lnTo>
                <a:lnTo>
                  <a:pt x="492" y="672"/>
                </a:lnTo>
                <a:lnTo>
                  <a:pt x="492" y="666"/>
                </a:lnTo>
                <a:lnTo>
                  <a:pt x="492" y="672"/>
                </a:lnTo>
                <a:lnTo>
                  <a:pt x="486" y="672"/>
                </a:lnTo>
                <a:lnTo>
                  <a:pt x="486" y="678"/>
                </a:lnTo>
                <a:lnTo>
                  <a:pt x="486" y="690"/>
                </a:lnTo>
                <a:lnTo>
                  <a:pt x="474" y="690"/>
                </a:lnTo>
                <a:lnTo>
                  <a:pt x="474" y="696"/>
                </a:lnTo>
                <a:lnTo>
                  <a:pt x="468" y="702"/>
                </a:lnTo>
                <a:lnTo>
                  <a:pt x="462" y="714"/>
                </a:lnTo>
                <a:lnTo>
                  <a:pt x="462" y="720"/>
                </a:lnTo>
                <a:lnTo>
                  <a:pt x="456" y="732"/>
                </a:lnTo>
                <a:lnTo>
                  <a:pt x="456" y="738"/>
                </a:lnTo>
                <a:lnTo>
                  <a:pt x="456" y="744"/>
                </a:lnTo>
                <a:lnTo>
                  <a:pt x="450" y="750"/>
                </a:lnTo>
                <a:lnTo>
                  <a:pt x="438" y="768"/>
                </a:lnTo>
                <a:lnTo>
                  <a:pt x="432" y="762"/>
                </a:lnTo>
                <a:lnTo>
                  <a:pt x="432" y="762"/>
                </a:lnTo>
                <a:lnTo>
                  <a:pt x="432" y="756"/>
                </a:lnTo>
                <a:lnTo>
                  <a:pt x="426" y="762"/>
                </a:lnTo>
                <a:lnTo>
                  <a:pt x="426" y="756"/>
                </a:lnTo>
                <a:lnTo>
                  <a:pt x="414" y="756"/>
                </a:lnTo>
                <a:lnTo>
                  <a:pt x="414" y="750"/>
                </a:lnTo>
                <a:lnTo>
                  <a:pt x="408" y="756"/>
                </a:lnTo>
                <a:lnTo>
                  <a:pt x="402" y="756"/>
                </a:lnTo>
                <a:lnTo>
                  <a:pt x="402" y="756"/>
                </a:lnTo>
                <a:lnTo>
                  <a:pt x="402" y="756"/>
                </a:lnTo>
                <a:lnTo>
                  <a:pt x="396" y="756"/>
                </a:lnTo>
                <a:lnTo>
                  <a:pt x="396" y="762"/>
                </a:lnTo>
                <a:lnTo>
                  <a:pt x="390" y="762"/>
                </a:lnTo>
                <a:lnTo>
                  <a:pt x="384" y="762"/>
                </a:lnTo>
                <a:lnTo>
                  <a:pt x="390" y="756"/>
                </a:lnTo>
                <a:lnTo>
                  <a:pt x="384" y="756"/>
                </a:lnTo>
                <a:lnTo>
                  <a:pt x="372" y="756"/>
                </a:lnTo>
                <a:lnTo>
                  <a:pt x="366" y="756"/>
                </a:lnTo>
                <a:lnTo>
                  <a:pt x="366" y="750"/>
                </a:lnTo>
                <a:lnTo>
                  <a:pt x="360" y="750"/>
                </a:lnTo>
                <a:lnTo>
                  <a:pt x="360" y="756"/>
                </a:lnTo>
                <a:lnTo>
                  <a:pt x="348" y="756"/>
                </a:lnTo>
                <a:lnTo>
                  <a:pt x="348" y="756"/>
                </a:lnTo>
                <a:lnTo>
                  <a:pt x="342" y="756"/>
                </a:lnTo>
                <a:lnTo>
                  <a:pt x="336" y="756"/>
                </a:lnTo>
                <a:lnTo>
                  <a:pt x="330" y="756"/>
                </a:lnTo>
                <a:lnTo>
                  <a:pt x="330" y="762"/>
                </a:lnTo>
                <a:lnTo>
                  <a:pt x="336" y="762"/>
                </a:lnTo>
                <a:lnTo>
                  <a:pt x="336" y="768"/>
                </a:lnTo>
                <a:lnTo>
                  <a:pt x="342" y="774"/>
                </a:lnTo>
                <a:lnTo>
                  <a:pt x="336" y="780"/>
                </a:lnTo>
                <a:lnTo>
                  <a:pt x="330" y="780"/>
                </a:lnTo>
                <a:lnTo>
                  <a:pt x="324" y="780"/>
                </a:lnTo>
                <a:lnTo>
                  <a:pt x="324" y="774"/>
                </a:lnTo>
                <a:lnTo>
                  <a:pt x="324" y="774"/>
                </a:lnTo>
                <a:lnTo>
                  <a:pt x="318" y="774"/>
                </a:lnTo>
                <a:lnTo>
                  <a:pt x="318" y="774"/>
                </a:lnTo>
                <a:lnTo>
                  <a:pt x="312" y="774"/>
                </a:lnTo>
                <a:lnTo>
                  <a:pt x="312" y="780"/>
                </a:lnTo>
                <a:lnTo>
                  <a:pt x="306" y="786"/>
                </a:lnTo>
                <a:lnTo>
                  <a:pt x="300" y="786"/>
                </a:lnTo>
                <a:lnTo>
                  <a:pt x="300" y="786"/>
                </a:lnTo>
                <a:lnTo>
                  <a:pt x="288" y="798"/>
                </a:lnTo>
                <a:lnTo>
                  <a:pt x="288" y="810"/>
                </a:lnTo>
                <a:lnTo>
                  <a:pt x="288" y="816"/>
                </a:lnTo>
                <a:lnTo>
                  <a:pt x="294" y="822"/>
                </a:lnTo>
                <a:lnTo>
                  <a:pt x="294" y="834"/>
                </a:lnTo>
                <a:lnTo>
                  <a:pt x="300" y="840"/>
                </a:lnTo>
                <a:lnTo>
                  <a:pt x="300" y="846"/>
                </a:lnTo>
                <a:lnTo>
                  <a:pt x="294" y="852"/>
                </a:lnTo>
                <a:lnTo>
                  <a:pt x="288" y="858"/>
                </a:lnTo>
                <a:lnTo>
                  <a:pt x="288" y="858"/>
                </a:lnTo>
                <a:lnTo>
                  <a:pt x="288" y="864"/>
                </a:lnTo>
                <a:lnTo>
                  <a:pt x="276" y="864"/>
                </a:lnTo>
                <a:lnTo>
                  <a:pt x="276" y="864"/>
                </a:lnTo>
                <a:lnTo>
                  <a:pt x="264" y="858"/>
                </a:lnTo>
                <a:lnTo>
                  <a:pt x="252" y="858"/>
                </a:lnTo>
                <a:lnTo>
                  <a:pt x="240" y="858"/>
                </a:lnTo>
                <a:lnTo>
                  <a:pt x="240" y="858"/>
                </a:lnTo>
                <a:lnTo>
                  <a:pt x="234" y="858"/>
                </a:lnTo>
                <a:lnTo>
                  <a:pt x="234" y="864"/>
                </a:lnTo>
                <a:lnTo>
                  <a:pt x="228" y="864"/>
                </a:lnTo>
                <a:lnTo>
                  <a:pt x="222" y="864"/>
                </a:lnTo>
                <a:lnTo>
                  <a:pt x="210" y="870"/>
                </a:lnTo>
                <a:lnTo>
                  <a:pt x="192" y="864"/>
                </a:lnTo>
                <a:lnTo>
                  <a:pt x="186" y="864"/>
                </a:lnTo>
                <a:lnTo>
                  <a:pt x="180" y="864"/>
                </a:lnTo>
                <a:lnTo>
                  <a:pt x="174" y="864"/>
                </a:lnTo>
                <a:lnTo>
                  <a:pt x="168" y="864"/>
                </a:lnTo>
                <a:lnTo>
                  <a:pt x="168" y="864"/>
                </a:lnTo>
                <a:lnTo>
                  <a:pt x="162" y="864"/>
                </a:lnTo>
                <a:lnTo>
                  <a:pt x="156" y="864"/>
                </a:lnTo>
                <a:lnTo>
                  <a:pt x="162" y="858"/>
                </a:lnTo>
                <a:lnTo>
                  <a:pt x="162" y="858"/>
                </a:lnTo>
                <a:lnTo>
                  <a:pt x="168" y="858"/>
                </a:lnTo>
                <a:lnTo>
                  <a:pt x="174" y="858"/>
                </a:lnTo>
                <a:lnTo>
                  <a:pt x="174" y="852"/>
                </a:lnTo>
                <a:lnTo>
                  <a:pt x="174" y="852"/>
                </a:lnTo>
                <a:lnTo>
                  <a:pt x="168" y="846"/>
                </a:lnTo>
                <a:lnTo>
                  <a:pt x="168" y="846"/>
                </a:lnTo>
                <a:lnTo>
                  <a:pt x="168" y="840"/>
                </a:lnTo>
                <a:lnTo>
                  <a:pt x="168" y="840"/>
                </a:lnTo>
                <a:lnTo>
                  <a:pt x="174" y="834"/>
                </a:lnTo>
                <a:lnTo>
                  <a:pt x="180" y="828"/>
                </a:lnTo>
                <a:lnTo>
                  <a:pt x="180" y="828"/>
                </a:lnTo>
                <a:lnTo>
                  <a:pt x="180" y="822"/>
                </a:lnTo>
                <a:lnTo>
                  <a:pt x="180" y="816"/>
                </a:lnTo>
                <a:lnTo>
                  <a:pt x="174" y="816"/>
                </a:lnTo>
                <a:lnTo>
                  <a:pt x="174" y="816"/>
                </a:lnTo>
                <a:lnTo>
                  <a:pt x="174" y="816"/>
                </a:lnTo>
                <a:lnTo>
                  <a:pt x="174" y="816"/>
                </a:lnTo>
                <a:lnTo>
                  <a:pt x="168" y="816"/>
                </a:lnTo>
                <a:lnTo>
                  <a:pt x="168" y="810"/>
                </a:lnTo>
                <a:lnTo>
                  <a:pt x="168" y="804"/>
                </a:lnTo>
                <a:lnTo>
                  <a:pt x="168" y="798"/>
                </a:lnTo>
                <a:lnTo>
                  <a:pt x="162" y="798"/>
                </a:lnTo>
                <a:lnTo>
                  <a:pt x="162" y="798"/>
                </a:lnTo>
                <a:lnTo>
                  <a:pt x="156" y="792"/>
                </a:lnTo>
                <a:lnTo>
                  <a:pt x="156" y="792"/>
                </a:lnTo>
                <a:lnTo>
                  <a:pt x="156" y="780"/>
                </a:lnTo>
                <a:lnTo>
                  <a:pt x="144" y="768"/>
                </a:lnTo>
                <a:lnTo>
                  <a:pt x="138" y="762"/>
                </a:lnTo>
                <a:lnTo>
                  <a:pt x="138" y="756"/>
                </a:lnTo>
                <a:lnTo>
                  <a:pt x="132" y="744"/>
                </a:lnTo>
                <a:lnTo>
                  <a:pt x="132" y="738"/>
                </a:lnTo>
                <a:lnTo>
                  <a:pt x="126" y="738"/>
                </a:lnTo>
                <a:lnTo>
                  <a:pt x="138" y="738"/>
                </a:lnTo>
                <a:lnTo>
                  <a:pt x="144" y="744"/>
                </a:lnTo>
                <a:lnTo>
                  <a:pt x="150" y="744"/>
                </a:lnTo>
                <a:lnTo>
                  <a:pt x="150" y="750"/>
                </a:lnTo>
                <a:lnTo>
                  <a:pt x="150" y="744"/>
                </a:lnTo>
                <a:lnTo>
                  <a:pt x="156" y="750"/>
                </a:lnTo>
                <a:lnTo>
                  <a:pt x="156" y="744"/>
                </a:lnTo>
                <a:lnTo>
                  <a:pt x="162" y="744"/>
                </a:lnTo>
                <a:lnTo>
                  <a:pt x="162" y="738"/>
                </a:lnTo>
                <a:lnTo>
                  <a:pt x="156" y="738"/>
                </a:lnTo>
                <a:lnTo>
                  <a:pt x="150" y="726"/>
                </a:lnTo>
                <a:lnTo>
                  <a:pt x="150" y="726"/>
                </a:lnTo>
                <a:lnTo>
                  <a:pt x="150" y="726"/>
                </a:lnTo>
                <a:lnTo>
                  <a:pt x="144" y="726"/>
                </a:lnTo>
                <a:lnTo>
                  <a:pt x="144" y="720"/>
                </a:lnTo>
                <a:lnTo>
                  <a:pt x="144" y="714"/>
                </a:lnTo>
                <a:lnTo>
                  <a:pt x="150" y="714"/>
                </a:lnTo>
                <a:lnTo>
                  <a:pt x="162" y="720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74" y="696"/>
                </a:lnTo>
                <a:lnTo>
                  <a:pt x="168" y="696"/>
                </a:lnTo>
                <a:lnTo>
                  <a:pt x="168" y="690"/>
                </a:lnTo>
                <a:lnTo>
                  <a:pt x="162" y="684"/>
                </a:lnTo>
                <a:lnTo>
                  <a:pt x="156" y="690"/>
                </a:lnTo>
                <a:lnTo>
                  <a:pt x="150" y="690"/>
                </a:lnTo>
                <a:lnTo>
                  <a:pt x="150" y="684"/>
                </a:lnTo>
                <a:lnTo>
                  <a:pt x="150" y="684"/>
                </a:lnTo>
                <a:lnTo>
                  <a:pt x="150" y="678"/>
                </a:lnTo>
                <a:lnTo>
                  <a:pt x="144" y="678"/>
                </a:lnTo>
                <a:lnTo>
                  <a:pt x="144" y="672"/>
                </a:lnTo>
                <a:lnTo>
                  <a:pt x="138" y="666"/>
                </a:lnTo>
                <a:lnTo>
                  <a:pt x="144" y="666"/>
                </a:lnTo>
                <a:lnTo>
                  <a:pt x="138" y="660"/>
                </a:lnTo>
                <a:lnTo>
                  <a:pt x="138" y="660"/>
                </a:lnTo>
                <a:lnTo>
                  <a:pt x="132" y="654"/>
                </a:lnTo>
                <a:lnTo>
                  <a:pt x="126" y="654"/>
                </a:lnTo>
                <a:lnTo>
                  <a:pt x="120" y="648"/>
                </a:lnTo>
                <a:lnTo>
                  <a:pt x="120" y="642"/>
                </a:lnTo>
                <a:lnTo>
                  <a:pt x="120" y="636"/>
                </a:lnTo>
                <a:lnTo>
                  <a:pt x="108" y="630"/>
                </a:lnTo>
                <a:lnTo>
                  <a:pt x="108" y="624"/>
                </a:lnTo>
                <a:lnTo>
                  <a:pt x="102" y="624"/>
                </a:lnTo>
                <a:lnTo>
                  <a:pt x="108" y="624"/>
                </a:lnTo>
                <a:lnTo>
                  <a:pt x="102" y="612"/>
                </a:lnTo>
                <a:lnTo>
                  <a:pt x="96" y="606"/>
                </a:lnTo>
                <a:lnTo>
                  <a:pt x="96" y="606"/>
                </a:lnTo>
                <a:lnTo>
                  <a:pt x="96" y="600"/>
                </a:lnTo>
                <a:lnTo>
                  <a:pt x="102" y="600"/>
                </a:lnTo>
                <a:lnTo>
                  <a:pt x="102" y="594"/>
                </a:lnTo>
                <a:lnTo>
                  <a:pt x="90" y="594"/>
                </a:lnTo>
                <a:lnTo>
                  <a:pt x="96" y="588"/>
                </a:lnTo>
                <a:lnTo>
                  <a:pt x="96" y="582"/>
                </a:lnTo>
                <a:lnTo>
                  <a:pt x="96" y="582"/>
                </a:lnTo>
                <a:lnTo>
                  <a:pt x="96" y="582"/>
                </a:lnTo>
                <a:lnTo>
                  <a:pt x="90" y="576"/>
                </a:lnTo>
                <a:lnTo>
                  <a:pt x="90" y="582"/>
                </a:lnTo>
                <a:lnTo>
                  <a:pt x="90" y="582"/>
                </a:lnTo>
                <a:lnTo>
                  <a:pt x="90" y="588"/>
                </a:lnTo>
                <a:lnTo>
                  <a:pt x="84" y="588"/>
                </a:lnTo>
                <a:lnTo>
                  <a:pt x="78" y="588"/>
                </a:lnTo>
                <a:lnTo>
                  <a:pt x="78" y="582"/>
                </a:lnTo>
                <a:lnTo>
                  <a:pt x="78" y="588"/>
                </a:lnTo>
                <a:lnTo>
                  <a:pt x="78" y="576"/>
                </a:lnTo>
                <a:lnTo>
                  <a:pt x="78" y="564"/>
                </a:lnTo>
                <a:lnTo>
                  <a:pt x="78" y="564"/>
                </a:lnTo>
                <a:lnTo>
                  <a:pt x="78" y="552"/>
                </a:lnTo>
                <a:lnTo>
                  <a:pt x="78" y="552"/>
                </a:lnTo>
                <a:lnTo>
                  <a:pt x="78" y="558"/>
                </a:lnTo>
                <a:lnTo>
                  <a:pt x="72" y="552"/>
                </a:lnTo>
                <a:lnTo>
                  <a:pt x="72" y="546"/>
                </a:lnTo>
                <a:lnTo>
                  <a:pt x="72" y="546"/>
                </a:lnTo>
                <a:lnTo>
                  <a:pt x="84" y="540"/>
                </a:lnTo>
                <a:lnTo>
                  <a:pt x="72" y="546"/>
                </a:lnTo>
                <a:lnTo>
                  <a:pt x="66" y="540"/>
                </a:lnTo>
                <a:lnTo>
                  <a:pt x="60" y="540"/>
                </a:lnTo>
                <a:lnTo>
                  <a:pt x="60" y="534"/>
                </a:lnTo>
                <a:lnTo>
                  <a:pt x="66" y="534"/>
                </a:lnTo>
                <a:lnTo>
                  <a:pt x="72" y="528"/>
                </a:lnTo>
                <a:lnTo>
                  <a:pt x="60" y="528"/>
                </a:lnTo>
                <a:lnTo>
                  <a:pt x="60" y="522"/>
                </a:lnTo>
                <a:lnTo>
                  <a:pt x="60" y="522"/>
                </a:lnTo>
                <a:lnTo>
                  <a:pt x="60" y="516"/>
                </a:lnTo>
                <a:lnTo>
                  <a:pt x="60" y="516"/>
                </a:lnTo>
                <a:lnTo>
                  <a:pt x="66" y="516"/>
                </a:lnTo>
                <a:lnTo>
                  <a:pt x="66" y="510"/>
                </a:lnTo>
                <a:lnTo>
                  <a:pt x="60" y="510"/>
                </a:lnTo>
                <a:lnTo>
                  <a:pt x="66" y="498"/>
                </a:lnTo>
                <a:lnTo>
                  <a:pt x="72" y="492"/>
                </a:lnTo>
                <a:lnTo>
                  <a:pt x="72" y="480"/>
                </a:lnTo>
                <a:lnTo>
                  <a:pt x="72" y="474"/>
                </a:lnTo>
                <a:lnTo>
                  <a:pt x="72" y="468"/>
                </a:lnTo>
                <a:lnTo>
                  <a:pt x="72" y="462"/>
                </a:lnTo>
                <a:lnTo>
                  <a:pt x="72" y="462"/>
                </a:lnTo>
                <a:lnTo>
                  <a:pt x="72" y="456"/>
                </a:lnTo>
                <a:lnTo>
                  <a:pt x="78" y="456"/>
                </a:lnTo>
                <a:lnTo>
                  <a:pt x="66" y="456"/>
                </a:lnTo>
                <a:lnTo>
                  <a:pt x="60" y="456"/>
                </a:lnTo>
                <a:lnTo>
                  <a:pt x="54" y="462"/>
                </a:lnTo>
                <a:lnTo>
                  <a:pt x="48" y="468"/>
                </a:lnTo>
                <a:lnTo>
                  <a:pt x="42" y="468"/>
                </a:lnTo>
                <a:lnTo>
                  <a:pt x="48" y="456"/>
                </a:lnTo>
                <a:lnTo>
                  <a:pt x="60" y="444"/>
                </a:lnTo>
                <a:lnTo>
                  <a:pt x="48" y="444"/>
                </a:lnTo>
                <a:lnTo>
                  <a:pt x="48" y="438"/>
                </a:lnTo>
                <a:lnTo>
                  <a:pt x="42" y="456"/>
                </a:lnTo>
                <a:lnTo>
                  <a:pt x="42" y="462"/>
                </a:lnTo>
                <a:lnTo>
                  <a:pt x="36" y="468"/>
                </a:lnTo>
                <a:lnTo>
                  <a:pt x="36" y="462"/>
                </a:lnTo>
                <a:lnTo>
                  <a:pt x="30" y="462"/>
                </a:lnTo>
                <a:lnTo>
                  <a:pt x="36" y="450"/>
                </a:lnTo>
                <a:lnTo>
                  <a:pt x="30" y="456"/>
                </a:lnTo>
                <a:lnTo>
                  <a:pt x="30" y="450"/>
                </a:lnTo>
                <a:lnTo>
                  <a:pt x="24" y="450"/>
                </a:lnTo>
                <a:lnTo>
                  <a:pt x="18" y="456"/>
                </a:lnTo>
                <a:lnTo>
                  <a:pt x="18" y="444"/>
                </a:lnTo>
                <a:lnTo>
                  <a:pt x="30" y="438"/>
                </a:lnTo>
                <a:lnTo>
                  <a:pt x="24" y="438"/>
                </a:lnTo>
                <a:lnTo>
                  <a:pt x="18" y="432"/>
                </a:lnTo>
                <a:lnTo>
                  <a:pt x="18" y="426"/>
                </a:lnTo>
                <a:lnTo>
                  <a:pt x="24" y="426"/>
                </a:lnTo>
                <a:lnTo>
                  <a:pt x="18" y="414"/>
                </a:lnTo>
                <a:lnTo>
                  <a:pt x="12" y="408"/>
                </a:lnTo>
                <a:lnTo>
                  <a:pt x="12" y="402"/>
                </a:lnTo>
                <a:lnTo>
                  <a:pt x="12" y="396"/>
                </a:lnTo>
                <a:lnTo>
                  <a:pt x="12" y="384"/>
                </a:lnTo>
                <a:lnTo>
                  <a:pt x="12" y="372"/>
                </a:lnTo>
                <a:lnTo>
                  <a:pt x="6" y="378"/>
                </a:lnTo>
                <a:lnTo>
                  <a:pt x="0" y="378"/>
                </a:lnTo>
                <a:lnTo>
                  <a:pt x="6" y="366"/>
                </a:lnTo>
                <a:lnTo>
                  <a:pt x="24" y="360"/>
                </a:lnTo>
                <a:lnTo>
                  <a:pt x="30" y="366"/>
                </a:lnTo>
                <a:lnTo>
                  <a:pt x="36" y="378"/>
                </a:lnTo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4" name=""/>
          <p:cNvSpPr/>
          <p:nvPr/>
        </p:nvSpPr>
        <p:spPr>
          <a:xfrm>
            <a:off x="9672480" y="568440"/>
            <a:ext cx="28800" cy="123840"/>
          </a:xfrm>
          <a:custGeom>
            <a:avLst/>
            <a:gdLst/>
            <a:ahLst/>
            <a:rect l="l" t="t" r="r" b="b"/>
            <a:pathLst>
              <a:path w="18" h="78">
                <a:moveTo>
                  <a:pt x="18" y="0"/>
                </a:move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66"/>
                </a:lnTo>
                <a:lnTo>
                  <a:pt x="12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72"/>
                </a:lnTo>
                <a:lnTo>
                  <a:pt x="18" y="78"/>
                </a:lnTo>
                <a:lnTo>
                  <a:pt x="12" y="78"/>
                </a:lnTo>
                <a:lnTo>
                  <a:pt x="12" y="72"/>
                </a:lnTo>
                <a:lnTo>
                  <a:pt x="6" y="66"/>
                </a:lnTo>
                <a:lnTo>
                  <a:pt x="6" y="72"/>
                </a:lnTo>
                <a:lnTo>
                  <a:pt x="0" y="72"/>
                </a:lnTo>
              </a:path>
            </a:pathLst>
          </a:custGeom>
          <a:noFill/>
          <a:ln w="64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5" name=""/>
          <p:cNvSpPr/>
          <p:nvPr/>
        </p:nvSpPr>
        <p:spPr>
          <a:xfrm>
            <a:off x="8948880" y="1187280"/>
            <a:ext cx="257040" cy="208080"/>
          </a:xfrm>
          <a:custGeom>
            <a:avLst/>
            <a:gdLst/>
            <a:ahLst/>
            <a:rect l="l" t="t" r="r" b="b"/>
            <a:pathLst>
              <a:path w="162" h="132">
                <a:moveTo>
                  <a:pt x="42" y="54"/>
                </a:move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24" y="72"/>
                </a:lnTo>
                <a:lnTo>
                  <a:pt x="18" y="72"/>
                </a:lnTo>
                <a:lnTo>
                  <a:pt x="18" y="84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102"/>
                </a:lnTo>
                <a:lnTo>
                  <a:pt x="24" y="108"/>
                </a:lnTo>
                <a:lnTo>
                  <a:pt x="12" y="120"/>
                </a:lnTo>
                <a:lnTo>
                  <a:pt x="6" y="126"/>
                </a:lnTo>
                <a:lnTo>
                  <a:pt x="0" y="126"/>
                </a:lnTo>
                <a:lnTo>
                  <a:pt x="0" y="132"/>
                </a:lnTo>
                <a:lnTo>
                  <a:pt x="6" y="132"/>
                </a:lnTo>
                <a:lnTo>
                  <a:pt x="12" y="132"/>
                </a:lnTo>
                <a:lnTo>
                  <a:pt x="18" y="126"/>
                </a:lnTo>
                <a:lnTo>
                  <a:pt x="30" y="120"/>
                </a:lnTo>
                <a:lnTo>
                  <a:pt x="30" y="126"/>
                </a:lnTo>
                <a:lnTo>
                  <a:pt x="18" y="132"/>
                </a:lnTo>
                <a:lnTo>
                  <a:pt x="24" y="132"/>
                </a:lnTo>
                <a:lnTo>
                  <a:pt x="30" y="132"/>
                </a:lnTo>
                <a:lnTo>
                  <a:pt x="36" y="126"/>
                </a:lnTo>
                <a:lnTo>
                  <a:pt x="30" y="126"/>
                </a:lnTo>
                <a:lnTo>
                  <a:pt x="42" y="120"/>
                </a:lnTo>
                <a:lnTo>
                  <a:pt x="54" y="114"/>
                </a:lnTo>
                <a:lnTo>
                  <a:pt x="60" y="108"/>
                </a:lnTo>
                <a:lnTo>
                  <a:pt x="54" y="108"/>
                </a:lnTo>
                <a:lnTo>
                  <a:pt x="60" y="108"/>
                </a:lnTo>
                <a:lnTo>
                  <a:pt x="66" y="102"/>
                </a:lnTo>
                <a:lnTo>
                  <a:pt x="72" y="102"/>
                </a:lnTo>
                <a:lnTo>
                  <a:pt x="78" y="102"/>
                </a:lnTo>
                <a:lnTo>
                  <a:pt x="72" y="114"/>
                </a:lnTo>
                <a:lnTo>
                  <a:pt x="84" y="114"/>
                </a:lnTo>
                <a:lnTo>
                  <a:pt x="84" y="114"/>
                </a:lnTo>
                <a:lnTo>
                  <a:pt x="96" y="108"/>
                </a:lnTo>
                <a:lnTo>
                  <a:pt x="96" y="102"/>
                </a:lnTo>
                <a:lnTo>
                  <a:pt x="102" y="96"/>
                </a:lnTo>
                <a:lnTo>
                  <a:pt x="102" y="96"/>
                </a:lnTo>
                <a:lnTo>
                  <a:pt x="108" y="96"/>
                </a:lnTo>
                <a:lnTo>
                  <a:pt x="114" y="96"/>
                </a:lnTo>
                <a:lnTo>
                  <a:pt x="126" y="90"/>
                </a:lnTo>
                <a:lnTo>
                  <a:pt x="126" y="78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38" y="84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2"/>
                </a:lnTo>
                <a:lnTo>
                  <a:pt x="150" y="72"/>
                </a:lnTo>
                <a:lnTo>
                  <a:pt x="150" y="66"/>
                </a:lnTo>
                <a:lnTo>
                  <a:pt x="156" y="60"/>
                </a:lnTo>
                <a:lnTo>
                  <a:pt x="156" y="60"/>
                </a:lnTo>
                <a:lnTo>
                  <a:pt x="150" y="60"/>
                </a:lnTo>
                <a:lnTo>
                  <a:pt x="150" y="54"/>
                </a:lnTo>
                <a:lnTo>
                  <a:pt x="156" y="54"/>
                </a:lnTo>
                <a:lnTo>
                  <a:pt x="162" y="48"/>
                </a:lnTo>
                <a:lnTo>
                  <a:pt x="162" y="42"/>
                </a:lnTo>
                <a:lnTo>
                  <a:pt x="156" y="36"/>
                </a:lnTo>
                <a:lnTo>
                  <a:pt x="156" y="48"/>
                </a:lnTo>
                <a:lnTo>
                  <a:pt x="150" y="48"/>
                </a:lnTo>
                <a:lnTo>
                  <a:pt x="144" y="42"/>
                </a:lnTo>
                <a:lnTo>
                  <a:pt x="150" y="36"/>
                </a:lnTo>
                <a:lnTo>
                  <a:pt x="156" y="30"/>
                </a:lnTo>
                <a:lnTo>
                  <a:pt x="162" y="18"/>
                </a:lnTo>
                <a:lnTo>
                  <a:pt x="156" y="12"/>
                </a:lnTo>
                <a:lnTo>
                  <a:pt x="162" y="6"/>
                </a:lnTo>
                <a:lnTo>
                  <a:pt x="156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44" y="12"/>
                </a:lnTo>
                <a:lnTo>
                  <a:pt x="138" y="6"/>
                </a:lnTo>
                <a:lnTo>
                  <a:pt x="138" y="0"/>
                </a:lnTo>
                <a:lnTo>
                  <a:pt x="132" y="6"/>
                </a:lnTo>
                <a:lnTo>
                  <a:pt x="138" y="6"/>
                </a:lnTo>
                <a:lnTo>
                  <a:pt x="132" y="12"/>
                </a:lnTo>
                <a:lnTo>
                  <a:pt x="126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26" y="0"/>
                </a:lnTo>
                <a:lnTo>
                  <a:pt x="126" y="0"/>
                </a:lnTo>
                <a:lnTo>
                  <a:pt x="114" y="0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08" y="18"/>
                </a:lnTo>
                <a:lnTo>
                  <a:pt x="102" y="18"/>
                </a:lnTo>
                <a:lnTo>
                  <a:pt x="108" y="12"/>
                </a:lnTo>
                <a:lnTo>
                  <a:pt x="102" y="12"/>
                </a:lnTo>
                <a:lnTo>
                  <a:pt x="102" y="6"/>
                </a:lnTo>
                <a:lnTo>
                  <a:pt x="96" y="0"/>
                </a:lnTo>
                <a:lnTo>
                  <a:pt x="96" y="6"/>
                </a:lnTo>
                <a:lnTo>
                  <a:pt x="84" y="6"/>
                </a:lnTo>
                <a:lnTo>
                  <a:pt x="84" y="12"/>
                </a:lnTo>
                <a:lnTo>
                  <a:pt x="90" y="12"/>
                </a:lnTo>
                <a:lnTo>
                  <a:pt x="84" y="18"/>
                </a:lnTo>
                <a:lnTo>
                  <a:pt x="84" y="12"/>
                </a:lnTo>
                <a:lnTo>
                  <a:pt x="78" y="18"/>
                </a:lnTo>
                <a:lnTo>
                  <a:pt x="78" y="12"/>
                </a:lnTo>
                <a:lnTo>
                  <a:pt x="78" y="6"/>
                </a:lnTo>
                <a:lnTo>
                  <a:pt x="72" y="12"/>
                </a:lnTo>
                <a:lnTo>
                  <a:pt x="72" y="12"/>
                </a:lnTo>
                <a:lnTo>
                  <a:pt x="78" y="18"/>
                </a:lnTo>
                <a:lnTo>
                  <a:pt x="72" y="18"/>
                </a:lnTo>
                <a:lnTo>
                  <a:pt x="66" y="18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48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0"/>
                </a:lnTo>
                <a:lnTo>
                  <a:pt x="84" y="66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66" y="54"/>
                </a:lnTo>
                <a:lnTo>
                  <a:pt x="66" y="60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48" y="54"/>
                </a:lnTo>
                <a:lnTo>
                  <a:pt x="54" y="48"/>
                </a:lnTo>
                <a:lnTo>
                  <a:pt x="48" y="42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close/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6" name=""/>
          <p:cNvSpPr/>
          <p:nvPr/>
        </p:nvSpPr>
        <p:spPr>
          <a:xfrm>
            <a:off x="9205920" y="1300320"/>
            <a:ext cx="133200" cy="228600"/>
          </a:xfrm>
          <a:custGeom>
            <a:avLst/>
            <a:gdLst/>
            <a:ahLst/>
            <a:rect l="l" t="t" r="r" b="b"/>
            <a:pathLst>
              <a:path w="84" h="144">
                <a:moveTo>
                  <a:pt x="6" y="132"/>
                </a:moveTo>
                <a:lnTo>
                  <a:pt x="6" y="138"/>
                </a:lnTo>
                <a:lnTo>
                  <a:pt x="6" y="144"/>
                </a:lnTo>
                <a:lnTo>
                  <a:pt x="12" y="138"/>
                </a:lnTo>
                <a:lnTo>
                  <a:pt x="12" y="126"/>
                </a:lnTo>
                <a:lnTo>
                  <a:pt x="24" y="114"/>
                </a:lnTo>
                <a:lnTo>
                  <a:pt x="30" y="108"/>
                </a:lnTo>
                <a:lnTo>
                  <a:pt x="36" y="102"/>
                </a:lnTo>
                <a:lnTo>
                  <a:pt x="42" y="96"/>
                </a:lnTo>
                <a:lnTo>
                  <a:pt x="48" y="84"/>
                </a:lnTo>
                <a:lnTo>
                  <a:pt x="48" y="72"/>
                </a:lnTo>
                <a:lnTo>
                  <a:pt x="54" y="60"/>
                </a:lnTo>
                <a:lnTo>
                  <a:pt x="60" y="54"/>
                </a:lnTo>
                <a:lnTo>
                  <a:pt x="66" y="48"/>
                </a:lnTo>
                <a:lnTo>
                  <a:pt x="72" y="48"/>
                </a:lnTo>
                <a:lnTo>
                  <a:pt x="78" y="42"/>
                </a:lnTo>
                <a:lnTo>
                  <a:pt x="84" y="42"/>
                </a:lnTo>
                <a:lnTo>
                  <a:pt x="84" y="36"/>
                </a:lnTo>
                <a:lnTo>
                  <a:pt x="72" y="30"/>
                </a:lnTo>
                <a:lnTo>
                  <a:pt x="78" y="24"/>
                </a:lnTo>
                <a:lnTo>
                  <a:pt x="78" y="18"/>
                </a:lnTo>
                <a:lnTo>
                  <a:pt x="78" y="12"/>
                </a:lnTo>
                <a:lnTo>
                  <a:pt x="78" y="6"/>
                </a:lnTo>
                <a:lnTo>
                  <a:pt x="72" y="0"/>
                </a:lnTo>
                <a:lnTo>
                  <a:pt x="66" y="6"/>
                </a:lnTo>
                <a:lnTo>
                  <a:pt x="54" y="18"/>
                </a:lnTo>
                <a:lnTo>
                  <a:pt x="48" y="24"/>
                </a:lnTo>
                <a:lnTo>
                  <a:pt x="42" y="24"/>
                </a:lnTo>
                <a:lnTo>
                  <a:pt x="42" y="30"/>
                </a:lnTo>
                <a:lnTo>
                  <a:pt x="36" y="36"/>
                </a:lnTo>
                <a:lnTo>
                  <a:pt x="42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54"/>
                </a:lnTo>
                <a:lnTo>
                  <a:pt x="24" y="66"/>
                </a:lnTo>
                <a:lnTo>
                  <a:pt x="18" y="72"/>
                </a:lnTo>
                <a:lnTo>
                  <a:pt x="12" y="84"/>
                </a:lnTo>
                <a:lnTo>
                  <a:pt x="12" y="96"/>
                </a:lnTo>
                <a:lnTo>
                  <a:pt x="6" y="108"/>
                </a:lnTo>
                <a:lnTo>
                  <a:pt x="6" y="114"/>
                </a:lnTo>
                <a:lnTo>
                  <a:pt x="0" y="126"/>
                </a:lnTo>
                <a:lnTo>
                  <a:pt x="6" y="132"/>
                </a:lnTo>
                <a:close/>
              </a:path>
            </a:pathLst>
          </a:custGeom>
          <a:noFill/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7" name=""/>
          <p:cNvSpPr/>
          <p:nvPr/>
        </p:nvSpPr>
        <p:spPr>
          <a:xfrm>
            <a:off x="9794880" y="1471680"/>
            <a:ext cx="171360" cy="228600"/>
          </a:xfrm>
          <a:custGeom>
            <a:avLst/>
            <a:gdLst/>
            <a:ahLst/>
            <a:rect l="l" t="t" r="r" b="b"/>
            <a:pathLst>
              <a:path w="108" h="144">
                <a:moveTo>
                  <a:pt x="0" y="96"/>
                </a:moveTo>
                <a:lnTo>
                  <a:pt x="0" y="96"/>
                </a:lnTo>
                <a:lnTo>
                  <a:pt x="6" y="102"/>
                </a:lnTo>
                <a:lnTo>
                  <a:pt x="6" y="102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14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20"/>
                </a:lnTo>
                <a:lnTo>
                  <a:pt x="12" y="120"/>
                </a:lnTo>
                <a:lnTo>
                  <a:pt x="6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6"/>
                </a:lnTo>
                <a:lnTo>
                  <a:pt x="12" y="126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8"/>
                </a:lnTo>
                <a:lnTo>
                  <a:pt x="6" y="138"/>
                </a:lnTo>
                <a:lnTo>
                  <a:pt x="6" y="144"/>
                </a:lnTo>
                <a:lnTo>
                  <a:pt x="0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24" y="126"/>
                </a:lnTo>
                <a:lnTo>
                  <a:pt x="18" y="126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42" y="108"/>
                </a:lnTo>
                <a:lnTo>
                  <a:pt x="42" y="102"/>
                </a:lnTo>
                <a:lnTo>
                  <a:pt x="36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54" y="90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2" y="30"/>
                </a:lnTo>
                <a:lnTo>
                  <a:pt x="72" y="30"/>
                </a:lnTo>
                <a:lnTo>
                  <a:pt x="78" y="24"/>
                </a:lnTo>
                <a:lnTo>
                  <a:pt x="78" y="30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18"/>
                </a:lnTo>
                <a:lnTo>
                  <a:pt x="84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96" y="0"/>
                </a:lnTo>
                <a:lnTo>
                  <a:pt x="96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54" y="6"/>
                </a:lnTo>
                <a:lnTo>
                  <a:pt x="48" y="6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24"/>
                </a:lnTo>
                <a:lnTo>
                  <a:pt x="24" y="30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2" y="48"/>
                </a:lnTo>
                <a:lnTo>
                  <a:pt x="12" y="48"/>
                </a:lnTo>
                <a:lnTo>
                  <a:pt x="0" y="54"/>
                </a:lnTo>
                <a:lnTo>
                  <a:pt x="0" y="60"/>
                </a:lnTo>
                <a:lnTo>
                  <a:pt x="0" y="60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72"/>
                </a:lnTo>
                <a:lnTo>
                  <a:pt x="0" y="72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8" name=""/>
          <p:cNvSpPr/>
          <p:nvPr/>
        </p:nvSpPr>
        <p:spPr>
          <a:xfrm>
            <a:off x="9529920" y="1614600"/>
            <a:ext cx="123840" cy="257040"/>
          </a:xfrm>
          <a:custGeom>
            <a:avLst/>
            <a:gdLst/>
            <a:ahLst/>
            <a:rect l="l" t="t" r="r" b="b"/>
            <a:pathLst>
              <a:path w="78" h="162">
                <a:moveTo>
                  <a:pt x="0" y="126"/>
                </a:moveTo>
                <a:lnTo>
                  <a:pt x="6" y="132"/>
                </a:lnTo>
                <a:lnTo>
                  <a:pt x="6" y="132"/>
                </a:lnTo>
                <a:lnTo>
                  <a:pt x="6" y="138"/>
                </a:lnTo>
                <a:lnTo>
                  <a:pt x="6" y="144"/>
                </a:lnTo>
                <a:lnTo>
                  <a:pt x="6" y="156"/>
                </a:lnTo>
                <a:lnTo>
                  <a:pt x="6" y="156"/>
                </a:lnTo>
                <a:lnTo>
                  <a:pt x="6" y="162"/>
                </a:lnTo>
                <a:lnTo>
                  <a:pt x="12" y="162"/>
                </a:lnTo>
                <a:lnTo>
                  <a:pt x="24" y="138"/>
                </a:lnTo>
                <a:lnTo>
                  <a:pt x="24" y="138"/>
                </a:lnTo>
                <a:lnTo>
                  <a:pt x="30" y="126"/>
                </a:lnTo>
                <a:lnTo>
                  <a:pt x="30" y="120"/>
                </a:lnTo>
                <a:lnTo>
                  <a:pt x="30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96"/>
                </a:lnTo>
                <a:lnTo>
                  <a:pt x="42" y="90"/>
                </a:lnTo>
                <a:lnTo>
                  <a:pt x="42" y="78"/>
                </a:lnTo>
                <a:lnTo>
                  <a:pt x="54" y="72"/>
                </a:lnTo>
                <a:lnTo>
                  <a:pt x="48" y="66"/>
                </a:lnTo>
                <a:lnTo>
                  <a:pt x="54" y="66"/>
                </a:lnTo>
                <a:lnTo>
                  <a:pt x="48" y="54"/>
                </a:lnTo>
                <a:lnTo>
                  <a:pt x="54" y="54"/>
                </a:lnTo>
                <a:lnTo>
                  <a:pt x="54" y="48"/>
                </a:lnTo>
                <a:lnTo>
                  <a:pt x="60" y="48"/>
                </a:lnTo>
                <a:lnTo>
                  <a:pt x="60" y="36"/>
                </a:lnTo>
                <a:lnTo>
                  <a:pt x="66" y="30"/>
                </a:lnTo>
                <a:lnTo>
                  <a:pt x="72" y="18"/>
                </a:lnTo>
                <a:lnTo>
                  <a:pt x="66" y="18"/>
                </a:lnTo>
                <a:lnTo>
                  <a:pt x="66" y="12"/>
                </a:lnTo>
                <a:lnTo>
                  <a:pt x="72" y="12"/>
                </a:lnTo>
                <a:lnTo>
                  <a:pt x="78" y="12"/>
                </a:lnTo>
                <a:lnTo>
                  <a:pt x="72" y="0"/>
                </a:lnTo>
                <a:lnTo>
                  <a:pt x="72" y="6"/>
                </a:lnTo>
                <a:lnTo>
                  <a:pt x="72" y="0"/>
                </a:lnTo>
                <a:lnTo>
                  <a:pt x="60" y="6"/>
                </a:lnTo>
                <a:lnTo>
                  <a:pt x="60" y="12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54" y="30"/>
                </a:lnTo>
                <a:lnTo>
                  <a:pt x="48" y="42"/>
                </a:lnTo>
                <a:lnTo>
                  <a:pt x="48" y="48"/>
                </a:lnTo>
                <a:lnTo>
                  <a:pt x="42" y="54"/>
                </a:lnTo>
                <a:lnTo>
                  <a:pt x="36" y="60"/>
                </a:lnTo>
                <a:lnTo>
                  <a:pt x="36" y="66"/>
                </a:lnTo>
                <a:lnTo>
                  <a:pt x="30" y="72"/>
                </a:lnTo>
                <a:lnTo>
                  <a:pt x="24" y="78"/>
                </a:lnTo>
                <a:lnTo>
                  <a:pt x="18" y="90"/>
                </a:lnTo>
                <a:lnTo>
                  <a:pt x="12" y="96"/>
                </a:lnTo>
                <a:lnTo>
                  <a:pt x="12" y="102"/>
                </a:lnTo>
                <a:lnTo>
                  <a:pt x="6" y="114"/>
                </a:lnTo>
                <a:lnTo>
                  <a:pt x="0" y="12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9" name=""/>
          <p:cNvSpPr/>
          <p:nvPr/>
        </p:nvSpPr>
        <p:spPr>
          <a:xfrm>
            <a:off x="8028000" y="3716280"/>
            <a:ext cx="655560" cy="436680"/>
          </a:xfrm>
          <a:custGeom>
            <a:avLst/>
            <a:gdLst/>
            <a:ahLst/>
            <a:rect l="l" t="t" r="r" b="b"/>
            <a:pathLst>
              <a:path w="414" h="276">
                <a:moveTo>
                  <a:pt x="30" y="210"/>
                </a:moveTo>
                <a:lnTo>
                  <a:pt x="30" y="204"/>
                </a:lnTo>
                <a:lnTo>
                  <a:pt x="24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6" y="192"/>
                </a:lnTo>
                <a:lnTo>
                  <a:pt x="42" y="192"/>
                </a:lnTo>
                <a:lnTo>
                  <a:pt x="48" y="192"/>
                </a:lnTo>
                <a:lnTo>
                  <a:pt x="48" y="186"/>
                </a:lnTo>
                <a:lnTo>
                  <a:pt x="54" y="186"/>
                </a:lnTo>
                <a:lnTo>
                  <a:pt x="66" y="180"/>
                </a:lnTo>
                <a:lnTo>
                  <a:pt x="66" y="186"/>
                </a:lnTo>
                <a:lnTo>
                  <a:pt x="72" y="186"/>
                </a:lnTo>
                <a:lnTo>
                  <a:pt x="78" y="186"/>
                </a:lnTo>
                <a:lnTo>
                  <a:pt x="78" y="198"/>
                </a:lnTo>
                <a:lnTo>
                  <a:pt x="84" y="198"/>
                </a:lnTo>
                <a:lnTo>
                  <a:pt x="84" y="204"/>
                </a:lnTo>
                <a:lnTo>
                  <a:pt x="84" y="210"/>
                </a:lnTo>
                <a:lnTo>
                  <a:pt x="84" y="210"/>
                </a:lnTo>
                <a:lnTo>
                  <a:pt x="78" y="210"/>
                </a:lnTo>
                <a:lnTo>
                  <a:pt x="78" y="216"/>
                </a:lnTo>
                <a:lnTo>
                  <a:pt x="78" y="228"/>
                </a:lnTo>
                <a:lnTo>
                  <a:pt x="90" y="228"/>
                </a:lnTo>
                <a:lnTo>
                  <a:pt x="84" y="240"/>
                </a:lnTo>
                <a:lnTo>
                  <a:pt x="90" y="240"/>
                </a:lnTo>
                <a:lnTo>
                  <a:pt x="96" y="246"/>
                </a:lnTo>
                <a:lnTo>
                  <a:pt x="102" y="252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8" y="264"/>
                </a:lnTo>
                <a:lnTo>
                  <a:pt x="114" y="264"/>
                </a:lnTo>
                <a:lnTo>
                  <a:pt x="120" y="264"/>
                </a:lnTo>
                <a:lnTo>
                  <a:pt x="126" y="258"/>
                </a:lnTo>
                <a:lnTo>
                  <a:pt x="132" y="258"/>
                </a:lnTo>
                <a:lnTo>
                  <a:pt x="138" y="258"/>
                </a:lnTo>
                <a:lnTo>
                  <a:pt x="150" y="252"/>
                </a:lnTo>
                <a:lnTo>
                  <a:pt x="156" y="252"/>
                </a:lnTo>
                <a:lnTo>
                  <a:pt x="156" y="252"/>
                </a:lnTo>
                <a:lnTo>
                  <a:pt x="162" y="258"/>
                </a:lnTo>
                <a:lnTo>
                  <a:pt x="174" y="258"/>
                </a:lnTo>
                <a:lnTo>
                  <a:pt x="180" y="252"/>
                </a:lnTo>
                <a:lnTo>
                  <a:pt x="186" y="246"/>
                </a:lnTo>
                <a:lnTo>
                  <a:pt x="192" y="240"/>
                </a:lnTo>
                <a:lnTo>
                  <a:pt x="192" y="234"/>
                </a:lnTo>
                <a:lnTo>
                  <a:pt x="204" y="228"/>
                </a:lnTo>
                <a:lnTo>
                  <a:pt x="204" y="222"/>
                </a:lnTo>
                <a:lnTo>
                  <a:pt x="198" y="216"/>
                </a:lnTo>
                <a:lnTo>
                  <a:pt x="198" y="210"/>
                </a:lnTo>
                <a:lnTo>
                  <a:pt x="216" y="198"/>
                </a:lnTo>
                <a:lnTo>
                  <a:pt x="222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92"/>
                </a:lnTo>
                <a:lnTo>
                  <a:pt x="228" y="210"/>
                </a:lnTo>
                <a:lnTo>
                  <a:pt x="234" y="210"/>
                </a:lnTo>
                <a:lnTo>
                  <a:pt x="240" y="216"/>
                </a:lnTo>
                <a:lnTo>
                  <a:pt x="246" y="234"/>
                </a:lnTo>
                <a:lnTo>
                  <a:pt x="258" y="234"/>
                </a:lnTo>
                <a:lnTo>
                  <a:pt x="264" y="234"/>
                </a:lnTo>
                <a:lnTo>
                  <a:pt x="270" y="234"/>
                </a:lnTo>
                <a:lnTo>
                  <a:pt x="270" y="240"/>
                </a:lnTo>
                <a:lnTo>
                  <a:pt x="264" y="246"/>
                </a:lnTo>
                <a:lnTo>
                  <a:pt x="276" y="258"/>
                </a:lnTo>
                <a:lnTo>
                  <a:pt x="276" y="264"/>
                </a:lnTo>
                <a:lnTo>
                  <a:pt x="276" y="270"/>
                </a:lnTo>
                <a:lnTo>
                  <a:pt x="282" y="276"/>
                </a:lnTo>
                <a:lnTo>
                  <a:pt x="282" y="276"/>
                </a:lnTo>
                <a:lnTo>
                  <a:pt x="288" y="270"/>
                </a:lnTo>
                <a:lnTo>
                  <a:pt x="282" y="264"/>
                </a:lnTo>
                <a:lnTo>
                  <a:pt x="288" y="258"/>
                </a:lnTo>
                <a:lnTo>
                  <a:pt x="282" y="246"/>
                </a:lnTo>
                <a:lnTo>
                  <a:pt x="282" y="240"/>
                </a:lnTo>
                <a:lnTo>
                  <a:pt x="300" y="222"/>
                </a:lnTo>
                <a:lnTo>
                  <a:pt x="306" y="216"/>
                </a:lnTo>
                <a:lnTo>
                  <a:pt x="306" y="204"/>
                </a:lnTo>
                <a:lnTo>
                  <a:pt x="306" y="198"/>
                </a:lnTo>
                <a:lnTo>
                  <a:pt x="306" y="192"/>
                </a:lnTo>
                <a:lnTo>
                  <a:pt x="306" y="186"/>
                </a:lnTo>
                <a:lnTo>
                  <a:pt x="306" y="180"/>
                </a:lnTo>
                <a:lnTo>
                  <a:pt x="312" y="174"/>
                </a:lnTo>
                <a:lnTo>
                  <a:pt x="318" y="174"/>
                </a:lnTo>
                <a:lnTo>
                  <a:pt x="324" y="180"/>
                </a:lnTo>
                <a:lnTo>
                  <a:pt x="324" y="186"/>
                </a:lnTo>
                <a:lnTo>
                  <a:pt x="324" y="192"/>
                </a:lnTo>
                <a:lnTo>
                  <a:pt x="330" y="204"/>
                </a:lnTo>
                <a:lnTo>
                  <a:pt x="336" y="204"/>
                </a:lnTo>
                <a:lnTo>
                  <a:pt x="348" y="204"/>
                </a:lnTo>
                <a:lnTo>
                  <a:pt x="348" y="198"/>
                </a:lnTo>
                <a:lnTo>
                  <a:pt x="354" y="192"/>
                </a:lnTo>
                <a:lnTo>
                  <a:pt x="366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8"/>
                </a:lnTo>
                <a:lnTo>
                  <a:pt x="378" y="198"/>
                </a:lnTo>
                <a:lnTo>
                  <a:pt x="378" y="204"/>
                </a:lnTo>
                <a:lnTo>
                  <a:pt x="378" y="210"/>
                </a:lnTo>
                <a:lnTo>
                  <a:pt x="378" y="216"/>
                </a:lnTo>
                <a:lnTo>
                  <a:pt x="384" y="216"/>
                </a:lnTo>
                <a:lnTo>
                  <a:pt x="390" y="210"/>
                </a:lnTo>
                <a:lnTo>
                  <a:pt x="390" y="204"/>
                </a:lnTo>
                <a:lnTo>
                  <a:pt x="384" y="198"/>
                </a:lnTo>
                <a:lnTo>
                  <a:pt x="390" y="192"/>
                </a:lnTo>
                <a:lnTo>
                  <a:pt x="384" y="186"/>
                </a:lnTo>
                <a:lnTo>
                  <a:pt x="378" y="180"/>
                </a:lnTo>
                <a:lnTo>
                  <a:pt x="378" y="174"/>
                </a:lnTo>
                <a:lnTo>
                  <a:pt x="378" y="168"/>
                </a:lnTo>
                <a:lnTo>
                  <a:pt x="378" y="162"/>
                </a:lnTo>
                <a:lnTo>
                  <a:pt x="384" y="162"/>
                </a:lnTo>
                <a:lnTo>
                  <a:pt x="390" y="156"/>
                </a:lnTo>
                <a:lnTo>
                  <a:pt x="396" y="162"/>
                </a:lnTo>
                <a:lnTo>
                  <a:pt x="402" y="168"/>
                </a:lnTo>
                <a:lnTo>
                  <a:pt x="408" y="174"/>
                </a:lnTo>
                <a:lnTo>
                  <a:pt x="414" y="168"/>
                </a:lnTo>
                <a:lnTo>
                  <a:pt x="414" y="162"/>
                </a:lnTo>
                <a:lnTo>
                  <a:pt x="414" y="156"/>
                </a:lnTo>
                <a:lnTo>
                  <a:pt x="414" y="144"/>
                </a:lnTo>
                <a:lnTo>
                  <a:pt x="414" y="138"/>
                </a:lnTo>
                <a:lnTo>
                  <a:pt x="414" y="132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14"/>
                </a:lnTo>
                <a:lnTo>
                  <a:pt x="414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2" y="108"/>
                </a:lnTo>
                <a:lnTo>
                  <a:pt x="402" y="108"/>
                </a:lnTo>
                <a:lnTo>
                  <a:pt x="402" y="114"/>
                </a:lnTo>
                <a:lnTo>
                  <a:pt x="402" y="114"/>
                </a:lnTo>
                <a:lnTo>
                  <a:pt x="402" y="114"/>
                </a:lnTo>
                <a:lnTo>
                  <a:pt x="402" y="114"/>
                </a:lnTo>
                <a:lnTo>
                  <a:pt x="396" y="120"/>
                </a:lnTo>
                <a:lnTo>
                  <a:pt x="402" y="120"/>
                </a:lnTo>
                <a:lnTo>
                  <a:pt x="402" y="120"/>
                </a:lnTo>
                <a:lnTo>
                  <a:pt x="396" y="120"/>
                </a:lnTo>
                <a:lnTo>
                  <a:pt x="396" y="120"/>
                </a:lnTo>
                <a:lnTo>
                  <a:pt x="396" y="120"/>
                </a:lnTo>
                <a:lnTo>
                  <a:pt x="396" y="120"/>
                </a:lnTo>
                <a:lnTo>
                  <a:pt x="396" y="120"/>
                </a:lnTo>
                <a:lnTo>
                  <a:pt x="396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84" y="132"/>
                </a:lnTo>
                <a:lnTo>
                  <a:pt x="378" y="132"/>
                </a:lnTo>
                <a:lnTo>
                  <a:pt x="378" y="132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2" y="126"/>
                </a:lnTo>
                <a:lnTo>
                  <a:pt x="372" y="120"/>
                </a:lnTo>
                <a:lnTo>
                  <a:pt x="372" y="120"/>
                </a:lnTo>
                <a:lnTo>
                  <a:pt x="372" y="120"/>
                </a:lnTo>
                <a:lnTo>
                  <a:pt x="372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08"/>
                </a:lnTo>
                <a:lnTo>
                  <a:pt x="360" y="108"/>
                </a:lnTo>
                <a:lnTo>
                  <a:pt x="360" y="108"/>
                </a:lnTo>
                <a:lnTo>
                  <a:pt x="360" y="108"/>
                </a:lnTo>
                <a:lnTo>
                  <a:pt x="360" y="108"/>
                </a:lnTo>
                <a:lnTo>
                  <a:pt x="360" y="108"/>
                </a:lnTo>
                <a:lnTo>
                  <a:pt x="360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2"/>
                </a:lnTo>
                <a:lnTo>
                  <a:pt x="354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36" y="102"/>
                </a:lnTo>
                <a:lnTo>
                  <a:pt x="336" y="102"/>
                </a:lnTo>
                <a:lnTo>
                  <a:pt x="336" y="102"/>
                </a:lnTo>
                <a:lnTo>
                  <a:pt x="336" y="102"/>
                </a:lnTo>
                <a:lnTo>
                  <a:pt x="336" y="102"/>
                </a:lnTo>
                <a:lnTo>
                  <a:pt x="336" y="102"/>
                </a:lnTo>
                <a:lnTo>
                  <a:pt x="336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30" y="96"/>
                </a:lnTo>
                <a:lnTo>
                  <a:pt x="330" y="96"/>
                </a:lnTo>
                <a:lnTo>
                  <a:pt x="330" y="90"/>
                </a:lnTo>
                <a:lnTo>
                  <a:pt x="330" y="90"/>
                </a:lnTo>
                <a:lnTo>
                  <a:pt x="324" y="90"/>
                </a:lnTo>
                <a:lnTo>
                  <a:pt x="324" y="90"/>
                </a:lnTo>
                <a:lnTo>
                  <a:pt x="324" y="90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24" y="78"/>
                </a:lnTo>
                <a:lnTo>
                  <a:pt x="324" y="78"/>
                </a:lnTo>
                <a:lnTo>
                  <a:pt x="330" y="78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66"/>
                </a:lnTo>
                <a:lnTo>
                  <a:pt x="336" y="66"/>
                </a:lnTo>
                <a:lnTo>
                  <a:pt x="336" y="60"/>
                </a:lnTo>
                <a:lnTo>
                  <a:pt x="336" y="60"/>
                </a:lnTo>
                <a:lnTo>
                  <a:pt x="342" y="60"/>
                </a:lnTo>
                <a:lnTo>
                  <a:pt x="342" y="60"/>
                </a:lnTo>
                <a:lnTo>
                  <a:pt x="342" y="54"/>
                </a:lnTo>
                <a:lnTo>
                  <a:pt x="342" y="54"/>
                </a:lnTo>
                <a:lnTo>
                  <a:pt x="342" y="54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36" y="48"/>
                </a:lnTo>
                <a:lnTo>
                  <a:pt x="336" y="42"/>
                </a:lnTo>
                <a:lnTo>
                  <a:pt x="336" y="48"/>
                </a:lnTo>
                <a:lnTo>
                  <a:pt x="336" y="48"/>
                </a:lnTo>
                <a:lnTo>
                  <a:pt x="336" y="42"/>
                </a:lnTo>
                <a:lnTo>
                  <a:pt x="336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30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42"/>
                </a:lnTo>
                <a:lnTo>
                  <a:pt x="318" y="42"/>
                </a:lnTo>
                <a:lnTo>
                  <a:pt x="318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0"/>
                </a:lnTo>
                <a:lnTo>
                  <a:pt x="312" y="30"/>
                </a:lnTo>
                <a:lnTo>
                  <a:pt x="312" y="30"/>
                </a:lnTo>
                <a:lnTo>
                  <a:pt x="312" y="30"/>
                </a:lnTo>
                <a:lnTo>
                  <a:pt x="312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0" y="24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294" y="18"/>
                </a:lnTo>
                <a:lnTo>
                  <a:pt x="294" y="12"/>
                </a:lnTo>
                <a:lnTo>
                  <a:pt x="282" y="12"/>
                </a:lnTo>
                <a:lnTo>
                  <a:pt x="282" y="12"/>
                </a:lnTo>
                <a:lnTo>
                  <a:pt x="276" y="12"/>
                </a:lnTo>
                <a:lnTo>
                  <a:pt x="276" y="18"/>
                </a:lnTo>
                <a:lnTo>
                  <a:pt x="270" y="18"/>
                </a:lnTo>
                <a:lnTo>
                  <a:pt x="270" y="18"/>
                </a:lnTo>
                <a:lnTo>
                  <a:pt x="264" y="12"/>
                </a:lnTo>
                <a:lnTo>
                  <a:pt x="264" y="12"/>
                </a:lnTo>
                <a:lnTo>
                  <a:pt x="264" y="18"/>
                </a:lnTo>
                <a:lnTo>
                  <a:pt x="258" y="12"/>
                </a:lnTo>
                <a:lnTo>
                  <a:pt x="258" y="12"/>
                </a:lnTo>
                <a:lnTo>
                  <a:pt x="258" y="6"/>
                </a:lnTo>
                <a:lnTo>
                  <a:pt x="252" y="0"/>
                </a:lnTo>
                <a:lnTo>
                  <a:pt x="252" y="6"/>
                </a:lnTo>
                <a:lnTo>
                  <a:pt x="246" y="0"/>
                </a:lnTo>
                <a:lnTo>
                  <a:pt x="246" y="0"/>
                </a:lnTo>
                <a:lnTo>
                  <a:pt x="240" y="0"/>
                </a:lnTo>
                <a:lnTo>
                  <a:pt x="246" y="6"/>
                </a:lnTo>
                <a:lnTo>
                  <a:pt x="240" y="6"/>
                </a:lnTo>
                <a:lnTo>
                  <a:pt x="234" y="6"/>
                </a:lnTo>
                <a:lnTo>
                  <a:pt x="234" y="6"/>
                </a:lnTo>
                <a:lnTo>
                  <a:pt x="234" y="12"/>
                </a:lnTo>
                <a:lnTo>
                  <a:pt x="228" y="12"/>
                </a:lnTo>
                <a:lnTo>
                  <a:pt x="228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24"/>
                </a:lnTo>
                <a:lnTo>
                  <a:pt x="246" y="30"/>
                </a:lnTo>
                <a:lnTo>
                  <a:pt x="240" y="30"/>
                </a:lnTo>
                <a:lnTo>
                  <a:pt x="240" y="24"/>
                </a:lnTo>
                <a:lnTo>
                  <a:pt x="234" y="24"/>
                </a:lnTo>
                <a:lnTo>
                  <a:pt x="234" y="30"/>
                </a:lnTo>
                <a:lnTo>
                  <a:pt x="234" y="30"/>
                </a:lnTo>
                <a:lnTo>
                  <a:pt x="228" y="30"/>
                </a:lnTo>
                <a:lnTo>
                  <a:pt x="222" y="30"/>
                </a:lnTo>
                <a:lnTo>
                  <a:pt x="216" y="30"/>
                </a:lnTo>
                <a:lnTo>
                  <a:pt x="216" y="30"/>
                </a:lnTo>
                <a:lnTo>
                  <a:pt x="210" y="24"/>
                </a:lnTo>
                <a:lnTo>
                  <a:pt x="198" y="30"/>
                </a:lnTo>
                <a:lnTo>
                  <a:pt x="192" y="36"/>
                </a:lnTo>
                <a:lnTo>
                  <a:pt x="180" y="36"/>
                </a:lnTo>
                <a:lnTo>
                  <a:pt x="180" y="30"/>
                </a:lnTo>
                <a:lnTo>
                  <a:pt x="180" y="30"/>
                </a:lnTo>
                <a:lnTo>
                  <a:pt x="174" y="30"/>
                </a:lnTo>
                <a:lnTo>
                  <a:pt x="168" y="30"/>
                </a:lnTo>
                <a:lnTo>
                  <a:pt x="168" y="30"/>
                </a:lnTo>
                <a:lnTo>
                  <a:pt x="162" y="30"/>
                </a:lnTo>
                <a:lnTo>
                  <a:pt x="156" y="30"/>
                </a:lnTo>
                <a:lnTo>
                  <a:pt x="156" y="30"/>
                </a:lnTo>
                <a:lnTo>
                  <a:pt x="150" y="30"/>
                </a:lnTo>
                <a:lnTo>
                  <a:pt x="150" y="30"/>
                </a:lnTo>
                <a:lnTo>
                  <a:pt x="144" y="36"/>
                </a:lnTo>
                <a:lnTo>
                  <a:pt x="144" y="42"/>
                </a:lnTo>
                <a:lnTo>
                  <a:pt x="138" y="42"/>
                </a:lnTo>
                <a:lnTo>
                  <a:pt x="138" y="48"/>
                </a:lnTo>
                <a:lnTo>
                  <a:pt x="132" y="54"/>
                </a:lnTo>
                <a:lnTo>
                  <a:pt x="126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84" y="60"/>
                </a:lnTo>
                <a:lnTo>
                  <a:pt x="90" y="60"/>
                </a:lnTo>
                <a:lnTo>
                  <a:pt x="102" y="54"/>
                </a:lnTo>
                <a:lnTo>
                  <a:pt x="102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0" y="72"/>
                </a:lnTo>
                <a:lnTo>
                  <a:pt x="84" y="78"/>
                </a:lnTo>
                <a:lnTo>
                  <a:pt x="84" y="84"/>
                </a:lnTo>
                <a:lnTo>
                  <a:pt x="72" y="90"/>
                </a:lnTo>
                <a:lnTo>
                  <a:pt x="72" y="96"/>
                </a:lnTo>
                <a:lnTo>
                  <a:pt x="66" y="102"/>
                </a:lnTo>
                <a:lnTo>
                  <a:pt x="60" y="108"/>
                </a:lnTo>
                <a:lnTo>
                  <a:pt x="48" y="114"/>
                </a:lnTo>
                <a:lnTo>
                  <a:pt x="48" y="120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8"/>
                </a:lnTo>
                <a:lnTo>
                  <a:pt x="36" y="144"/>
                </a:lnTo>
                <a:lnTo>
                  <a:pt x="18" y="168"/>
                </a:lnTo>
                <a:lnTo>
                  <a:pt x="18" y="174"/>
                </a:lnTo>
                <a:lnTo>
                  <a:pt x="18" y="174"/>
                </a:lnTo>
                <a:lnTo>
                  <a:pt x="18" y="180"/>
                </a:lnTo>
                <a:lnTo>
                  <a:pt x="12" y="186"/>
                </a:lnTo>
                <a:lnTo>
                  <a:pt x="18" y="192"/>
                </a:lnTo>
                <a:lnTo>
                  <a:pt x="24" y="198"/>
                </a:lnTo>
                <a:lnTo>
                  <a:pt x="18" y="204"/>
                </a:lnTo>
                <a:lnTo>
                  <a:pt x="18" y="210"/>
                </a:lnTo>
                <a:lnTo>
                  <a:pt x="18" y="216"/>
                </a:lnTo>
                <a:lnTo>
                  <a:pt x="12" y="216"/>
                </a:lnTo>
                <a:lnTo>
                  <a:pt x="6" y="216"/>
                </a:lnTo>
                <a:lnTo>
                  <a:pt x="0" y="228"/>
                </a:lnTo>
                <a:lnTo>
                  <a:pt x="12" y="228"/>
                </a:lnTo>
                <a:lnTo>
                  <a:pt x="18" y="222"/>
                </a:lnTo>
                <a:lnTo>
                  <a:pt x="18" y="222"/>
                </a:lnTo>
                <a:lnTo>
                  <a:pt x="24" y="222"/>
                </a:lnTo>
                <a:lnTo>
                  <a:pt x="30" y="210"/>
                </a:lnTo>
                <a:lnTo>
                  <a:pt x="30" y="21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0" name=""/>
          <p:cNvSpPr/>
          <p:nvPr/>
        </p:nvSpPr>
        <p:spPr>
          <a:xfrm>
            <a:off x="10366200" y="2679840"/>
            <a:ext cx="2652840" cy="1768320"/>
          </a:xfrm>
          <a:custGeom>
            <a:avLst/>
            <a:gdLst/>
            <a:ahLst/>
            <a:rect l="l" t="t" r="r" b="b"/>
            <a:pathLst>
              <a:path w="1674" h="1116">
                <a:moveTo>
                  <a:pt x="42" y="474"/>
                </a:moveTo>
                <a:lnTo>
                  <a:pt x="42" y="474"/>
                </a:lnTo>
                <a:lnTo>
                  <a:pt x="42" y="480"/>
                </a:lnTo>
                <a:lnTo>
                  <a:pt x="42" y="486"/>
                </a:lnTo>
                <a:lnTo>
                  <a:pt x="42" y="486"/>
                </a:lnTo>
                <a:lnTo>
                  <a:pt x="36" y="486"/>
                </a:lnTo>
                <a:lnTo>
                  <a:pt x="36" y="486"/>
                </a:lnTo>
                <a:lnTo>
                  <a:pt x="36" y="492"/>
                </a:lnTo>
                <a:lnTo>
                  <a:pt x="30" y="492"/>
                </a:lnTo>
                <a:lnTo>
                  <a:pt x="30" y="498"/>
                </a:lnTo>
                <a:lnTo>
                  <a:pt x="30" y="498"/>
                </a:lnTo>
                <a:lnTo>
                  <a:pt x="30" y="504"/>
                </a:lnTo>
                <a:lnTo>
                  <a:pt x="24" y="504"/>
                </a:lnTo>
                <a:lnTo>
                  <a:pt x="24" y="510"/>
                </a:lnTo>
                <a:lnTo>
                  <a:pt x="24" y="516"/>
                </a:lnTo>
                <a:lnTo>
                  <a:pt x="24" y="516"/>
                </a:lnTo>
                <a:lnTo>
                  <a:pt x="24" y="522"/>
                </a:lnTo>
                <a:lnTo>
                  <a:pt x="24" y="522"/>
                </a:lnTo>
                <a:lnTo>
                  <a:pt x="24" y="522"/>
                </a:lnTo>
                <a:lnTo>
                  <a:pt x="24" y="528"/>
                </a:lnTo>
                <a:lnTo>
                  <a:pt x="12" y="534"/>
                </a:lnTo>
                <a:lnTo>
                  <a:pt x="12" y="540"/>
                </a:lnTo>
                <a:lnTo>
                  <a:pt x="6" y="540"/>
                </a:lnTo>
                <a:lnTo>
                  <a:pt x="6" y="546"/>
                </a:lnTo>
                <a:lnTo>
                  <a:pt x="6" y="552"/>
                </a:lnTo>
                <a:lnTo>
                  <a:pt x="6" y="564"/>
                </a:lnTo>
                <a:lnTo>
                  <a:pt x="6" y="564"/>
                </a:lnTo>
                <a:lnTo>
                  <a:pt x="6" y="570"/>
                </a:lnTo>
                <a:lnTo>
                  <a:pt x="0" y="570"/>
                </a:lnTo>
                <a:lnTo>
                  <a:pt x="6" y="570"/>
                </a:lnTo>
                <a:lnTo>
                  <a:pt x="12" y="564"/>
                </a:lnTo>
                <a:lnTo>
                  <a:pt x="18" y="570"/>
                </a:lnTo>
                <a:lnTo>
                  <a:pt x="12" y="570"/>
                </a:lnTo>
                <a:lnTo>
                  <a:pt x="18" y="576"/>
                </a:lnTo>
                <a:lnTo>
                  <a:pt x="18" y="576"/>
                </a:lnTo>
                <a:lnTo>
                  <a:pt x="18" y="582"/>
                </a:lnTo>
                <a:lnTo>
                  <a:pt x="24" y="582"/>
                </a:lnTo>
                <a:lnTo>
                  <a:pt x="24" y="588"/>
                </a:lnTo>
                <a:lnTo>
                  <a:pt x="24" y="588"/>
                </a:lnTo>
                <a:lnTo>
                  <a:pt x="24" y="588"/>
                </a:lnTo>
                <a:lnTo>
                  <a:pt x="24" y="588"/>
                </a:lnTo>
                <a:lnTo>
                  <a:pt x="30" y="588"/>
                </a:lnTo>
                <a:lnTo>
                  <a:pt x="36" y="588"/>
                </a:lnTo>
                <a:lnTo>
                  <a:pt x="36" y="588"/>
                </a:lnTo>
                <a:lnTo>
                  <a:pt x="36" y="588"/>
                </a:lnTo>
                <a:lnTo>
                  <a:pt x="36" y="588"/>
                </a:lnTo>
                <a:lnTo>
                  <a:pt x="36" y="588"/>
                </a:lnTo>
                <a:lnTo>
                  <a:pt x="42" y="594"/>
                </a:lnTo>
                <a:lnTo>
                  <a:pt x="42" y="594"/>
                </a:lnTo>
                <a:lnTo>
                  <a:pt x="42" y="600"/>
                </a:lnTo>
                <a:lnTo>
                  <a:pt x="42" y="600"/>
                </a:lnTo>
                <a:lnTo>
                  <a:pt x="48" y="606"/>
                </a:lnTo>
                <a:lnTo>
                  <a:pt x="48" y="612"/>
                </a:lnTo>
                <a:lnTo>
                  <a:pt x="48" y="612"/>
                </a:lnTo>
                <a:lnTo>
                  <a:pt x="48" y="612"/>
                </a:lnTo>
                <a:lnTo>
                  <a:pt x="54" y="612"/>
                </a:lnTo>
                <a:lnTo>
                  <a:pt x="60" y="606"/>
                </a:lnTo>
                <a:lnTo>
                  <a:pt x="60" y="606"/>
                </a:lnTo>
                <a:lnTo>
                  <a:pt x="60" y="606"/>
                </a:lnTo>
                <a:lnTo>
                  <a:pt x="60" y="606"/>
                </a:lnTo>
                <a:lnTo>
                  <a:pt x="66" y="606"/>
                </a:lnTo>
                <a:lnTo>
                  <a:pt x="66" y="612"/>
                </a:lnTo>
                <a:lnTo>
                  <a:pt x="66" y="612"/>
                </a:lnTo>
                <a:lnTo>
                  <a:pt x="66" y="606"/>
                </a:lnTo>
                <a:lnTo>
                  <a:pt x="66" y="606"/>
                </a:lnTo>
                <a:lnTo>
                  <a:pt x="66" y="612"/>
                </a:lnTo>
                <a:lnTo>
                  <a:pt x="72" y="612"/>
                </a:lnTo>
                <a:lnTo>
                  <a:pt x="72" y="618"/>
                </a:lnTo>
                <a:lnTo>
                  <a:pt x="72" y="618"/>
                </a:lnTo>
                <a:lnTo>
                  <a:pt x="72" y="618"/>
                </a:lnTo>
                <a:lnTo>
                  <a:pt x="72" y="624"/>
                </a:lnTo>
                <a:lnTo>
                  <a:pt x="72" y="624"/>
                </a:lnTo>
                <a:lnTo>
                  <a:pt x="72" y="624"/>
                </a:lnTo>
                <a:lnTo>
                  <a:pt x="66" y="624"/>
                </a:lnTo>
                <a:lnTo>
                  <a:pt x="72" y="630"/>
                </a:lnTo>
                <a:lnTo>
                  <a:pt x="78" y="630"/>
                </a:lnTo>
                <a:lnTo>
                  <a:pt x="78" y="624"/>
                </a:lnTo>
                <a:lnTo>
                  <a:pt x="78" y="624"/>
                </a:lnTo>
                <a:lnTo>
                  <a:pt x="78" y="624"/>
                </a:lnTo>
                <a:lnTo>
                  <a:pt x="78" y="624"/>
                </a:lnTo>
                <a:lnTo>
                  <a:pt x="84" y="624"/>
                </a:lnTo>
                <a:lnTo>
                  <a:pt x="84" y="624"/>
                </a:lnTo>
                <a:lnTo>
                  <a:pt x="90" y="624"/>
                </a:lnTo>
                <a:lnTo>
                  <a:pt x="90" y="624"/>
                </a:lnTo>
                <a:lnTo>
                  <a:pt x="90" y="624"/>
                </a:lnTo>
                <a:lnTo>
                  <a:pt x="90" y="618"/>
                </a:lnTo>
                <a:lnTo>
                  <a:pt x="96" y="612"/>
                </a:lnTo>
                <a:lnTo>
                  <a:pt x="96" y="612"/>
                </a:lnTo>
                <a:lnTo>
                  <a:pt x="96" y="612"/>
                </a:lnTo>
                <a:lnTo>
                  <a:pt x="96" y="612"/>
                </a:lnTo>
                <a:lnTo>
                  <a:pt x="96" y="606"/>
                </a:lnTo>
                <a:lnTo>
                  <a:pt x="102" y="606"/>
                </a:lnTo>
                <a:lnTo>
                  <a:pt x="102" y="612"/>
                </a:lnTo>
                <a:lnTo>
                  <a:pt x="102" y="612"/>
                </a:lnTo>
                <a:lnTo>
                  <a:pt x="102" y="612"/>
                </a:lnTo>
                <a:lnTo>
                  <a:pt x="108" y="612"/>
                </a:lnTo>
                <a:lnTo>
                  <a:pt x="108" y="612"/>
                </a:lnTo>
                <a:lnTo>
                  <a:pt x="108" y="612"/>
                </a:lnTo>
                <a:lnTo>
                  <a:pt x="108" y="618"/>
                </a:lnTo>
                <a:lnTo>
                  <a:pt x="108" y="618"/>
                </a:lnTo>
                <a:lnTo>
                  <a:pt x="114" y="618"/>
                </a:lnTo>
                <a:lnTo>
                  <a:pt x="114" y="624"/>
                </a:lnTo>
                <a:lnTo>
                  <a:pt x="120" y="624"/>
                </a:lnTo>
                <a:lnTo>
                  <a:pt x="120" y="624"/>
                </a:lnTo>
                <a:lnTo>
                  <a:pt x="126" y="624"/>
                </a:lnTo>
                <a:lnTo>
                  <a:pt x="126" y="624"/>
                </a:lnTo>
                <a:lnTo>
                  <a:pt x="132" y="624"/>
                </a:lnTo>
                <a:lnTo>
                  <a:pt x="138" y="624"/>
                </a:lnTo>
                <a:lnTo>
                  <a:pt x="144" y="624"/>
                </a:lnTo>
                <a:lnTo>
                  <a:pt x="150" y="624"/>
                </a:lnTo>
                <a:lnTo>
                  <a:pt x="156" y="624"/>
                </a:lnTo>
                <a:lnTo>
                  <a:pt x="162" y="630"/>
                </a:lnTo>
                <a:lnTo>
                  <a:pt x="162" y="636"/>
                </a:lnTo>
                <a:lnTo>
                  <a:pt x="174" y="630"/>
                </a:lnTo>
                <a:lnTo>
                  <a:pt x="174" y="630"/>
                </a:lnTo>
                <a:lnTo>
                  <a:pt x="180" y="630"/>
                </a:lnTo>
                <a:lnTo>
                  <a:pt x="186" y="636"/>
                </a:lnTo>
                <a:lnTo>
                  <a:pt x="192" y="636"/>
                </a:lnTo>
                <a:lnTo>
                  <a:pt x="192" y="636"/>
                </a:lnTo>
                <a:lnTo>
                  <a:pt x="204" y="636"/>
                </a:lnTo>
                <a:lnTo>
                  <a:pt x="210" y="636"/>
                </a:lnTo>
                <a:lnTo>
                  <a:pt x="210" y="630"/>
                </a:lnTo>
                <a:lnTo>
                  <a:pt x="216" y="630"/>
                </a:lnTo>
                <a:lnTo>
                  <a:pt x="216" y="630"/>
                </a:lnTo>
                <a:lnTo>
                  <a:pt x="222" y="630"/>
                </a:lnTo>
                <a:lnTo>
                  <a:pt x="228" y="630"/>
                </a:lnTo>
                <a:lnTo>
                  <a:pt x="234" y="630"/>
                </a:lnTo>
                <a:lnTo>
                  <a:pt x="234" y="636"/>
                </a:lnTo>
                <a:lnTo>
                  <a:pt x="234" y="636"/>
                </a:lnTo>
                <a:lnTo>
                  <a:pt x="234" y="642"/>
                </a:lnTo>
                <a:lnTo>
                  <a:pt x="240" y="648"/>
                </a:lnTo>
                <a:lnTo>
                  <a:pt x="246" y="648"/>
                </a:lnTo>
                <a:lnTo>
                  <a:pt x="252" y="648"/>
                </a:lnTo>
                <a:lnTo>
                  <a:pt x="252" y="660"/>
                </a:lnTo>
                <a:lnTo>
                  <a:pt x="258" y="660"/>
                </a:lnTo>
                <a:lnTo>
                  <a:pt x="258" y="660"/>
                </a:lnTo>
                <a:lnTo>
                  <a:pt x="264" y="660"/>
                </a:lnTo>
                <a:lnTo>
                  <a:pt x="276" y="660"/>
                </a:lnTo>
                <a:lnTo>
                  <a:pt x="288" y="642"/>
                </a:lnTo>
                <a:lnTo>
                  <a:pt x="294" y="636"/>
                </a:lnTo>
                <a:lnTo>
                  <a:pt x="324" y="630"/>
                </a:lnTo>
                <a:lnTo>
                  <a:pt x="330" y="636"/>
                </a:lnTo>
                <a:lnTo>
                  <a:pt x="336" y="630"/>
                </a:lnTo>
                <a:lnTo>
                  <a:pt x="342" y="630"/>
                </a:lnTo>
                <a:lnTo>
                  <a:pt x="348" y="630"/>
                </a:lnTo>
                <a:lnTo>
                  <a:pt x="348" y="630"/>
                </a:lnTo>
                <a:lnTo>
                  <a:pt x="354" y="630"/>
                </a:lnTo>
                <a:lnTo>
                  <a:pt x="360" y="624"/>
                </a:lnTo>
                <a:lnTo>
                  <a:pt x="366" y="624"/>
                </a:lnTo>
                <a:lnTo>
                  <a:pt x="372" y="624"/>
                </a:lnTo>
                <a:lnTo>
                  <a:pt x="378" y="618"/>
                </a:lnTo>
                <a:lnTo>
                  <a:pt x="378" y="612"/>
                </a:lnTo>
                <a:lnTo>
                  <a:pt x="384" y="606"/>
                </a:lnTo>
                <a:lnTo>
                  <a:pt x="384" y="600"/>
                </a:lnTo>
                <a:lnTo>
                  <a:pt x="384" y="600"/>
                </a:lnTo>
                <a:lnTo>
                  <a:pt x="390" y="600"/>
                </a:lnTo>
                <a:lnTo>
                  <a:pt x="390" y="594"/>
                </a:lnTo>
                <a:lnTo>
                  <a:pt x="390" y="600"/>
                </a:lnTo>
                <a:lnTo>
                  <a:pt x="390" y="600"/>
                </a:lnTo>
                <a:lnTo>
                  <a:pt x="396" y="594"/>
                </a:lnTo>
                <a:lnTo>
                  <a:pt x="396" y="594"/>
                </a:lnTo>
                <a:lnTo>
                  <a:pt x="396" y="594"/>
                </a:lnTo>
                <a:lnTo>
                  <a:pt x="396" y="594"/>
                </a:lnTo>
                <a:lnTo>
                  <a:pt x="396" y="594"/>
                </a:lnTo>
                <a:lnTo>
                  <a:pt x="402" y="594"/>
                </a:lnTo>
                <a:lnTo>
                  <a:pt x="402" y="594"/>
                </a:lnTo>
                <a:lnTo>
                  <a:pt x="408" y="594"/>
                </a:lnTo>
                <a:lnTo>
                  <a:pt x="408" y="594"/>
                </a:lnTo>
                <a:lnTo>
                  <a:pt x="408" y="594"/>
                </a:lnTo>
                <a:lnTo>
                  <a:pt x="408" y="588"/>
                </a:lnTo>
                <a:lnTo>
                  <a:pt x="414" y="588"/>
                </a:lnTo>
                <a:lnTo>
                  <a:pt x="414" y="588"/>
                </a:lnTo>
                <a:lnTo>
                  <a:pt x="414" y="588"/>
                </a:lnTo>
                <a:lnTo>
                  <a:pt x="414" y="588"/>
                </a:lnTo>
                <a:lnTo>
                  <a:pt x="414" y="588"/>
                </a:lnTo>
                <a:lnTo>
                  <a:pt x="414" y="588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32" y="588"/>
                </a:lnTo>
                <a:lnTo>
                  <a:pt x="498" y="516"/>
                </a:lnTo>
                <a:lnTo>
                  <a:pt x="528" y="528"/>
                </a:lnTo>
                <a:lnTo>
                  <a:pt x="588" y="606"/>
                </a:lnTo>
                <a:lnTo>
                  <a:pt x="654" y="690"/>
                </a:lnTo>
                <a:lnTo>
                  <a:pt x="714" y="768"/>
                </a:lnTo>
                <a:lnTo>
                  <a:pt x="780" y="852"/>
                </a:lnTo>
                <a:lnTo>
                  <a:pt x="864" y="792"/>
                </a:lnTo>
                <a:lnTo>
                  <a:pt x="888" y="816"/>
                </a:lnTo>
                <a:lnTo>
                  <a:pt x="888" y="744"/>
                </a:lnTo>
                <a:lnTo>
                  <a:pt x="894" y="792"/>
                </a:lnTo>
                <a:lnTo>
                  <a:pt x="960" y="810"/>
                </a:lnTo>
                <a:lnTo>
                  <a:pt x="864" y="822"/>
                </a:lnTo>
                <a:lnTo>
                  <a:pt x="900" y="852"/>
                </a:lnTo>
                <a:lnTo>
                  <a:pt x="972" y="882"/>
                </a:lnTo>
                <a:lnTo>
                  <a:pt x="1056" y="900"/>
                </a:lnTo>
                <a:lnTo>
                  <a:pt x="954" y="972"/>
                </a:lnTo>
                <a:lnTo>
                  <a:pt x="1008" y="1008"/>
                </a:lnTo>
                <a:lnTo>
                  <a:pt x="1044" y="1062"/>
                </a:lnTo>
                <a:lnTo>
                  <a:pt x="1050" y="1116"/>
                </a:lnTo>
                <a:lnTo>
                  <a:pt x="1188" y="1056"/>
                </a:lnTo>
                <a:lnTo>
                  <a:pt x="1254" y="1038"/>
                </a:lnTo>
                <a:lnTo>
                  <a:pt x="1314" y="1002"/>
                </a:lnTo>
                <a:lnTo>
                  <a:pt x="1242" y="990"/>
                </a:lnTo>
                <a:lnTo>
                  <a:pt x="1164" y="912"/>
                </a:lnTo>
                <a:lnTo>
                  <a:pt x="1194" y="846"/>
                </a:lnTo>
                <a:lnTo>
                  <a:pt x="1182" y="882"/>
                </a:lnTo>
                <a:lnTo>
                  <a:pt x="1212" y="852"/>
                </a:lnTo>
                <a:lnTo>
                  <a:pt x="1344" y="792"/>
                </a:lnTo>
                <a:lnTo>
                  <a:pt x="1500" y="732"/>
                </a:lnTo>
                <a:lnTo>
                  <a:pt x="1548" y="726"/>
                </a:lnTo>
                <a:lnTo>
                  <a:pt x="1596" y="642"/>
                </a:lnTo>
                <a:lnTo>
                  <a:pt x="1674" y="600"/>
                </a:lnTo>
                <a:lnTo>
                  <a:pt x="1644" y="408"/>
                </a:lnTo>
                <a:lnTo>
                  <a:pt x="1518" y="354"/>
                </a:lnTo>
                <a:lnTo>
                  <a:pt x="1386" y="300"/>
                </a:lnTo>
                <a:lnTo>
                  <a:pt x="1326" y="318"/>
                </a:lnTo>
                <a:lnTo>
                  <a:pt x="1224" y="192"/>
                </a:lnTo>
                <a:lnTo>
                  <a:pt x="1128" y="66"/>
                </a:lnTo>
                <a:lnTo>
                  <a:pt x="1122" y="18"/>
                </a:lnTo>
                <a:lnTo>
                  <a:pt x="972" y="0"/>
                </a:lnTo>
                <a:lnTo>
                  <a:pt x="900" y="30"/>
                </a:lnTo>
                <a:lnTo>
                  <a:pt x="774" y="96"/>
                </a:lnTo>
                <a:lnTo>
                  <a:pt x="774" y="150"/>
                </a:lnTo>
                <a:lnTo>
                  <a:pt x="618" y="114"/>
                </a:lnTo>
                <a:lnTo>
                  <a:pt x="462" y="78"/>
                </a:lnTo>
                <a:lnTo>
                  <a:pt x="306" y="78"/>
                </a:lnTo>
                <a:lnTo>
                  <a:pt x="144" y="72"/>
                </a:lnTo>
                <a:lnTo>
                  <a:pt x="144" y="72"/>
                </a:lnTo>
                <a:lnTo>
                  <a:pt x="144" y="78"/>
                </a:lnTo>
                <a:lnTo>
                  <a:pt x="138" y="78"/>
                </a:lnTo>
                <a:lnTo>
                  <a:pt x="144" y="78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62"/>
                </a:lnTo>
                <a:lnTo>
                  <a:pt x="144" y="162"/>
                </a:lnTo>
                <a:lnTo>
                  <a:pt x="138" y="162"/>
                </a:lnTo>
                <a:lnTo>
                  <a:pt x="138" y="168"/>
                </a:lnTo>
                <a:lnTo>
                  <a:pt x="144" y="168"/>
                </a:lnTo>
                <a:lnTo>
                  <a:pt x="144" y="168"/>
                </a:lnTo>
                <a:lnTo>
                  <a:pt x="150" y="174"/>
                </a:lnTo>
                <a:lnTo>
                  <a:pt x="150" y="174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6" y="186"/>
                </a:lnTo>
                <a:lnTo>
                  <a:pt x="156" y="186"/>
                </a:lnTo>
                <a:lnTo>
                  <a:pt x="162" y="186"/>
                </a:lnTo>
                <a:lnTo>
                  <a:pt x="162" y="192"/>
                </a:lnTo>
                <a:lnTo>
                  <a:pt x="162" y="192"/>
                </a:lnTo>
                <a:lnTo>
                  <a:pt x="162" y="198"/>
                </a:lnTo>
                <a:lnTo>
                  <a:pt x="162" y="198"/>
                </a:lnTo>
                <a:lnTo>
                  <a:pt x="168" y="198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74" y="216"/>
                </a:lnTo>
                <a:lnTo>
                  <a:pt x="180" y="222"/>
                </a:lnTo>
                <a:lnTo>
                  <a:pt x="180" y="222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0" y="234"/>
                </a:lnTo>
                <a:lnTo>
                  <a:pt x="180" y="234"/>
                </a:lnTo>
                <a:lnTo>
                  <a:pt x="174" y="234"/>
                </a:lnTo>
                <a:lnTo>
                  <a:pt x="168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6"/>
                </a:lnTo>
                <a:lnTo>
                  <a:pt x="174" y="246"/>
                </a:lnTo>
                <a:lnTo>
                  <a:pt x="180" y="246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6" y="258"/>
                </a:lnTo>
                <a:lnTo>
                  <a:pt x="180" y="282"/>
                </a:lnTo>
                <a:lnTo>
                  <a:pt x="180" y="282"/>
                </a:lnTo>
                <a:lnTo>
                  <a:pt x="174" y="288"/>
                </a:lnTo>
                <a:lnTo>
                  <a:pt x="168" y="288"/>
                </a:lnTo>
                <a:lnTo>
                  <a:pt x="156" y="288"/>
                </a:lnTo>
                <a:lnTo>
                  <a:pt x="150" y="294"/>
                </a:lnTo>
                <a:lnTo>
                  <a:pt x="144" y="294"/>
                </a:lnTo>
                <a:lnTo>
                  <a:pt x="144" y="300"/>
                </a:lnTo>
                <a:lnTo>
                  <a:pt x="138" y="306"/>
                </a:lnTo>
                <a:lnTo>
                  <a:pt x="138" y="312"/>
                </a:lnTo>
                <a:lnTo>
                  <a:pt x="126" y="318"/>
                </a:lnTo>
                <a:lnTo>
                  <a:pt x="120" y="324"/>
                </a:lnTo>
                <a:lnTo>
                  <a:pt x="108" y="336"/>
                </a:lnTo>
                <a:lnTo>
                  <a:pt x="108" y="336"/>
                </a:lnTo>
                <a:lnTo>
                  <a:pt x="102" y="342"/>
                </a:lnTo>
                <a:lnTo>
                  <a:pt x="102" y="342"/>
                </a:lnTo>
                <a:lnTo>
                  <a:pt x="96" y="348"/>
                </a:lnTo>
                <a:lnTo>
                  <a:pt x="84" y="366"/>
                </a:lnTo>
                <a:lnTo>
                  <a:pt x="78" y="372"/>
                </a:lnTo>
                <a:lnTo>
                  <a:pt x="78" y="378"/>
                </a:lnTo>
                <a:lnTo>
                  <a:pt x="72" y="378"/>
                </a:lnTo>
                <a:lnTo>
                  <a:pt x="72" y="384"/>
                </a:lnTo>
                <a:lnTo>
                  <a:pt x="66" y="384"/>
                </a:lnTo>
                <a:lnTo>
                  <a:pt x="66" y="390"/>
                </a:lnTo>
                <a:lnTo>
                  <a:pt x="60" y="390"/>
                </a:lnTo>
                <a:lnTo>
                  <a:pt x="60" y="402"/>
                </a:lnTo>
                <a:lnTo>
                  <a:pt x="48" y="408"/>
                </a:lnTo>
                <a:lnTo>
                  <a:pt x="48" y="414"/>
                </a:lnTo>
                <a:lnTo>
                  <a:pt x="48" y="414"/>
                </a:lnTo>
                <a:lnTo>
                  <a:pt x="54" y="420"/>
                </a:lnTo>
                <a:lnTo>
                  <a:pt x="54" y="426"/>
                </a:lnTo>
                <a:lnTo>
                  <a:pt x="54" y="432"/>
                </a:lnTo>
                <a:lnTo>
                  <a:pt x="66" y="438"/>
                </a:lnTo>
                <a:lnTo>
                  <a:pt x="66" y="444"/>
                </a:lnTo>
                <a:lnTo>
                  <a:pt x="60" y="450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54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6" y="462"/>
                </a:lnTo>
                <a:lnTo>
                  <a:pt x="66" y="468"/>
                </a:lnTo>
                <a:lnTo>
                  <a:pt x="66" y="468"/>
                </a:lnTo>
                <a:lnTo>
                  <a:pt x="72" y="468"/>
                </a:lnTo>
                <a:lnTo>
                  <a:pt x="72" y="468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6"/>
                </a:lnTo>
                <a:lnTo>
                  <a:pt x="72" y="486"/>
                </a:lnTo>
                <a:lnTo>
                  <a:pt x="66" y="480"/>
                </a:lnTo>
                <a:lnTo>
                  <a:pt x="60" y="480"/>
                </a:lnTo>
                <a:lnTo>
                  <a:pt x="60" y="480"/>
                </a:lnTo>
                <a:lnTo>
                  <a:pt x="54" y="480"/>
                </a:lnTo>
                <a:lnTo>
                  <a:pt x="54" y="480"/>
                </a:lnTo>
                <a:lnTo>
                  <a:pt x="54" y="480"/>
                </a:lnTo>
                <a:lnTo>
                  <a:pt x="48" y="474"/>
                </a:lnTo>
                <a:lnTo>
                  <a:pt x="42" y="474"/>
                </a:lnTo>
                <a:lnTo>
                  <a:pt x="42" y="47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1" name=""/>
          <p:cNvSpPr/>
          <p:nvPr/>
        </p:nvSpPr>
        <p:spPr>
          <a:xfrm>
            <a:off x="10461600" y="36972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2" name=""/>
          <p:cNvSpPr/>
          <p:nvPr/>
        </p:nvSpPr>
        <p:spPr>
          <a:xfrm>
            <a:off x="10071000" y="5046840"/>
            <a:ext cx="951120" cy="884160"/>
          </a:xfrm>
          <a:custGeom>
            <a:avLst/>
            <a:gdLst/>
            <a:ahLst/>
            <a:rect l="l" t="t" r="r" b="b"/>
            <a:pathLst>
              <a:path w="600" h="558">
                <a:moveTo>
                  <a:pt x="330" y="462"/>
                </a:moveTo>
                <a:lnTo>
                  <a:pt x="330" y="462"/>
                </a:lnTo>
                <a:lnTo>
                  <a:pt x="324" y="456"/>
                </a:lnTo>
                <a:lnTo>
                  <a:pt x="324" y="450"/>
                </a:lnTo>
                <a:lnTo>
                  <a:pt x="324" y="450"/>
                </a:lnTo>
                <a:lnTo>
                  <a:pt x="324" y="450"/>
                </a:lnTo>
                <a:lnTo>
                  <a:pt x="318" y="444"/>
                </a:lnTo>
                <a:lnTo>
                  <a:pt x="318" y="444"/>
                </a:lnTo>
                <a:lnTo>
                  <a:pt x="318" y="438"/>
                </a:lnTo>
                <a:lnTo>
                  <a:pt x="318" y="438"/>
                </a:lnTo>
                <a:lnTo>
                  <a:pt x="318" y="444"/>
                </a:lnTo>
                <a:lnTo>
                  <a:pt x="312" y="444"/>
                </a:lnTo>
                <a:lnTo>
                  <a:pt x="312" y="438"/>
                </a:lnTo>
                <a:lnTo>
                  <a:pt x="306" y="444"/>
                </a:lnTo>
                <a:lnTo>
                  <a:pt x="306" y="438"/>
                </a:lnTo>
                <a:lnTo>
                  <a:pt x="300" y="438"/>
                </a:lnTo>
                <a:lnTo>
                  <a:pt x="294" y="438"/>
                </a:lnTo>
                <a:lnTo>
                  <a:pt x="306" y="438"/>
                </a:lnTo>
                <a:lnTo>
                  <a:pt x="306" y="438"/>
                </a:lnTo>
                <a:lnTo>
                  <a:pt x="300" y="438"/>
                </a:lnTo>
                <a:lnTo>
                  <a:pt x="300" y="432"/>
                </a:lnTo>
                <a:lnTo>
                  <a:pt x="300" y="426"/>
                </a:lnTo>
                <a:lnTo>
                  <a:pt x="300" y="420"/>
                </a:lnTo>
                <a:lnTo>
                  <a:pt x="294" y="420"/>
                </a:lnTo>
                <a:lnTo>
                  <a:pt x="294" y="420"/>
                </a:lnTo>
                <a:lnTo>
                  <a:pt x="288" y="414"/>
                </a:lnTo>
                <a:lnTo>
                  <a:pt x="282" y="414"/>
                </a:lnTo>
                <a:lnTo>
                  <a:pt x="288" y="420"/>
                </a:lnTo>
                <a:lnTo>
                  <a:pt x="288" y="420"/>
                </a:lnTo>
                <a:lnTo>
                  <a:pt x="282" y="420"/>
                </a:lnTo>
                <a:lnTo>
                  <a:pt x="282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14"/>
                </a:lnTo>
                <a:lnTo>
                  <a:pt x="276" y="408"/>
                </a:lnTo>
                <a:lnTo>
                  <a:pt x="270" y="408"/>
                </a:lnTo>
                <a:lnTo>
                  <a:pt x="270" y="408"/>
                </a:lnTo>
                <a:lnTo>
                  <a:pt x="264" y="402"/>
                </a:lnTo>
                <a:lnTo>
                  <a:pt x="258" y="402"/>
                </a:lnTo>
                <a:lnTo>
                  <a:pt x="258" y="402"/>
                </a:lnTo>
                <a:lnTo>
                  <a:pt x="258" y="402"/>
                </a:lnTo>
                <a:lnTo>
                  <a:pt x="252" y="402"/>
                </a:lnTo>
                <a:lnTo>
                  <a:pt x="246" y="402"/>
                </a:lnTo>
                <a:lnTo>
                  <a:pt x="246" y="396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28" y="396"/>
                </a:lnTo>
                <a:lnTo>
                  <a:pt x="228" y="390"/>
                </a:lnTo>
                <a:lnTo>
                  <a:pt x="228" y="390"/>
                </a:lnTo>
                <a:lnTo>
                  <a:pt x="228" y="390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40" y="390"/>
                </a:lnTo>
                <a:lnTo>
                  <a:pt x="240" y="390"/>
                </a:lnTo>
                <a:lnTo>
                  <a:pt x="246" y="390"/>
                </a:lnTo>
                <a:lnTo>
                  <a:pt x="252" y="390"/>
                </a:lnTo>
                <a:lnTo>
                  <a:pt x="252" y="390"/>
                </a:lnTo>
                <a:lnTo>
                  <a:pt x="258" y="384"/>
                </a:lnTo>
                <a:lnTo>
                  <a:pt x="258" y="384"/>
                </a:lnTo>
                <a:lnTo>
                  <a:pt x="264" y="384"/>
                </a:lnTo>
                <a:lnTo>
                  <a:pt x="264" y="378"/>
                </a:lnTo>
                <a:lnTo>
                  <a:pt x="264" y="384"/>
                </a:lnTo>
                <a:lnTo>
                  <a:pt x="264" y="378"/>
                </a:lnTo>
                <a:lnTo>
                  <a:pt x="270" y="378"/>
                </a:lnTo>
                <a:lnTo>
                  <a:pt x="270" y="372"/>
                </a:lnTo>
                <a:lnTo>
                  <a:pt x="264" y="366"/>
                </a:lnTo>
                <a:lnTo>
                  <a:pt x="270" y="366"/>
                </a:lnTo>
                <a:lnTo>
                  <a:pt x="270" y="366"/>
                </a:lnTo>
                <a:lnTo>
                  <a:pt x="270" y="366"/>
                </a:lnTo>
                <a:lnTo>
                  <a:pt x="270" y="360"/>
                </a:lnTo>
                <a:lnTo>
                  <a:pt x="264" y="354"/>
                </a:lnTo>
                <a:lnTo>
                  <a:pt x="264" y="354"/>
                </a:lnTo>
                <a:lnTo>
                  <a:pt x="264" y="360"/>
                </a:lnTo>
                <a:lnTo>
                  <a:pt x="264" y="354"/>
                </a:lnTo>
                <a:lnTo>
                  <a:pt x="264" y="354"/>
                </a:lnTo>
                <a:lnTo>
                  <a:pt x="258" y="348"/>
                </a:lnTo>
                <a:lnTo>
                  <a:pt x="258" y="348"/>
                </a:lnTo>
                <a:lnTo>
                  <a:pt x="258" y="348"/>
                </a:lnTo>
                <a:lnTo>
                  <a:pt x="258" y="348"/>
                </a:lnTo>
                <a:lnTo>
                  <a:pt x="258" y="354"/>
                </a:lnTo>
                <a:lnTo>
                  <a:pt x="252" y="348"/>
                </a:lnTo>
                <a:lnTo>
                  <a:pt x="252" y="348"/>
                </a:lnTo>
                <a:lnTo>
                  <a:pt x="252" y="336"/>
                </a:lnTo>
                <a:lnTo>
                  <a:pt x="252" y="336"/>
                </a:lnTo>
                <a:lnTo>
                  <a:pt x="258" y="336"/>
                </a:lnTo>
                <a:lnTo>
                  <a:pt x="264" y="330"/>
                </a:lnTo>
                <a:lnTo>
                  <a:pt x="264" y="330"/>
                </a:lnTo>
                <a:lnTo>
                  <a:pt x="264" y="324"/>
                </a:lnTo>
                <a:lnTo>
                  <a:pt x="270" y="324"/>
                </a:lnTo>
                <a:lnTo>
                  <a:pt x="270" y="330"/>
                </a:lnTo>
                <a:lnTo>
                  <a:pt x="276" y="330"/>
                </a:lnTo>
                <a:lnTo>
                  <a:pt x="276" y="330"/>
                </a:lnTo>
                <a:lnTo>
                  <a:pt x="282" y="330"/>
                </a:lnTo>
                <a:lnTo>
                  <a:pt x="288" y="336"/>
                </a:lnTo>
                <a:lnTo>
                  <a:pt x="288" y="342"/>
                </a:lnTo>
                <a:lnTo>
                  <a:pt x="288" y="348"/>
                </a:lnTo>
                <a:lnTo>
                  <a:pt x="288" y="348"/>
                </a:lnTo>
                <a:lnTo>
                  <a:pt x="288" y="348"/>
                </a:lnTo>
                <a:lnTo>
                  <a:pt x="282" y="354"/>
                </a:lnTo>
                <a:lnTo>
                  <a:pt x="276" y="360"/>
                </a:lnTo>
                <a:lnTo>
                  <a:pt x="282" y="354"/>
                </a:lnTo>
                <a:lnTo>
                  <a:pt x="276" y="354"/>
                </a:lnTo>
                <a:lnTo>
                  <a:pt x="276" y="354"/>
                </a:lnTo>
                <a:lnTo>
                  <a:pt x="276" y="360"/>
                </a:lnTo>
                <a:lnTo>
                  <a:pt x="276" y="360"/>
                </a:lnTo>
                <a:lnTo>
                  <a:pt x="288" y="360"/>
                </a:lnTo>
                <a:lnTo>
                  <a:pt x="288" y="354"/>
                </a:lnTo>
                <a:lnTo>
                  <a:pt x="294" y="354"/>
                </a:lnTo>
                <a:lnTo>
                  <a:pt x="300" y="354"/>
                </a:lnTo>
                <a:lnTo>
                  <a:pt x="300" y="348"/>
                </a:lnTo>
                <a:lnTo>
                  <a:pt x="300" y="348"/>
                </a:lnTo>
                <a:lnTo>
                  <a:pt x="300" y="336"/>
                </a:lnTo>
                <a:lnTo>
                  <a:pt x="294" y="336"/>
                </a:lnTo>
                <a:lnTo>
                  <a:pt x="294" y="330"/>
                </a:lnTo>
                <a:lnTo>
                  <a:pt x="288" y="324"/>
                </a:lnTo>
                <a:lnTo>
                  <a:pt x="288" y="324"/>
                </a:lnTo>
                <a:lnTo>
                  <a:pt x="288" y="318"/>
                </a:lnTo>
                <a:lnTo>
                  <a:pt x="282" y="312"/>
                </a:lnTo>
                <a:lnTo>
                  <a:pt x="282" y="312"/>
                </a:lnTo>
                <a:lnTo>
                  <a:pt x="276" y="300"/>
                </a:lnTo>
                <a:lnTo>
                  <a:pt x="270" y="300"/>
                </a:lnTo>
                <a:lnTo>
                  <a:pt x="270" y="294"/>
                </a:lnTo>
                <a:lnTo>
                  <a:pt x="264" y="294"/>
                </a:lnTo>
                <a:lnTo>
                  <a:pt x="258" y="282"/>
                </a:lnTo>
                <a:lnTo>
                  <a:pt x="258" y="282"/>
                </a:lnTo>
                <a:lnTo>
                  <a:pt x="258" y="276"/>
                </a:lnTo>
                <a:lnTo>
                  <a:pt x="258" y="270"/>
                </a:lnTo>
                <a:lnTo>
                  <a:pt x="258" y="264"/>
                </a:lnTo>
                <a:lnTo>
                  <a:pt x="252" y="264"/>
                </a:lnTo>
                <a:lnTo>
                  <a:pt x="252" y="258"/>
                </a:lnTo>
                <a:lnTo>
                  <a:pt x="252" y="258"/>
                </a:lnTo>
                <a:lnTo>
                  <a:pt x="246" y="252"/>
                </a:lnTo>
                <a:lnTo>
                  <a:pt x="246" y="252"/>
                </a:lnTo>
                <a:lnTo>
                  <a:pt x="240" y="246"/>
                </a:lnTo>
                <a:lnTo>
                  <a:pt x="240" y="240"/>
                </a:lnTo>
                <a:lnTo>
                  <a:pt x="234" y="234"/>
                </a:lnTo>
                <a:lnTo>
                  <a:pt x="234" y="234"/>
                </a:lnTo>
                <a:lnTo>
                  <a:pt x="234" y="222"/>
                </a:lnTo>
                <a:lnTo>
                  <a:pt x="228" y="216"/>
                </a:lnTo>
                <a:lnTo>
                  <a:pt x="228" y="210"/>
                </a:lnTo>
                <a:lnTo>
                  <a:pt x="234" y="204"/>
                </a:lnTo>
                <a:lnTo>
                  <a:pt x="234" y="204"/>
                </a:lnTo>
                <a:lnTo>
                  <a:pt x="234" y="192"/>
                </a:lnTo>
                <a:lnTo>
                  <a:pt x="240" y="186"/>
                </a:lnTo>
                <a:lnTo>
                  <a:pt x="240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0"/>
                </a:lnTo>
                <a:lnTo>
                  <a:pt x="234" y="174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40" y="162"/>
                </a:lnTo>
                <a:lnTo>
                  <a:pt x="234" y="162"/>
                </a:lnTo>
                <a:lnTo>
                  <a:pt x="234" y="156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8" y="156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6"/>
                </a:lnTo>
                <a:lnTo>
                  <a:pt x="264" y="156"/>
                </a:lnTo>
                <a:lnTo>
                  <a:pt x="270" y="162"/>
                </a:lnTo>
                <a:lnTo>
                  <a:pt x="264" y="162"/>
                </a:lnTo>
                <a:lnTo>
                  <a:pt x="264" y="162"/>
                </a:lnTo>
                <a:lnTo>
                  <a:pt x="258" y="168"/>
                </a:lnTo>
                <a:lnTo>
                  <a:pt x="252" y="168"/>
                </a:lnTo>
                <a:lnTo>
                  <a:pt x="252" y="168"/>
                </a:lnTo>
                <a:lnTo>
                  <a:pt x="258" y="168"/>
                </a:lnTo>
                <a:lnTo>
                  <a:pt x="258" y="174"/>
                </a:lnTo>
                <a:lnTo>
                  <a:pt x="258" y="174"/>
                </a:lnTo>
                <a:lnTo>
                  <a:pt x="258" y="180"/>
                </a:lnTo>
                <a:lnTo>
                  <a:pt x="264" y="180"/>
                </a:lnTo>
                <a:lnTo>
                  <a:pt x="258" y="180"/>
                </a:lnTo>
                <a:lnTo>
                  <a:pt x="264" y="180"/>
                </a:lnTo>
                <a:lnTo>
                  <a:pt x="264" y="180"/>
                </a:lnTo>
                <a:lnTo>
                  <a:pt x="264" y="186"/>
                </a:lnTo>
                <a:lnTo>
                  <a:pt x="264" y="180"/>
                </a:lnTo>
                <a:lnTo>
                  <a:pt x="270" y="186"/>
                </a:lnTo>
                <a:lnTo>
                  <a:pt x="270" y="192"/>
                </a:lnTo>
                <a:lnTo>
                  <a:pt x="282" y="192"/>
                </a:lnTo>
                <a:lnTo>
                  <a:pt x="282" y="198"/>
                </a:lnTo>
                <a:lnTo>
                  <a:pt x="288" y="198"/>
                </a:lnTo>
                <a:lnTo>
                  <a:pt x="288" y="198"/>
                </a:lnTo>
                <a:lnTo>
                  <a:pt x="294" y="198"/>
                </a:lnTo>
                <a:lnTo>
                  <a:pt x="300" y="204"/>
                </a:lnTo>
                <a:lnTo>
                  <a:pt x="300" y="210"/>
                </a:lnTo>
                <a:lnTo>
                  <a:pt x="300" y="216"/>
                </a:lnTo>
                <a:lnTo>
                  <a:pt x="300" y="216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8"/>
                </a:lnTo>
                <a:lnTo>
                  <a:pt x="306" y="228"/>
                </a:lnTo>
                <a:lnTo>
                  <a:pt x="306" y="234"/>
                </a:lnTo>
                <a:lnTo>
                  <a:pt x="300" y="240"/>
                </a:lnTo>
                <a:lnTo>
                  <a:pt x="306" y="240"/>
                </a:lnTo>
                <a:lnTo>
                  <a:pt x="306" y="240"/>
                </a:lnTo>
                <a:lnTo>
                  <a:pt x="312" y="240"/>
                </a:lnTo>
                <a:lnTo>
                  <a:pt x="318" y="240"/>
                </a:lnTo>
                <a:lnTo>
                  <a:pt x="318" y="240"/>
                </a:lnTo>
                <a:lnTo>
                  <a:pt x="324" y="246"/>
                </a:lnTo>
                <a:lnTo>
                  <a:pt x="330" y="246"/>
                </a:lnTo>
                <a:lnTo>
                  <a:pt x="336" y="246"/>
                </a:lnTo>
                <a:lnTo>
                  <a:pt x="336" y="246"/>
                </a:lnTo>
                <a:lnTo>
                  <a:pt x="336" y="246"/>
                </a:lnTo>
                <a:lnTo>
                  <a:pt x="336" y="246"/>
                </a:lnTo>
                <a:lnTo>
                  <a:pt x="336" y="246"/>
                </a:lnTo>
                <a:lnTo>
                  <a:pt x="330" y="240"/>
                </a:lnTo>
                <a:lnTo>
                  <a:pt x="336" y="240"/>
                </a:lnTo>
                <a:lnTo>
                  <a:pt x="330" y="240"/>
                </a:lnTo>
                <a:lnTo>
                  <a:pt x="324" y="234"/>
                </a:lnTo>
                <a:lnTo>
                  <a:pt x="318" y="234"/>
                </a:lnTo>
                <a:lnTo>
                  <a:pt x="318" y="228"/>
                </a:lnTo>
                <a:lnTo>
                  <a:pt x="312" y="222"/>
                </a:lnTo>
                <a:lnTo>
                  <a:pt x="312" y="222"/>
                </a:lnTo>
                <a:lnTo>
                  <a:pt x="306" y="216"/>
                </a:lnTo>
                <a:lnTo>
                  <a:pt x="306" y="216"/>
                </a:lnTo>
                <a:lnTo>
                  <a:pt x="300" y="210"/>
                </a:lnTo>
                <a:lnTo>
                  <a:pt x="300" y="204"/>
                </a:lnTo>
                <a:lnTo>
                  <a:pt x="300" y="204"/>
                </a:lnTo>
                <a:lnTo>
                  <a:pt x="306" y="198"/>
                </a:lnTo>
                <a:lnTo>
                  <a:pt x="312" y="198"/>
                </a:lnTo>
                <a:lnTo>
                  <a:pt x="318" y="198"/>
                </a:lnTo>
                <a:lnTo>
                  <a:pt x="318" y="204"/>
                </a:lnTo>
                <a:lnTo>
                  <a:pt x="324" y="204"/>
                </a:lnTo>
                <a:lnTo>
                  <a:pt x="330" y="204"/>
                </a:lnTo>
                <a:lnTo>
                  <a:pt x="330" y="210"/>
                </a:lnTo>
                <a:lnTo>
                  <a:pt x="336" y="210"/>
                </a:lnTo>
                <a:lnTo>
                  <a:pt x="336" y="216"/>
                </a:lnTo>
                <a:lnTo>
                  <a:pt x="342" y="216"/>
                </a:lnTo>
                <a:lnTo>
                  <a:pt x="342" y="222"/>
                </a:lnTo>
                <a:lnTo>
                  <a:pt x="342" y="222"/>
                </a:lnTo>
                <a:lnTo>
                  <a:pt x="342" y="228"/>
                </a:lnTo>
                <a:lnTo>
                  <a:pt x="342" y="234"/>
                </a:lnTo>
                <a:lnTo>
                  <a:pt x="348" y="234"/>
                </a:lnTo>
                <a:lnTo>
                  <a:pt x="354" y="234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6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34"/>
                </a:lnTo>
                <a:lnTo>
                  <a:pt x="366" y="234"/>
                </a:lnTo>
                <a:lnTo>
                  <a:pt x="360" y="228"/>
                </a:lnTo>
                <a:lnTo>
                  <a:pt x="360" y="228"/>
                </a:lnTo>
                <a:lnTo>
                  <a:pt x="360" y="228"/>
                </a:lnTo>
                <a:lnTo>
                  <a:pt x="360" y="222"/>
                </a:lnTo>
                <a:lnTo>
                  <a:pt x="360" y="222"/>
                </a:lnTo>
                <a:lnTo>
                  <a:pt x="354" y="210"/>
                </a:lnTo>
                <a:lnTo>
                  <a:pt x="348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04"/>
                </a:lnTo>
                <a:lnTo>
                  <a:pt x="336" y="198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86"/>
                </a:lnTo>
                <a:lnTo>
                  <a:pt x="336" y="186"/>
                </a:lnTo>
                <a:lnTo>
                  <a:pt x="336" y="186"/>
                </a:lnTo>
                <a:lnTo>
                  <a:pt x="342" y="186"/>
                </a:lnTo>
                <a:lnTo>
                  <a:pt x="342" y="186"/>
                </a:lnTo>
                <a:lnTo>
                  <a:pt x="348" y="186"/>
                </a:lnTo>
                <a:lnTo>
                  <a:pt x="348" y="186"/>
                </a:lnTo>
                <a:lnTo>
                  <a:pt x="354" y="186"/>
                </a:lnTo>
                <a:lnTo>
                  <a:pt x="354" y="186"/>
                </a:lnTo>
                <a:lnTo>
                  <a:pt x="360" y="186"/>
                </a:lnTo>
                <a:lnTo>
                  <a:pt x="360" y="186"/>
                </a:lnTo>
                <a:lnTo>
                  <a:pt x="366" y="192"/>
                </a:lnTo>
                <a:lnTo>
                  <a:pt x="372" y="192"/>
                </a:lnTo>
                <a:lnTo>
                  <a:pt x="378" y="198"/>
                </a:lnTo>
                <a:lnTo>
                  <a:pt x="378" y="198"/>
                </a:lnTo>
                <a:lnTo>
                  <a:pt x="384" y="204"/>
                </a:lnTo>
                <a:lnTo>
                  <a:pt x="384" y="204"/>
                </a:lnTo>
                <a:lnTo>
                  <a:pt x="384" y="210"/>
                </a:lnTo>
                <a:lnTo>
                  <a:pt x="390" y="216"/>
                </a:lnTo>
                <a:lnTo>
                  <a:pt x="390" y="222"/>
                </a:lnTo>
                <a:lnTo>
                  <a:pt x="396" y="216"/>
                </a:lnTo>
                <a:lnTo>
                  <a:pt x="396" y="210"/>
                </a:lnTo>
                <a:lnTo>
                  <a:pt x="396" y="210"/>
                </a:lnTo>
                <a:lnTo>
                  <a:pt x="390" y="198"/>
                </a:lnTo>
                <a:lnTo>
                  <a:pt x="384" y="192"/>
                </a:lnTo>
                <a:lnTo>
                  <a:pt x="384" y="192"/>
                </a:lnTo>
                <a:lnTo>
                  <a:pt x="378" y="192"/>
                </a:lnTo>
                <a:lnTo>
                  <a:pt x="378" y="186"/>
                </a:lnTo>
                <a:lnTo>
                  <a:pt x="378" y="186"/>
                </a:lnTo>
                <a:lnTo>
                  <a:pt x="378" y="186"/>
                </a:lnTo>
                <a:lnTo>
                  <a:pt x="366" y="186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0" y="174"/>
                </a:lnTo>
                <a:lnTo>
                  <a:pt x="360" y="174"/>
                </a:lnTo>
                <a:lnTo>
                  <a:pt x="360" y="180"/>
                </a:lnTo>
                <a:lnTo>
                  <a:pt x="360" y="180"/>
                </a:lnTo>
                <a:lnTo>
                  <a:pt x="354" y="180"/>
                </a:lnTo>
                <a:lnTo>
                  <a:pt x="348" y="180"/>
                </a:lnTo>
                <a:lnTo>
                  <a:pt x="348" y="180"/>
                </a:lnTo>
                <a:lnTo>
                  <a:pt x="348" y="174"/>
                </a:lnTo>
                <a:lnTo>
                  <a:pt x="348" y="168"/>
                </a:lnTo>
                <a:lnTo>
                  <a:pt x="342" y="168"/>
                </a:lnTo>
                <a:lnTo>
                  <a:pt x="354" y="162"/>
                </a:lnTo>
                <a:lnTo>
                  <a:pt x="348" y="156"/>
                </a:lnTo>
                <a:lnTo>
                  <a:pt x="348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0"/>
                </a:lnTo>
                <a:lnTo>
                  <a:pt x="342" y="150"/>
                </a:lnTo>
                <a:lnTo>
                  <a:pt x="336" y="150"/>
                </a:lnTo>
                <a:lnTo>
                  <a:pt x="336" y="144"/>
                </a:lnTo>
                <a:lnTo>
                  <a:pt x="330" y="138"/>
                </a:lnTo>
                <a:lnTo>
                  <a:pt x="330" y="144"/>
                </a:lnTo>
                <a:lnTo>
                  <a:pt x="336" y="132"/>
                </a:lnTo>
                <a:lnTo>
                  <a:pt x="336" y="126"/>
                </a:lnTo>
                <a:lnTo>
                  <a:pt x="336" y="126"/>
                </a:lnTo>
                <a:lnTo>
                  <a:pt x="342" y="126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60" y="132"/>
                </a:lnTo>
                <a:lnTo>
                  <a:pt x="360" y="132"/>
                </a:lnTo>
                <a:lnTo>
                  <a:pt x="366" y="138"/>
                </a:lnTo>
                <a:lnTo>
                  <a:pt x="378" y="132"/>
                </a:lnTo>
                <a:lnTo>
                  <a:pt x="378" y="126"/>
                </a:lnTo>
                <a:lnTo>
                  <a:pt x="384" y="126"/>
                </a:lnTo>
                <a:lnTo>
                  <a:pt x="384" y="126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6" y="114"/>
                </a:lnTo>
                <a:lnTo>
                  <a:pt x="390" y="114"/>
                </a:lnTo>
                <a:lnTo>
                  <a:pt x="396" y="114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402" y="108"/>
                </a:lnTo>
                <a:lnTo>
                  <a:pt x="402" y="102"/>
                </a:lnTo>
                <a:lnTo>
                  <a:pt x="408" y="102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14"/>
                </a:lnTo>
                <a:lnTo>
                  <a:pt x="414" y="114"/>
                </a:lnTo>
                <a:lnTo>
                  <a:pt x="420" y="114"/>
                </a:lnTo>
                <a:lnTo>
                  <a:pt x="420" y="120"/>
                </a:lnTo>
                <a:lnTo>
                  <a:pt x="420" y="114"/>
                </a:lnTo>
                <a:lnTo>
                  <a:pt x="420" y="114"/>
                </a:lnTo>
                <a:lnTo>
                  <a:pt x="426" y="114"/>
                </a:lnTo>
                <a:lnTo>
                  <a:pt x="426" y="120"/>
                </a:lnTo>
                <a:lnTo>
                  <a:pt x="432" y="114"/>
                </a:lnTo>
                <a:lnTo>
                  <a:pt x="432" y="114"/>
                </a:lnTo>
                <a:lnTo>
                  <a:pt x="438" y="114"/>
                </a:lnTo>
                <a:lnTo>
                  <a:pt x="438" y="114"/>
                </a:lnTo>
                <a:lnTo>
                  <a:pt x="444" y="108"/>
                </a:lnTo>
                <a:lnTo>
                  <a:pt x="450" y="108"/>
                </a:lnTo>
                <a:lnTo>
                  <a:pt x="450" y="108"/>
                </a:lnTo>
                <a:lnTo>
                  <a:pt x="450" y="108"/>
                </a:lnTo>
                <a:lnTo>
                  <a:pt x="456" y="102"/>
                </a:lnTo>
                <a:lnTo>
                  <a:pt x="456" y="102"/>
                </a:lnTo>
                <a:lnTo>
                  <a:pt x="456" y="96"/>
                </a:lnTo>
                <a:lnTo>
                  <a:pt x="462" y="96"/>
                </a:lnTo>
                <a:lnTo>
                  <a:pt x="462" y="96"/>
                </a:lnTo>
                <a:lnTo>
                  <a:pt x="462" y="90"/>
                </a:lnTo>
                <a:lnTo>
                  <a:pt x="462" y="90"/>
                </a:lnTo>
                <a:lnTo>
                  <a:pt x="456" y="84"/>
                </a:lnTo>
                <a:lnTo>
                  <a:pt x="462" y="84"/>
                </a:lnTo>
                <a:lnTo>
                  <a:pt x="468" y="90"/>
                </a:lnTo>
                <a:lnTo>
                  <a:pt x="468" y="90"/>
                </a:lnTo>
                <a:lnTo>
                  <a:pt x="468" y="96"/>
                </a:lnTo>
                <a:lnTo>
                  <a:pt x="462" y="96"/>
                </a:lnTo>
                <a:lnTo>
                  <a:pt x="462" y="96"/>
                </a:lnTo>
                <a:lnTo>
                  <a:pt x="468" y="96"/>
                </a:lnTo>
                <a:lnTo>
                  <a:pt x="468" y="102"/>
                </a:lnTo>
                <a:lnTo>
                  <a:pt x="462" y="102"/>
                </a:lnTo>
                <a:lnTo>
                  <a:pt x="468" y="102"/>
                </a:lnTo>
                <a:lnTo>
                  <a:pt x="468" y="108"/>
                </a:lnTo>
                <a:lnTo>
                  <a:pt x="474" y="102"/>
                </a:lnTo>
                <a:lnTo>
                  <a:pt x="474" y="108"/>
                </a:lnTo>
                <a:lnTo>
                  <a:pt x="474" y="108"/>
                </a:lnTo>
                <a:lnTo>
                  <a:pt x="474" y="102"/>
                </a:lnTo>
                <a:lnTo>
                  <a:pt x="480" y="102"/>
                </a:lnTo>
                <a:lnTo>
                  <a:pt x="474" y="108"/>
                </a:lnTo>
                <a:lnTo>
                  <a:pt x="474" y="108"/>
                </a:lnTo>
                <a:lnTo>
                  <a:pt x="480" y="102"/>
                </a:lnTo>
                <a:lnTo>
                  <a:pt x="486" y="102"/>
                </a:lnTo>
                <a:lnTo>
                  <a:pt x="486" y="108"/>
                </a:lnTo>
                <a:lnTo>
                  <a:pt x="486" y="108"/>
                </a:lnTo>
                <a:lnTo>
                  <a:pt x="498" y="114"/>
                </a:lnTo>
                <a:lnTo>
                  <a:pt x="498" y="114"/>
                </a:lnTo>
                <a:lnTo>
                  <a:pt x="504" y="114"/>
                </a:lnTo>
                <a:lnTo>
                  <a:pt x="510" y="114"/>
                </a:lnTo>
                <a:lnTo>
                  <a:pt x="510" y="120"/>
                </a:lnTo>
                <a:lnTo>
                  <a:pt x="510" y="120"/>
                </a:lnTo>
                <a:lnTo>
                  <a:pt x="510" y="114"/>
                </a:lnTo>
                <a:lnTo>
                  <a:pt x="528" y="120"/>
                </a:lnTo>
                <a:lnTo>
                  <a:pt x="534" y="120"/>
                </a:lnTo>
                <a:lnTo>
                  <a:pt x="540" y="120"/>
                </a:lnTo>
                <a:lnTo>
                  <a:pt x="540" y="120"/>
                </a:lnTo>
                <a:lnTo>
                  <a:pt x="546" y="120"/>
                </a:lnTo>
                <a:lnTo>
                  <a:pt x="546" y="120"/>
                </a:lnTo>
                <a:lnTo>
                  <a:pt x="552" y="126"/>
                </a:lnTo>
                <a:lnTo>
                  <a:pt x="546" y="126"/>
                </a:lnTo>
                <a:lnTo>
                  <a:pt x="546" y="126"/>
                </a:lnTo>
                <a:lnTo>
                  <a:pt x="552" y="126"/>
                </a:lnTo>
                <a:lnTo>
                  <a:pt x="546" y="132"/>
                </a:lnTo>
                <a:lnTo>
                  <a:pt x="546" y="138"/>
                </a:lnTo>
                <a:lnTo>
                  <a:pt x="552" y="132"/>
                </a:lnTo>
                <a:lnTo>
                  <a:pt x="558" y="126"/>
                </a:lnTo>
                <a:lnTo>
                  <a:pt x="564" y="120"/>
                </a:lnTo>
                <a:lnTo>
                  <a:pt x="564" y="114"/>
                </a:lnTo>
                <a:lnTo>
                  <a:pt x="570" y="114"/>
                </a:lnTo>
                <a:lnTo>
                  <a:pt x="570" y="108"/>
                </a:lnTo>
                <a:lnTo>
                  <a:pt x="576" y="102"/>
                </a:lnTo>
                <a:lnTo>
                  <a:pt x="576" y="102"/>
                </a:lnTo>
                <a:lnTo>
                  <a:pt x="576" y="96"/>
                </a:lnTo>
                <a:lnTo>
                  <a:pt x="570" y="90"/>
                </a:lnTo>
                <a:lnTo>
                  <a:pt x="576" y="66"/>
                </a:lnTo>
                <a:lnTo>
                  <a:pt x="582" y="66"/>
                </a:lnTo>
                <a:lnTo>
                  <a:pt x="588" y="60"/>
                </a:lnTo>
                <a:lnTo>
                  <a:pt x="588" y="54"/>
                </a:lnTo>
                <a:lnTo>
                  <a:pt x="600" y="54"/>
                </a:lnTo>
                <a:lnTo>
                  <a:pt x="600" y="48"/>
                </a:lnTo>
                <a:lnTo>
                  <a:pt x="600" y="48"/>
                </a:lnTo>
                <a:lnTo>
                  <a:pt x="600" y="36"/>
                </a:lnTo>
                <a:lnTo>
                  <a:pt x="600" y="18"/>
                </a:lnTo>
                <a:lnTo>
                  <a:pt x="594" y="12"/>
                </a:lnTo>
                <a:lnTo>
                  <a:pt x="588" y="6"/>
                </a:lnTo>
                <a:lnTo>
                  <a:pt x="570" y="0"/>
                </a:lnTo>
                <a:lnTo>
                  <a:pt x="564" y="0"/>
                </a:lnTo>
                <a:lnTo>
                  <a:pt x="558" y="0"/>
                </a:lnTo>
                <a:lnTo>
                  <a:pt x="552" y="6"/>
                </a:lnTo>
                <a:lnTo>
                  <a:pt x="552" y="18"/>
                </a:lnTo>
                <a:lnTo>
                  <a:pt x="558" y="24"/>
                </a:lnTo>
                <a:lnTo>
                  <a:pt x="558" y="30"/>
                </a:lnTo>
                <a:lnTo>
                  <a:pt x="564" y="42"/>
                </a:lnTo>
                <a:lnTo>
                  <a:pt x="558" y="48"/>
                </a:lnTo>
                <a:lnTo>
                  <a:pt x="552" y="54"/>
                </a:lnTo>
                <a:lnTo>
                  <a:pt x="540" y="54"/>
                </a:lnTo>
                <a:lnTo>
                  <a:pt x="528" y="54"/>
                </a:lnTo>
                <a:lnTo>
                  <a:pt x="528" y="54"/>
                </a:lnTo>
                <a:lnTo>
                  <a:pt x="522" y="54"/>
                </a:lnTo>
                <a:lnTo>
                  <a:pt x="516" y="60"/>
                </a:lnTo>
                <a:lnTo>
                  <a:pt x="510" y="60"/>
                </a:lnTo>
                <a:lnTo>
                  <a:pt x="504" y="54"/>
                </a:lnTo>
                <a:lnTo>
                  <a:pt x="498" y="60"/>
                </a:lnTo>
                <a:lnTo>
                  <a:pt x="492" y="60"/>
                </a:lnTo>
                <a:lnTo>
                  <a:pt x="480" y="66"/>
                </a:lnTo>
                <a:lnTo>
                  <a:pt x="474" y="66"/>
                </a:lnTo>
                <a:lnTo>
                  <a:pt x="474" y="60"/>
                </a:lnTo>
                <a:lnTo>
                  <a:pt x="468" y="54"/>
                </a:lnTo>
                <a:lnTo>
                  <a:pt x="462" y="54"/>
                </a:lnTo>
                <a:lnTo>
                  <a:pt x="456" y="48"/>
                </a:lnTo>
                <a:lnTo>
                  <a:pt x="444" y="42"/>
                </a:lnTo>
                <a:lnTo>
                  <a:pt x="438" y="42"/>
                </a:lnTo>
                <a:lnTo>
                  <a:pt x="438" y="48"/>
                </a:lnTo>
                <a:lnTo>
                  <a:pt x="426" y="48"/>
                </a:lnTo>
                <a:lnTo>
                  <a:pt x="426" y="42"/>
                </a:lnTo>
                <a:lnTo>
                  <a:pt x="414" y="36"/>
                </a:lnTo>
                <a:lnTo>
                  <a:pt x="414" y="24"/>
                </a:lnTo>
                <a:lnTo>
                  <a:pt x="408" y="24"/>
                </a:lnTo>
                <a:lnTo>
                  <a:pt x="402" y="24"/>
                </a:lnTo>
                <a:lnTo>
                  <a:pt x="396" y="24"/>
                </a:lnTo>
                <a:lnTo>
                  <a:pt x="390" y="30"/>
                </a:lnTo>
                <a:lnTo>
                  <a:pt x="390" y="24"/>
                </a:lnTo>
                <a:lnTo>
                  <a:pt x="384" y="18"/>
                </a:lnTo>
                <a:lnTo>
                  <a:pt x="378" y="24"/>
                </a:lnTo>
                <a:lnTo>
                  <a:pt x="372" y="24"/>
                </a:lnTo>
                <a:lnTo>
                  <a:pt x="366" y="24"/>
                </a:lnTo>
                <a:lnTo>
                  <a:pt x="366" y="36"/>
                </a:lnTo>
                <a:lnTo>
                  <a:pt x="360" y="36"/>
                </a:lnTo>
                <a:lnTo>
                  <a:pt x="360" y="36"/>
                </a:lnTo>
                <a:lnTo>
                  <a:pt x="354" y="36"/>
                </a:lnTo>
                <a:lnTo>
                  <a:pt x="348" y="36"/>
                </a:lnTo>
                <a:lnTo>
                  <a:pt x="342" y="42"/>
                </a:lnTo>
                <a:lnTo>
                  <a:pt x="336" y="42"/>
                </a:lnTo>
                <a:lnTo>
                  <a:pt x="318" y="42"/>
                </a:lnTo>
                <a:lnTo>
                  <a:pt x="318" y="42"/>
                </a:lnTo>
                <a:lnTo>
                  <a:pt x="306" y="42"/>
                </a:lnTo>
                <a:lnTo>
                  <a:pt x="300" y="48"/>
                </a:lnTo>
                <a:lnTo>
                  <a:pt x="300" y="42"/>
                </a:lnTo>
                <a:lnTo>
                  <a:pt x="294" y="48"/>
                </a:lnTo>
                <a:lnTo>
                  <a:pt x="288" y="54"/>
                </a:lnTo>
                <a:lnTo>
                  <a:pt x="282" y="54"/>
                </a:lnTo>
                <a:lnTo>
                  <a:pt x="270" y="54"/>
                </a:lnTo>
                <a:lnTo>
                  <a:pt x="258" y="48"/>
                </a:lnTo>
                <a:lnTo>
                  <a:pt x="252" y="54"/>
                </a:lnTo>
                <a:lnTo>
                  <a:pt x="246" y="54"/>
                </a:lnTo>
                <a:lnTo>
                  <a:pt x="246" y="66"/>
                </a:lnTo>
                <a:lnTo>
                  <a:pt x="252" y="66"/>
                </a:lnTo>
                <a:lnTo>
                  <a:pt x="252" y="72"/>
                </a:lnTo>
                <a:lnTo>
                  <a:pt x="246" y="72"/>
                </a:lnTo>
                <a:lnTo>
                  <a:pt x="246" y="78"/>
                </a:lnTo>
                <a:lnTo>
                  <a:pt x="240" y="72"/>
                </a:lnTo>
                <a:lnTo>
                  <a:pt x="234" y="78"/>
                </a:lnTo>
                <a:lnTo>
                  <a:pt x="222" y="78"/>
                </a:lnTo>
                <a:lnTo>
                  <a:pt x="204" y="72"/>
                </a:lnTo>
                <a:lnTo>
                  <a:pt x="204" y="72"/>
                </a:lnTo>
                <a:lnTo>
                  <a:pt x="198" y="72"/>
                </a:lnTo>
                <a:lnTo>
                  <a:pt x="192" y="78"/>
                </a:lnTo>
                <a:lnTo>
                  <a:pt x="192" y="78"/>
                </a:lnTo>
                <a:lnTo>
                  <a:pt x="186" y="78"/>
                </a:lnTo>
                <a:lnTo>
                  <a:pt x="174" y="84"/>
                </a:lnTo>
                <a:lnTo>
                  <a:pt x="168" y="90"/>
                </a:lnTo>
                <a:lnTo>
                  <a:pt x="156" y="102"/>
                </a:lnTo>
                <a:lnTo>
                  <a:pt x="156" y="108"/>
                </a:lnTo>
                <a:lnTo>
                  <a:pt x="150" y="108"/>
                </a:lnTo>
                <a:lnTo>
                  <a:pt x="144" y="114"/>
                </a:lnTo>
                <a:lnTo>
                  <a:pt x="144" y="114"/>
                </a:lnTo>
                <a:lnTo>
                  <a:pt x="138" y="108"/>
                </a:lnTo>
                <a:lnTo>
                  <a:pt x="132" y="108"/>
                </a:lnTo>
                <a:lnTo>
                  <a:pt x="126" y="108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2" y="114"/>
                </a:lnTo>
                <a:lnTo>
                  <a:pt x="90" y="114"/>
                </a:lnTo>
                <a:lnTo>
                  <a:pt x="84" y="132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96" y="156"/>
                </a:lnTo>
                <a:lnTo>
                  <a:pt x="90" y="162"/>
                </a:lnTo>
                <a:lnTo>
                  <a:pt x="90" y="168"/>
                </a:lnTo>
                <a:lnTo>
                  <a:pt x="84" y="168"/>
                </a:lnTo>
                <a:lnTo>
                  <a:pt x="78" y="168"/>
                </a:lnTo>
                <a:lnTo>
                  <a:pt x="72" y="174"/>
                </a:lnTo>
                <a:lnTo>
                  <a:pt x="66" y="180"/>
                </a:lnTo>
                <a:lnTo>
                  <a:pt x="66" y="192"/>
                </a:lnTo>
                <a:lnTo>
                  <a:pt x="60" y="198"/>
                </a:lnTo>
                <a:lnTo>
                  <a:pt x="60" y="204"/>
                </a:lnTo>
                <a:lnTo>
                  <a:pt x="60" y="210"/>
                </a:lnTo>
                <a:lnTo>
                  <a:pt x="60" y="216"/>
                </a:lnTo>
                <a:lnTo>
                  <a:pt x="54" y="222"/>
                </a:lnTo>
                <a:lnTo>
                  <a:pt x="54" y="222"/>
                </a:lnTo>
                <a:lnTo>
                  <a:pt x="42" y="228"/>
                </a:lnTo>
                <a:lnTo>
                  <a:pt x="36" y="228"/>
                </a:lnTo>
                <a:lnTo>
                  <a:pt x="36" y="228"/>
                </a:lnTo>
                <a:lnTo>
                  <a:pt x="30" y="234"/>
                </a:lnTo>
                <a:lnTo>
                  <a:pt x="24" y="240"/>
                </a:lnTo>
                <a:lnTo>
                  <a:pt x="30" y="252"/>
                </a:lnTo>
                <a:lnTo>
                  <a:pt x="36" y="258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76"/>
                </a:lnTo>
                <a:lnTo>
                  <a:pt x="18" y="282"/>
                </a:lnTo>
                <a:lnTo>
                  <a:pt x="12" y="282"/>
                </a:lnTo>
                <a:lnTo>
                  <a:pt x="6" y="276"/>
                </a:lnTo>
                <a:lnTo>
                  <a:pt x="0" y="276"/>
                </a:lnTo>
                <a:lnTo>
                  <a:pt x="0" y="282"/>
                </a:lnTo>
                <a:lnTo>
                  <a:pt x="6" y="282"/>
                </a:lnTo>
                <a:lnTo>
                  <a:pt x="6" y="288"/>
                </a:lnTo>
                <a:lnTo>
                  <a:pt x="6" y="282"/>
                </a:lnTo>
                <a:lnTo>
                  <a:pt x="12" y="288"/>
                </a:lnTo>
                <a:lnTo>
                  <a:pt x="12" y="294"/>
                </a:lnTo>
                <a:lnTo>
                  <a:pt x="12" y="294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24" y="312"/>
                </a:lnTo>
                <a:lnTo>
                  <a:pt x="24" y="312"/>
                </a:lnTo>
                <a:lnTo>
                  <a:pt x="18" y="312"/>
                </a:lnTo>
                <a:lnTo>
                  <a:pt x="18" y="318"/>
                </a:lnTo>
                <a:lnTo>
                  <a:pt x="24" y="318"/>
                </a:lnTo>
                <a:lnTo>
                  <a:pt x="24" y="324"/>
                </a:lnTo>
                <a:lnTo>
                  <a:pt x="24" y="330"/>
                </a:lnTo>
                <a:lnTo>
                  <a:pt x="24" y="330"/>
                </a:lnTo>
                <a:lnTo>
                  <a:pt x="30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8"/>
                </a:lnTo>
                <a:lnTo>
                  <a:pt x="48" y="348"/>
                </a:lnTo>
                <a:lnTo>
                  <a:pt x="48" y="348"/>
                </a:lnTo>
                <a:lnTo>
                  <a:pt x="48" y="354"/>
                </a:lnTo>
                <a:lnTo>
                  <a:pt x="54" y="360"/>
                </a:lnTo>
                <a:lnTo>
                  <a:pt x="54" y="360"/>
                </a:lnTo>
                <a:lnTo>
                  <a:pt x="60" y="360"/>
                </a:lnTo>
                <a:lnTo>
                  <a:pt x="60" y="366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8"/>
                </a:lnTo>
                <a:lnTo>
                  <a:pt x="60" y="378"/>
                </a:lnTo>
                <a:lnTo>
                  <a:pt x="66" y="378"/>
                </a:lnTo>
                <a:lnTo>
                  <a:pt x="66" y="378"/>
                </a:lnTo>
                <a:lnTo>
                  <a:pt x="66" y="378"/>
                </a:lnTo>
                <a:lnTo>
                  <a:pt x="72" y="378"/>
                </a:lnTo>
                <a:lnTo>
                  <a:pt x="72" y="378"/>
                </a:lnTo>
                <a:lnTo>
                  <a:pt x="72" y="378"/>
                </a:lnTo>
                <a:lnTo>
                  <a:pt x="66" y="372"/>
                </a:lnTo>
                <a:lnTo>
                  <a:pt x="66" y="372"/>
                </a:lnTo>
                <a:lnTo>
                  <a:pt x="66" y="372"/>
                </a:lnTo>
                <a:lnTo>
                  <a:pt x="66" y="366"/>
                </a:lnTo>
                <a:lnTo>
                  <a:pt x="72" y="366"/>
                </a:lnTo>
                <a:lnTo>
                  <a:pt x="72" y="366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6"/>
                </a:lnTo>
                <a:lnTo>
                  <a:pt x="72" y="366"/>
                </a:lnTo>
                <a:lnTo>
                  <a:pt x="78" y="366"/>
                </a:lnTo>
                <a:lnTo>
                  <a:pt x="72" y="372"/>
                </a:lnTo>
                <a:lnTo>
                  <a:pt x="78" y="372"/>
                </a:lnTo>
                <a:lnTo>
                  <a:pt x="84" y="372"/>
                </a:lnTo>
                <a:lnTo>
                  <a:pt x="84" y="372"/>
                </a:lnTo>
                <a:lnTo>
                  <a:pt x="78" y="366"/>
                </a:lnTo>
                <a:lnTo>
                  <a:pt x="78" y="366"/>
                </a:lnTo>
                <a:lnTo>
                  <a:pt x="84" y="366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90" y="372"/>
                </a:lnTo>
                <a:lnTo>
                  <a:pt x="90" y="372"/>
                </a:lnTo>
                <a:lnTo>
                  <a:pt x="90" y="372"/>
                </a:lnTo>
                <a:lnTo>
                  <a:pt x="96" y="366"/>
                </a:lnTo>
                <a:lnTo>
                  <a:pt x="96" y="372"/>
                </a:lnTo>
                <a:lnTo>
                  <a:pt x="96" y="366"/>
                </a:lnTo>
                <a:lnTo>
                  <a:pt x="96" y="366"/>
                </a:lnTo>
                <a:lnTo>
                  <a:pt x="102" y="378"/>
                </a:lnTo>
                <a:lnTo>
                  <a:pt x="102" y="378"/>
                </a:lnTo>
                <a:lnTo>
                  <a:pt x="102" y="378"/>
                </a:lnTo>
                <a:lnTo>
                  <a:pt x="102" y="378"/>
                </a:lnTo>
                <a:lnTo>
                  <a:pt x="102" y="384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96" y="384"/>
                </a:lnTo>
                <a:lnTo>
                  <a:pt x="96" y="384"/>
                </a:lnTo>
                <a:lnTo>
                  <a:pt x="96" y="390"/>
                </a:lnTo>
                <a:lnTo>
                  <a:pt x="96" y="390"/>
                </a:lnTo>
                <a:lnTo>
                  <a:pt x="90" y="390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84" y="384"/>
                </a:lnTo>
                <a:lnTo>
                  <a:pt x="84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78"/>
                </a:lnTo>
                <a:lnTo>
                  <a:pt x="78" y="378"/>
                </a:lnTo>
                <a:lnTo>
                  <a:pt x="72" y="384"/>
                </a:lnTo>
                <a:lnTo>
                  <a:pt x="72" y="384"/>
                </a:lnTo>
                <a:lnTo>
                  <a:pt x="72" y="384"/>
                </a:lnTo>
                <a:lnTo>
                  <a:pt x="66" y="378"/>
                </a:lnTo>
                <a:lnTo>
                  <a:pt x="66" y="378"/>
                </a:lnTo>
                <a:lnTo>
                  <a:pt x="66" y="384"/>
                </a:lnTo>
                <a:lnTo>
                  <a:pt x="66" y="384"/>
                </a:lnTo>
                <a:lnTo>
                  <a:pt x="66" y="390"/>
                </a:lnTo>
                <a:lnTo>
                  <a:pt x="66" y="384"/>
                </a:lnTo>
                <a:lnTo>
                  <a:pt x="72" y="384"/>
                </a:lnTo>
                <a:lnTo>
                  <a:pt x="66" y="390"/>
                </a:lnTo>
                <a:lnTo>
                  <a:pt x="72" y="390"/>
                </a:lnTo>
                <a:lnTo>
                  <a:pt x="66" y="396"/>
                </a:lnTo>
                <a:lnTo>
                  <a:pt x="66" y="402"/>
                </a:lnTo>
                <a:lnTo>
                  <a:pt x="66" y="402"/>
                </a:lnTo>
                <a:lnTo>
                  <a:pt x="66" y="408"/>
                </a:lnTo>
                <a:lnTo>
                  <a:pt x="66" y="408"/>
                </a:lnTo>
                <a:lnTo>
                  <a:pt x="66" y="408"/>
                </a:lnTo>
                <a:lnTo>
                  <a:pt x="72" y="408"/>
                </a:lnTo>
                <a:lnTo>
                  <a:pt x="72" y="408"/>
                </a:lnTo>
                <a:lnTo>
                  <a:pt x="72" y="402"/>
                </a:lnTo>
                <a:lnTo>
                  <a:pt x="72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8"/>
                </a:lnTo>
                <a:lnTo>
                  <a:pt x="78" y="408"/>
                </a:lnTo>
                <a:lnTo>
                  <a:pt x="78" y="414"/>
                </a:lnTo>
                <a:lnTo>
                  <a:pt x="78" y="414"/>
                </a:lnTo>
                <a:lnTo>
                  <a:pt x="78" y="414"/>
                </a:lnTo>
                <a:lnTo>
                  <a:pt x="78" y="420"/>
                </a:lnTo>
                <a:lnTo>
                  <a:pt x="84" y="420"/>
                </a:lnTo>
                <a:lnTo>
                  <a:pt x="84" y="420"/>
                </a:lnTo>
                <a:lnTo>
                  <a:pt x="84" y="420"/>
                </a:lnTo>
                <a:lnTo>
                  <a:pt x="90" y="420"/>
                </a:lnTo>
                <a:lnTo>
                  <a:pt x="90" y="426"/>
                </a:lnTo>
                <a:lnTo>
                  <a:pt x="90" y="438"/>
                </a:lnTo>
                <a:lnTo>
                  <a:pt x="90" y="438"/>
                </a:lnTo>
                <a:lnTo>
                  <a:pt x="90" y="444"/>
                </a:lnTo>
                <a:lnTo>
                  <a:pt x="96" y="438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102" y="450"/>
                </a:lnTo>
                <a:lnTo>
                  <a:pt x="96" y="450"/>
                </a:lnTo>
                <a:lnTo>
                  <a:pt x="102" y="456"/>
                </a:lnTo>
                <a:lnTo>
                  <a:pt x="102" y="456"/>
                </a:lnTo>
                <a:lnTo>
                  <a:pt x="102" y="456"/>
                </a:lnTo>
                <a:lnTo>
                  <a:pt x="96" y="462"/>
                </a:lnTo>
                <a:lnTo>
                  <a:pt x="96" y="456"/>
                </a:lnTo>
                <a:lnTo>
                  <a:pt x="96" y="462"/>
                </a:lnTo>
                <a:lnTo>
                  <a:pt x="96" y="462"/>
                </a:lnTo>
                <a:lnTo>
                  <a:pt x="96" y="462"/>
                </a:lnTo>
                <a:lnTo>
                  <a:pt x="96" y="462"/>
                </a:lnTo>
                <a:lnTo>
                  <a:pt x="96" y="468"/>
                </a:lnTo>
                <a:lnTo>
                  <a:pt x="102" y="462"/>
                </a:lnTo>
                <a:lnTo>
                  <a:pt x="102" y="468"/>
                </a:lnTo>
                <a:lnTo>
                  <a:pt x="108" y="468"/>
                </a:lnTo>
                <a:lnTo>
                  <a:pt x="102" y="462"/>
                </a:lnTo>
                <a:lnTo>
                  <a:pt x="108" y="462"/>
                </a:lnTo>
                <a:lnTo>
                  <a:pt x="108" y="468"/>
                </a:lnTo>
                <a:lnTo>
                  <a:pt x="114" y="462"/>
                </a:lnTo>
                <a:lnTo>
                  <a:pt x="114" y="462"/>
                </a:lnTo>
                <a:lnTo>
                  <a:pt x="114" y="462"/>
                </a:lnTo>
                <a:lnTo>
                  <a:pt x="120" y="456"/>
                </a:lnTo>
                <a:lnTo>
                  <a:pt x="120" y="450"/>
                </a:lnTo>
                <a:lnTo>
                  <a:pt x="120" y="450"/>
                </a:lnTo>
                <a:lnTo>
                  <a:pt x="120" y="450"/>
                </a:lnTo>
                <a:lnTo>
                  <a:pt x="120" y="456"/>
                </a:lnTo>
                <a:lnTo>
                  <a:pt x="126" y="456"/>
                </a:lnTo>
                <a:lnTo>
                  <a:pt x="126" y="462"/>
                </a:lnTo>
                <a:lnTo>
                  <a:pt x="126" y="462"/>
                </a:lnTo>
                <a:lnTo>
                  <a:pt x="126" y="468"/>
                </a:lnTo>
                <a:lnTo>
                  <a:pt x="132" y="468"/>
                </a:lnTo>
                <a:lnTo>
                  <a:pt x="132" y="468"/>
                </a:lnTo>
                <a:lnTo>
                  <a:pt x="138" y="468"/>
                </a:lnTo>
                <a:lnTo>
                  <a:pt x="138" y="468"/>
                </a:lnTo>
                <a:lnTo>
                  <a:pt x="144" y="468"/>
                </a:lnTo>
                <a:lnTo>
                  <a:pt x="144" y="462"/>
                </a:lnTo>
                <a:lnTo>
                  <a:pt x="144" y="462"/>
                </a:lnTo>
                <a:lnTo>
                  <a:pt x="144" y="462"/>
                </a:lnTo>
                <a:lnTo>
                  <a:pt x="150" y="462"/>
                </a:lnTo>
                <a:lnTo>
                  <a:pt x="150" y="462"/>
                </a:lnTo>
                <a:lnTo>
                  <a:pt x="156" y="468"/>
                </a:lnTo>
                <a:lnTo>
                  <a:pt x="156" y="468"/>
                </a:lnTo>
                <a:lnTo>
                  <a:pt x="162" y="462"/>
                </a:lnTo>
                <a:lnTo>
                  <a:pt x="162" y="462"/>
                </a:lnTo>
                <a:lnTo>
                  <a:pt x="162" y="456"/>
                </a:lnTo>
                <a:lnTo>
                  <a:pt x="162" y="456"/>
                </a:lnTo>
                <a:lnTo>
                  <a:pt x="174" y="456"/>
                </a:lnTo>
                <a:lnTo>
                  <a:pt x="174" y="456"/>
                </a:lnTo>
                <a:lnTo>
                  <a:pt x="180" y="456"/>
                </a:lnTo>
                <a:lnTo>
                  <a:pt x="180" y="456"/>
                </a:lnTo>
                <a:lnTo>
                  <a:pt x="186" y="456"/>
                </a:lnTo>
                <a:lnTo>
                  <a:pt x="186" y="456"/>
                </a:lnTo>
                <a:lnTo>
                  <a:pt x="192" y="462"/>
                </a:lnTo>
                <a:lnTo>
                  <a:pt x="192" y="462"/>
                </a:lnTo>
                <a:lnTo>
                  <a:pt x="192" y="462"/>
                </a:lnTo>
                <a:lnTo>
                  <a:pt x="198" y="468"/>
                </a:lnTo>
                <a:lnTo>
                  <a:pt x="198" y="462"/>
                </a:lnTo>
                <a:lnTo>
                  <a:pt x="198" y="462"/>
                </a:lnTo>
                <a:lnTo>
                  <a:pt x="204" y="462"/>
                </a:lnTo>
                <a:lnTo>
                  <a:pt x="204" y="462"/>
                </a:lnTo>
                <a:lnTo>
                  <a:pt x="210" y="462"/>
                </a:lnTo>
                <a:lnTo>
                  <a:pt x="210" y="462"/>
                </a:lnTo>
                <a:lnTo>
                  <a:pt x="210" y="462"/>
                </a:lnTo>
                <a:lnTo>
                  <a:pt x="210" y="468"/>
                </a:lnTo>
                <a:lnTo>
                  <a:pt x="216" y="462"/>
                </a:lnTo>
                <a:lnTo>
                  <a:pt x="210" y="456"/>
                </a:lnTo>
                <a:lnTo>
                  <a:pt x="216" y="456"/>
                </a:lnTo>
                <a:lnTo>
                  <a:pt x="216" y="450"/>
                </a:lnTo>
                <a:lnTo>
                  <a:pt x="222" y="450"/>
                </a:lnTo>
                <a:lnTo>
                  <a:pt x="222" y="456"/>
                </a:lnTo>
                <a:lnTo>
                  <a:pt x="222" y="456"/>
                </a:lnTo>
                <a:lnTo>
                  <a:pt x="228" y="462"/>
                </a:lnTo>
                <a:lnTo>
                  <a:pt x="228" y="462"/>
                </a:lnTo>
                <a:lnTo>
                  <a:pt x="228" y="468"/>
                </a:lnTo>
                <a:lnTo>
                  <a:pt x="228" y="474"/>
                </a:lnTo>
                <a:lnTo>
                  <a:pt x="234" y="474"/>
                </a:lnTo>
                <a:lnTo>
                  <a:pt x="234" y="468"/>
                </a:lnTo>
                <a:lnTo>
                  <a:pt x="234" y="468"/>
                </a:lnTo>
                <a:lnTo>
                  <a:pt x="234" y="462"/>
                </a:lnTo>
                <a:lnTo>
                  <a:pt x="234" y="462"/>
                </a:lnTo>
                <a:lnTo>
                  <a:pt x="234" y="462"/>
                </a:lnTo>
                <a:lnTo>
                  <a:pt x="234" y="462"/>
                </a:lnTo>
                <a:lnTo>
                  <a:pt x="234" y="456"/>
                </a:lnTo>
                <a:lnTo>
                  <a:pt x="234" y="456"/>
                </a:lnTo>
                <a:lnTo>
                  <a:pt x="240" y="462"/>
                </a:lnTo>
                <a:lnTo>
                  <a:pt x="240" y="462"/>
                </a:lnTo>
                <a:lnTo>
                  <a:pt x="240" y="468"/>
                </a:lnTo>
                <a:lnTo>
                  <a:pt x="246" y="468"/>
                </a:lnTo>
                <a:lnTo>
                  <a:pt x="252" y="474"/>
                </a:lnTo>
                <a:lnTo>
                  <a:pt x="246" y="474"/>
                </a:lnTo>
                <a:lnTo>
                  <a:pt x="252" y="480"/>
                </a:lnTo>
                <a:lnTo>
                  <a:pt x="258" y="480"/>
                </a:lnTo>
                <a:lnTo>
                  <a:pt x="258" y="486"/>
                </a:lnTo>
                <a:lnTo>
                  <a:pt x="264" y="486"/>
                </a:lnTo>
                <a:lnTo>
                  <a:pt x="264" y="486"/>
                </a:lnTo>
                <a:lnTo>
                  <a:pt x="264" y="480"/>
                </a:lnTo>
                <a:lnTo>
                  <a:pt x="264" y="480"/>
                </a:lnTo>
                <a:lnTo>
                  <a:pt x="264" y="480"/>
                </a:lnTo>
                <a:lnTo>
                  <a:pt x="264" y="480"/>
                </a:lnTo>
                <a:lnTo>
                  <a:pt x="270" y="480"/>
                </a:lnTo>
                <a:lnTo>
                  <a:pt x="270" y="480"/>
                </a:lnTo>
                <a:lnTo>
                  <a:pt x="276" y="480"/>
                </a:lnTo>
                <a:lnTo>
                  <a:pt x="270" y="486"/>
                </a:lnTo>
                <a:lnTo>
                  <a:pt x="276" y="486"/>
                </a:lnTo>
                <a:lnTo>
                  <a:pt x="276" y="486"/>
                </a:lnTo>
                <a:lnTo>
                  <a:pt x="282" y="480"/>
                </a:lnTo>
                <a:lnTo>
                  <a:pt x="282" y="486"/>
                </a:lnTo>
                <a:lnTo>
                  <a:pt x="282" y="486"/>
                </a:lnTo>
                <a:lnTo>
                  <a:pt x="282" y="486"/>
                </a:lnTo>
                <a:lnTo>
                  <a:pt x="288" y="486"/>
                </a:lnTo>
                <a:lnTo>
                  <a:pt x="288" y="492"/>
                </a:lnTo>
                <a:lnTo>
                  <a:pt x="282" y="492"/>
                </a:lnTo>
                <a:lnTo>
                  <a:pt x="288" y="492"/>
                </a:lnTo>
                <a:lnTo>
                  <a:pt x="288" y="492"/>
                </a:lnTo>
                <a:lnTo>
                  <a:pt x="288" y="498"/>
                </a:lnTo>
                <a:lnTo>
                  <a:pt x="282" y="498"/>
                </a:lnTo>
                <a:lnTo>
                  <a:pt x="282" y="498"/>
                </a:lnTo>
                <a:lnTo>
                  <a:pt x="270" y="498"/>
                </a:lnTo>
                <a:lnTo>
                  <a:pt x="270" y="504"/>
                </a:lnTo>
                <a:lnTo>
                  <a:pt x="264" y="498"/>
                </a:lnTo>
                <a:lnTo>
                  <a:pt x="264" y="498"/>
                </a:lnTo>
                <a:lnTo>
                  <a:pt x="258" y="504"/>
                </a:lnTo>
                <a:lnTo>
                  <a:pt x="258" y="504"/>
                </a:lnTo>
                <a:lnTo>
                  <a:pt x="258" y="504"/>
                </a:lnTo>
                <a:lnTo>
                  <a:pt x="258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6"/>
                </a:lnTo>
                <a:lnTo>
                  <a:pt x="264" y="516"/>
                </a:lnTo>
                <a:lnTo>
                  <a:pt x="264" y="516"/>
                </a:lnTo>
                <a:lnTo>
                  <a:pt x="270" y="522"/>
                </a:lnTo>
                <a:lnTo>
                  <a:pt x="276" y="522"/>
                </a:lnTo>
                <a:lnTo>
                  <a:pt x="282" y="522"/>
                </a:lnTo>
                <a:lnTo>
                  <a:pt x="282" y="522"/>
                </a:lnTo>
                <a:lnTo>
                  <a:pt x="282" y="516"/>
                </a:lnTo>
                <a:lnTo>
                  <a:pt x="282" y="510"/>
                </a:lnTo>
                <a:lnTo>
                  <a:pt x="288" y="516"/>
                </a:lnTo>
                <a:lnTo>
                  <a:pt x="294" y="516"/>
                </a:lnTo>
                <a:lnTo>
                  <a:pt x="300" y="510"/>
                </a:lnTo>
                <a:lnTo>
                  <a:pt x="300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0"/>
                </a:lnTo>
                <a:lnTo>
                  <a:pt x="306" y="510"/>
                </a:lnTo>
                <a:lnTo>
                  <a:pt x="312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504"/>
                </a:lnTo>
                <a:lnTo>
                  <a:pt x="324" y="504"/>
                </a:lnTo>
                <a:lnTo>
                  <a:pt x="324" y="510"/>
                </a:lnTo>
                <a:lnTo>
                  <a:pt x="318" y="510"/>
                </a:lnTo>
                <a:lnTo>
                  <a:pt x="318" y="516"/>
                </a:lnTo>
                <a:lnTo>
                  <a:pt x="318" y="516"/>
                </a:lnTo>
                <a:lnTo>
                  <a:pt x="324" y="516"/>
                </a:lnTo>
                <a:lnTo>
                  <a:pt x="324" y="522"/>
                </a:lnTo>
                <a:lnTo>
                  <a:pt x="330" y="522"/>
                </a:lnTo>
                <a:lnTo>
                  <a:pt x="330" y="522"/>
                </a:lnTo>
                <a:lnTo>
                  <a:pt x="336" y="528"/>
                </a:lnTo>
                <a:lnTo>
                  <a:pt x="336" y="528"/>
                </a:lnTo>
                <a:lnTo>
                  <a:pt x="336" y="534"/>
                </a:lnTo>
                <a:lnTo>
                  <a:pt x="336" y="534"/>
                </a:lnTo>
                <a:lnTo>
                  <a:pt x="336" y="534"/>
                </a:lnTo>
                <a:lnTo>
                  <a:pt x="336" y="534"/>
                </a:lnTo>
                <a:lnTo>
                  <a:pt x="336" y="540"/>
                </a:lnTo>
                <a:lnTo>
                  <a:pt x="342" y="534"/>
                </a:lnTo>
                <a:lnTo>
                  <a:pt x="342" y="534"/>
                </a:lnTo>
                <a:lnTo>
                  <a:pt x="348" y="534"/>
                </a:lnTo>
                <a:lnTo>
                  <a:pt x="348" y="540"/>
                </a:lnTo>
                <a:lnTo>
                  <a:pt x="348" y="546"/>
                </a:lnTo>
                <a:lnTo>
                  <a:pt x="348" y="546"/>
                </a:lnTo>
                <a:lnTo>
                  <a:pt x="354" y="546"/>
                </a:lnTo>
                <a:lnTo>
                  <a:pt x="354" y="558"/>
                </a:lnTo>
                <a:lnTo>
                  <a:pt x="354" y="558"/>
                </a:lnTo>
                <a:lnTo>
                  <a:pt x="360" y="558"/>
                </a:lnTo>
                <a:lnTo>
                  <a:pt x="360" y="558"/>
                </a:lnTo>
                <a:lnTo>
                  <a:pt x="360" y="558"/>
                </a:lnTo>
                <a:lnTo>
                  <a:pt x="366" y="552"/>
                </a:lnTo>
                <a:lnTo>
                  <a:pt x="366" y="552"/>
                </a:lnTo>
                <a:lnTo>
                  <a:pt x="366" y="552"/>
                </a:lnTo>
                <a:lnTo>
                  <a:pt x="366" y="546"/>
                </a:lnTo>
                <a:lnTo>
                  <a:pt x="366" y="546"/>
                </a:lnTo>
                <a:lnTo>
                  <a:pt x="366" y="540"/>
                </a:lnTo>
                <a:lnTo>
                  <a:pt x="366" y="540"/>
                </a:lnTo>
                <a:lnTo>
                  <a:pt x="366" y="534"/>
                </a:lnTo>
                <a:lnTo>
                  <a:pt x="366" y="528"/>
                </a:lnTo>
                <a:lnTo>
                  <a:pt x="360" y="528"/>
                </a:lnTo>
                <a:lnTo>
                  <a:pt x="360" y="522"/>
                </a:lnTo>
                <a:lnTo>
                  <a:pt x="366" y="522"/>
                </a:lnTo>
                <a:lnTo>
                  <a:pt x="360" y="522"/>
                </a:lnTo>
                <a:lnTo>
                  <a:pt x="360" y="522"/>
                </a:lnTo>
                <a:lnTo>
                  <a:pt x="360" y="516"/>
                </a:lnTo>
                <a:lnTo>
                  <a:pt x="360" y="510"/>
                </a:lnTo>
                <a:lnTo>
                  <a:pt x="360" y="510"/>
                </a:lnTo>
                <a:lnTo>
                  <a:pt x="360" y="504"/>
                </a:lnTo>
                <a:lnTo>
                  <a:pt x="360" y="504"/>
                </a:lnTo>
                <a:lnTo>
                  <a:pt x="360" y="498"/>
                </a:lnTo>
                <a:lnTo>
                  <a:pt x="360" y="498"/>
                </a:lnTo>
                <a:lnTo>
                  <a:pt x="360" y="492"/>
                </a:lnTo>
                <a:lnTo>
                  <a:pt x="360" y="492"/>
                </a:lnTo>
                <a:lnTo>
                  <a:pt x="366" y="492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80"/>
                </a:lnTo>
                <a:lnTo>
                  <a:pt x="360" y="474"/>
                </a:lnTo>
                <a:lnTo>
                  <a:pt x="354" y="468"/>
                </a:lnTo>
                <a:lnTo>
                  <a:pt x="348" y="468"/>
                </a:lnTo>
                <a:lnTo>
                  <a:pt x="342" y="468"/>
                </a:lnTo>
                <a:lnTo>
                  <a:pt x="342" y="468"/>
                </a:lnTo>
                <a:lnTo>
                  <a:pt x="336" y="462"/>
                </a:lnTo>
                <a:lnTo>
                  <a:pt x="336" y="468"/>
                </a:lnTo>
                <a:lnTo>
                  <a:pt x="330" y="462"/>
                </a:lnTo>
                <a:close/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3" name=""/>
          <p:cNvSpPr/>
          <p:nvPr/>
        </p:nvSpPr>
        <p:spPr>
          <a:xfrm>
            <a:off x="10071000" y="5046840"/>
            <a:ext cx="951120" cy="884160"/>
          </a:xfrm>
          <a:custGeom>
            <a:avLst/>
            <a:gdLst/>
            <a:ahLst/>
            <a:rect l="l" t="t" r="r" b="b"/>
            <a:pathLst>
              <a:path w="600" h="558">
                <a:moveTo>
                  <a:pt x="354" y="132"/>
                </a:moveTo>
                <a:lnTo>
                  <a:pt x="360" y="132"/>
                </a:lnTo>
                <a:lnTo>
                  <a:pt x="360" y="132"/>
                </a:lnTo>
                <a:lnTo>
                  <a:pt x="366" y="138"/>
                </a:lnTo>
                <a:lnTo>
                  <a:pt x="378" y="132"/>
                </a:lnTo>
                <a:lnTo>
                  <a:pt x="378" y="126"/>
                </a:lnTo>
                <a:lnTo>
                  <a:pt x="384" y="126"/>
                </a:lnTo>
                <a:lnTo>
                  <a:pt x="384" y="126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6" y="114"/>
                </a:lnTo>
                <a:lnTo>
                  <a:pt x="390" y="114"/>
                </a:lnTo>
                <a:lnTo>
                  <a:pt x="396" y="114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402" y="108"/>
                </a:lnTo>
                <a:lnTo>
                  <a:pt x="402" y="102"/>
                </a:lnTo>
                <a:lnTo>
                  <a:pt x="408" y="102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14"/>
                </a:lnTo>
                <a:lnTo>
                  <a:pt x="414" y="114"/>
                </a:lnTo>
                <a:lnTo>
                  <a:pt x="420" y="114"/>
                </a:lnTo>
                <a:lnTo>
                  <a:pt x="420" y="120"/>
                </a:lnTo>
                <a:lnTo>
                  <a:pt x="420" y="114"/>
                </a:lnTo>
                <a:lnTo>
                  <a:pt x="420" y="114"/>
                </a:lnTo>
                <a:lnTo>
                  <a:pt x="426" y="114"/>
                </a:lnTo>
                <a:lnTo>
                  <a:pt x="426" y="120"/>
                </a:lnTo>
                <a:lnTo>
                  <a:pt x="432" y="114"/>
                </a:lnTo>
                <a:lnTo>
                  <a:pt x="432" y="114"/>
                </a:lnTo>
                <a:lnTo>
                  <a:pt x="438" y="114"/>
                </a:lnTo>
                <a:lnTo>
                  <a:pt x="438" y="114"/>
                </a:lnTo>
                <a:lnTo>
                  <a:pt x="444" y="108"/>
                </a:lnTo>
                <a:lnTo>
                  <a:pt x="450" y="108"/>
                </a:lnTo>
                <a:lnTo>
                  <a:pt x="450" y="108"/>
                </a:lnTo>
                <a:lnTo>
                  <a:pt x="450" y="108"/>
                </a:lnTo>
                <a:lnTo>
                  <a:pt x="456" y="102"/>
                </a:lnTo>
                <a:lnTo>
                  <a:pt x="456" y="102"/>
                </a:lnTo>
                <a:lnTo>
                  <a:pt x="456" y="96"/>
                </a:lnTo>
                <a:lnTo>
                  <a:pt x="462" y="96"/>
                </a:lnTo>
                <a:lnTo>
                  <a:pt x="462" y="96"/>
                </a:lnTo>
                <a:lnTo>
                  <a:pt x="462" y="90"/>
                </a:lnTo>
                <a:lnTo>
                  <a:pt x="462" y="90"/>
                </a:lnTo>
                <a:lnTo>
                  <a:pt x="456" y="84"/>
                </a:lnTo>
                <a:lnTo>
                  <a:pt x="462" y="84"/>
                </a:lnTo>
                <a:lnTo>
                  <a:pt x="468" y="90"/>
                </a:lnTo>
                <a:lnTo>
                  <a:pt x="468" y="90"/>
                </a:lnTo>
                <a:lnTo>
                  <a:pt x="468" y="96"/>
                </a:lnTo>
                <a:lnTo>
                  <a:pt x="462" y="96"/>
                </a:lnTo>
                <a:lnTo>
                  <a:pt x="462" y="96"/>
                </a:lnTo>
                <a:lnTo>
                  <a:pt x="468" y="96"/>
                </a:lnTo>
                <a:lnTo>
                  <a:pt x="468" y="102"/>
                </a:lnTo>
                <a:lnTo>
                  <a:pt x="462" y="102"/>
                </a:lnTo>
                <a:lnTo>
                  <a:pt x="468" y="102"/>
                </a:lnTo>
                <a:lnTo>
                  <a:pt x="468" y="108"/>
                </a:lnTo>
                <a:lnTo>
                  <a:pt x="474" y="102"/>
                </a:lnTo>
                <a:lnTo>
                  <a:pt x="474" y="108"/>
                </a:lnTo>
                <a:lnTo>
                  <a:pt x="474" y="108"/>
                </a:lnTo>
                <a:lnTo>
                  <a:pt x="474" y="102"/>
                </a:lnTo>
                <a:lnTo>
                  <a:pt x="480" y="102"/>
                </a:lnTo>
                <a:lnTo>
                  <a:pt x="474" y="108"/>
                </a:lnTo>
                <a:lnTo>
                  <a:pt x="474" y="108"/>
                </a:lnTo>
                <a:lnTo>
                  <a:pt x="480" y="102"/>
                </a:lnTo>
                <a:lnTo>
                  <a:pt x="486" y="102"/>
                </a:lnTo>
                <a:lnTo>
                  <a:pt x="486" y="108"/>
                </a:lnTo>
                <a:lnTo>
                  <a:pt x="486" y="108"/>
                </a:lnTo>
                <a:lnTo>
                  <a:pt x="498" y="114"/>
                </a:lnTo>
                <a:lnTo>
                  <a:pt x="498" y="114"/>
                </a:lnTo>
                <a:lnTo>
                  <a:pt x="504" y="114"/>
                </a:lnTo>
                <a:lnTo>
                  <a:pt x="510" y="114"/>
                </a:lnTo>
                <a:lnTo>
                  <a:pt x="510" y="120"/>
                </a:lnTo>
                <a:lnTo>
                  <a:pt x="510" y="120"/>
                </a:lnTo>
                <a:lnTo>
                  <a:pt x="510" y="114"/>
                </a:lnTo>
                <a:lnTo>
                  <a:pt x="528" y="120"/>
                </a:lnTo>
                <a:lnTo>
                  <a:pt x="534" y="120"/>
                </a:lnTo>
                <a:lnTo>
                  <a:pt x="540" y="120"/>
                </a:lnTo>
                <a:lnTo>
                  <a:pt x="540" y="120"/>
                </a:lnTo>
                <a:lnTo>
                  <a:pt x="546" y="120"/>
                </a:lnTo>
                <a:lnTo>
                  <a:pt x="546" y="120"/>
                </a:lnTo>
                <a:lnTo>
                  <a:pt x="552" y="126"/>
                </a:lnTo>
                <a:lnTo>
                  <a:pt x="546" y="126"/>
                </a:lnTo>
                <a:lnTo>
                  <a:pt x="546" y="126"/>
                </a:lnTo>
                <a:lnTo>
                  <a:pt x="552" y="126"/>
                </a:lnTo>
                <a:lnTo>
                  <a:pt x="546" y="132"/>
                </a:lnTo>
                <a:lnTo>
                  <a:pt x="546" y="138"/>
                </a:lnTo>
                <a:lnTo>
                  <a:pt x="552" y="132"/>
                </a:lnTo>
                <a:lnTo>
                  <a:pt x="558" y="126"/>
                </a:lnTo>
                <a:lnTo>
                  <a:pt x="564" y="120"/>
                </a:lnTo>
                <a:lnTo>
                  <a:pt x="564" y="114"/>
                </a:lnTo>
                <a:lnTo>
                  <a:pt x="570" y="114"/>
                </a:lnTo>
                <a:lnTo>
                  <a:pt x="570" y="108"/>
                </a:lnTo>
                <a:lnTo>
                  <a:pt x="576" y="102"/>
                </a:lnTo>
                <a:lnTo>
                  <a:pt x="576" y="102"/>
                </a:lnTo>
                <a:lnTo>
                  <a:pt x="576" y="96"/>
                </a:lnTo>
                <a:lnTo>
                  <a:pt x="570" y="90"/>
                </a:lnTo>
                <a:lnTo>
                  <a:pt x="576" y="66"/>
                </a:lnTo>
                <a:lnTo>
                  <a:pt x="582" y="66"/>
                </a:lnTo>
                <a:lnTo>
                  <a:pt x="588" y="60"/>
                </a:lnTo>
                <a:lnTo>
                  <a:pt x="588" y="54"/>
                </a:lnTo>
                <a:lnTo>
                  <a:pt x="600" y="54"/>
                </a:lnTo>
                <a:lnTo>
                  <a:pt x="600" y="48"/>
                </a:lnTo>
                <a:lnTo>
                  <a:pt x="600" y="48"/>
                </a:lnTo>
                <a:lnTo>
                  <a:pt x="600" y="36"/>
                </a:lnTo>
                <a:lnTo>
                  <a:pt x="600" y="18"/>
                </a:lnTo>
                <a:lnTo>
                  <a:pt x="594" y="12"/>
                </a:lnTo>
                <a:lnTo>
                  <a:pt x="588" y="6"/>
                </a:lnTo>
                <a:lnTo>
                  <a:pt x="570" y="0"/>
                </a:lnTo>
                <a:lnTo>
                  <a:pt x="564" y="0"/>
                </a:lnTo>
                <a:lnTo>
                  <a:pt x="558" y="0"/>
                </a:lnTo>
                <a:lnTo>
                  <a:pt x="552" y="6"/>
                </a:lnTo>
                <a:lnTo>
                  <a:pt x="552" y="18"/>
                </a:lnTo>
                <a:lnTo>
                  <a:pt x="558" y="24"/>
                </a:lnTo>
                <a:lnTo>
                  <a:pt x="558" y="30"/>
                </a:lnTo>
                <a:lnTo>
                  <a:pt x="564" y="42"/>
                </a:lnTo>
                <a:lnTo>
                  <a:pt x="558" y="48"/>
                </a:lnTo>
                <a:lnTo>
                  <a:pt x="552" y="54"/>
                </a:lnTo>
                <a:lnTo>
                  <a:pt x="540" y="54"/>
                </a:lnTo>
                <a:lnTo>
                  <a:pt x="528" y="54"/>
                </a:lnTo>
                <a:lnTo>
                  <a:pt x="528" y="54"/>
                </a:lnTo>
                <a:lnTo>
                  <a:pt x="522" y="54"/>
                </a:lnTo>
                <a:lnTo>
                  <a:pt x="516" y="60"/>
                </a:lnTo>
                <a:lnTo>
                  <a:pt x="510" y="60"/>
                </a:lnTo>
                <a:lnTo>
                  <a:pt x="504" y="54"/>
                </a:lnTo>
                <a:lnTo>
                  <a:pt x="498" y="60"/>
                </a:lnTo>
                <a:lnTo>
                  <a:pt x="492" y="60"/>
                </a:lnTo>
                <a:lnTo>
                  <a:pt x="480" y="66"/>
                </a:lnTo>
                <a:lnTo>
                  <a:pt x="474" y="66"/>
                </a:lnTo>
                <a:lnTo>
                  <a:pt x="474" y="60"/>
                </a:lnTo>
                <a:lnTo>
                  <a:pt x="468" y="54"/>
                </a:lnTo>
                <a:lnTo>
                  <a:pt x="462" y="54"/>
                </a:lnTo>
                <a:lnTo>
                  <a:pt x="456" y="48"/>
                </a:lnTo>
                <a:lnTo>
                  <a:pt x="444" y="42"/>
                </a:lnTo>
                <a:lnTo>
                  <a:pt x="438" y="42"/>
                </a:lnTo>
                <a:lnTo>
                  <a:pt x="438" y="48"/>
                </a:lnTo>
                <a:lnTo>
                  <a:pt x="426" y="48"/>
                </a:lnTo>
                <a:lnTo>
                  <a:pt x="426" y="42"/>
                </a:lnTo>
                <a:lnTo>
                  <a:pt x="414" y="36"/>
                </a:lnTo>
                <a:lnTo>
                  <a:pt x="414" y="24"/>
                </a:lnTo>
                <a:lnTo>
                  <a:pt x="408" y="24"/>
                </a:lnTo>
                <a:lnTo>
                  <a:pt x="402" y="24"/>
                </a:lnTo>
                <a:lnTo>
                  <a:pt x="396" y="24"/>
                </a:lnTo>
                <a:lnTo>
                  <a:pt x="390" y="30"/>
                </a:lnTo>
                <a:lnTo>
                  <a:pt x="390" y="24"/>
                </a:lnTo>
                <a:lnTo>
                  <a:pt x="384" y="18"/>
                </a:lnTo>
                <a:lnTo>
                  <a:pt x="378" y="24"/>
                </a:lnTo>
                <a:lnTo>
                  <a:pt x="372" y="24"/>
                </a:lnTo>
                <a:lnTo>
                  <a:pt x="366" y="24"/>
                </a:lnTo>
                <a:lnTo>
                  <a:pt x="366" y="36"/>
                </a:lnTo>
                <a:lnTo>
                  <a:pt x="360" y="36"/>
                </a:lnTo>
                <a:lnTo>
                  <a:pt x="360" y="36"/>
                </a:lnTo>
                <a:lnTo>
                  <a:pt x="354" y="36"/>
                </a:lnTo>
                <a:lnTo>
                  <a:pt x="348" y="36"/>
                </a:lnTo>
                <a:lnTo>
                  <a:pt x="342" y="42"/>
                </a:lnTo>
                <a:lnTo>
                  <a:pt x="336" y="42"/>
                </a:lnTo>
                <a:lnTo>
                  <a:pt x="318" y="42"/>
                </a:lnTo>
                <a:lnTo>
                  <a:pt x="318" y="42"/>
                </a:lnTo>
                <a:lnTo>
                  <a:pt x="306" y="42"/>
                </a:lnTo>
                <a:lnTo>
                  <a:pt x="300" y="48"/>
                </a:lnTo>
                <a:lnTo>
                  <a:pt x="300" y="42"/>
                </a:lnTo>
                <a:lnTo>
                  <a:pt x="294" y="48"/>
                </a:lnTo>
                <a:lnTo>
                  <a:pt x="288" y="54"/>
                </a:lnTo>
                <a:lnTo>
                  <a:pt x="282" y="54"/>
                </a:lnTo>
                <a:lnTo>
                  <a:pt x="270" y="54"/>
                </a:lnTo>
                <a:lnTo>
                  <a:pt x="258" y="48"/>
                </a:lnTo>
                <a:lnTo>
                  <a:pt x="252" y="54"/>
                </a:lnTo>
                <a:lnTo>
                  <a:pt x="246" y="54"/>
                </a:lnTo>
                <a:lnTo>
                  <a:pt x="246" y="66"/>
                </a:lnTo>
                <a:lnTo>
                  <a:pt x="252" y="66"/>
                </a:lnTo>
                <a:lnTo>
                  <a:pt x="252" y="72"/>
                </a:lnTo>
                <a:lnTo>
                  <a:pt x="246" y="72"/>
                </a:lnTo>
                <a:lnTo>
                  <a:pt x="246" y="78"/>
                </a:lnTo>
                <a:lnTo>
                  <a:pt x="240" y="72"/>
                </a:lnTo>
                <a:lnTo>
                  <a:pt x="234" y="78"/>
                </a:lnTo>
                <a:lnTo>
                  <a:pt x="222" y="78"/>
                </a:lnTo>
                <a:lnTo>
                  <a:pt x="204" y="72"/>
                </a:lnTo>
                <a:lnTo>
                  <a:pt x="204" y="72"/>
                </a:lnTo>
                <a:lnTo>
                  <a:pt x="198" y="72"/>
                </a:lnTo>
                <a:lnTo>
                  <a:pt x="192" y="78"/>
                </a:lnTo>
                <a:lnTo>
                  <a:pt x="192" y="78"/>
                </a:lnTo>
                <a:lnTo>
                  <a:pt x="186" y="78"/>
                </a:lnTo>
                <a:lnTo>
                  <a:pt x="174" y="84"/>
                </a:lnTo>
                <a:lnTo>
                  <a:pt x="168" y="90"/>
                </a:lnTo>
                <a:lnTo>
                  <a:pt x="156" y="102"/>
                </a:lnTo>
                <a:lnTo>
                  <a:pt x="156" y="108"/>
                </a:lnTo>
                <a:lnTo>
                  <a:pt x="150" y="108"/>
                </a:lnTo>
                <a:lnTo>
                  <a:pt x="144" y="114"/>
                </a:lnTo>
                <a:lnTo>
                  <a:pt x="144" y="114"/>
                </a:lnTo>
                <a:lnTo>
                  <a:pt x="138" y="108"/>
                </a:lnTo>
                <a:lnTo>
                  <a:pt x="132" y="108"/>
                </a:lnTo>
                <a:lnTo>
                  <a:pt x="126" y="108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2" y="114"/>
                </a:lnTo>
                <a:lnTo>
                  <a:pt x="90" y="114"/>
                </a:lnTo>
                <a:lnTo>
                  <a:pt x="84" y="132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96" y="156"/>
                </a:lnTo>
                <a:lnTo>
                  <a:pt x="90" y="162"/>
                </a:lnTo>
                <a:lnTo>
                  <a:pt x="90" y="168"/>
                </a:lnTo>
                <a:lnTo>
                  <a:pt x="84" y="168"/>
                </a:lnTo>
                <a:lnTo>
                  <a:pt x="78" y="168"/>
                </a:lnTo>
                <a:lnTo>
                  <a:pt x="72" y="174"/>
                </a:lnTo>
                <a:lnTo>
                  <a:pt x="66" y="180"/>
                </a:lnTo>
                <a:lnTo>
                  <a:pt x="66" y="192"/>
                </a:lnTo>
                <a:lnTo>
                  <a:pt x="60" y="198"/>
                </a:lnTo>
                <a:lnTo>
                  <a:pt x="60" y="204"/>
                </a:lnTo>
                <a:lnTo>
                  <a:pt x="60" y="210"/>
                </a:lnTo>
                <a:lnTo>
                  <a:pt x="60" y="216"/>
                </a:lnTo>
                <a:lnTo>
                  <a:pt x="54" y="222"/>
                </a:lnTo>
                <a:lnTo>
                  <a:pt x="54" y="222"/>
                </a:lnTo>
                <a:lnTo>
                  <a:pt x="42" y="228"/>
                </a:lnTo>
                <a:lnTo>
                  <a:pt x="36" y="228"/>
                </a:lnTo>
                <a:lnTo>
                  <a:pt x="36" y="228"/>
                </a:lnTo>
                <a:lnTo>
                  <a:pt x="30" y="234"/>
                </a:lnTo>
                <a:lnTo>
                  <a:pt x="24" y="240"/>
                </a:lnTo>
                <a:lnTo>
                  <a:pt x="30" y="252"/>
                </a:lnTo>
                <a:lnTo>
                  <a:pt x="36" y="258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76"/>
                </a:lnTo>
                <a:lnTo>
                  <a:pt x="18" y="282"/>
                </a:lnTo>
                <a:lnTo>
                  <a:pt x="12" y="282"/>
                </a:lnTo>
                <a:lnTo>
                  <a:pt x="6" y="276"/>
                </a:lnTo>
                <a:lnTo>
                  <a:pt x="0" y="276"/>
                </a:lnTo>
                <a:lnTo>
                  <a:pt x="0" y="282"/>
                </a:lnTo>
                <a:lnTo>
                  <a:pt x="6" y="282"/>
                </a:lnTo>
                <a:lnTo>
                  <a:pt x="6" y="288"/>
                </a:lnTo>
                <a:lnTo>
                  <a:pt x="6" y="282"/>
                </a:lnTo>
                <a:lnTo>
                  <a:pt x="12" y="288"/>
                </a:lnTo>
                <a:lnTo>
                  <a:pt x="12" y="294"/>
                </a:lnTo>
                <a:lnTo>
                  <a:pt x="12" y="294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24" y="312"/>
                </a:lnTo>
                <a:lnTo>
                  <a:pt x="24" y="312"/>
                </a:lnTo>
                <a:lnTo>
                  <a:pt x="18" y="312"/>
                </a:lnTo>
                <a:lnTo>
                  <a:pt x="18" y="318"/>
                </a:lnTo>
                <a:lnTo>
                  <a:pt x="24" y="318"/>
                </a:lnTo>
                <a:lnTo>
                  <a:pt x="24" y="324"/>
                </a:lnTo>
                <a:lnTo>
                  <a:pt x="24" y="330"/>
                </a:lnTo>
                <a:lnTo>
                  <a:pt x="24" y="330"/>
                </a:lnTo>
                <a:lnTo>
                  <a:pt x="30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8"/>
                </a:lnTo>
                <a:lnTo>
                  <a:pt x="48" y="348"/>
                </a:lnTo>
                <a:lnTo>
                  <a:pt x="48" y="348"/>
                </a:lnTo>
                <a:lnTo>
                  <a:pt x="48" y="354"/>
                </a:lnTo>
                <a:lnTo>
                  <a:pt x="54" y="360"/>
                </a:lnTo>
                <a:lnTo>
                  <a:pt x="54" y="360"/>
                </a:lnTo>
                <a:lnTo>
                  <a:pt x="60" y="360"/>
                </a:lnTo>
                <a:lnTo>
                  <a:pt x="60" y="366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8"/>
                </a:lnTo>
                <a:lnTo>
                  <a:pt x="60" y="378"/>
                </a:lnTo>
                <a:lnTo>
                  <a:pt x="66" y="378"/>
                </a:lnTo>
                <a:lnTo>
                  <a:pt x="66" y="378"/>
                </a:lnTo>
                <a:lnTo>
                  <a:pt x="66" y="378"/>
                </a:lnTo>
                <a:lnTo>
                  <a:pt x="72" y="378"/>
                </a:lnTo>
                <a:lnTo>
                  <a:pt x="72" y="378"/>
                </a:lnTo>
                <a:lnTo>
                  <a:pt x="72" y="378"/>
                </a:lnTo>
                <a:lnTo>
                  <a:pt x="66" y="372"/>
                </a:lnTo>
                <a:lnTo>
                  <a:pt x="66" y="372"/>
                </a:lnTo>
                <a:lnTo>
                  <a:pt x="66" y="372"/>
                </a:lnTo>
                <a:lnTo>
                  <a:pt x="66" y="366"/>
                </a:lnTo>
                <a:lnTo>
                  <a:pt x="72" y="366"/>
                </a:lnTo>
                <a:lnTo>
                  <a:pt x="72" y="366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0"/>
                </a:lnTo>
                <a:lnTo>
                  <a:pt x="72" y="366"/>
                </a:lnTo>
                <a:lnTo>
                  <a:pt x="72" y="366"/>
                </a:lnTo>
                <a:lnTo>
                  <a:pt x="78" y="366"/>
                </a:lnTo>
                <a:lnTo>
                  <a:pt x="72" y="372"/>
                </a:lnTo>
                <a:lnTo>
                  <a:pt x="78" y="372"/>
                </a:lnTo>
                <a:lnTo>
                  <a:pt x="84" y="372"/>
                </a:lnTo>
                <a:lnTo>
                  <a:pt x="84" y="372"/>
                </a:lnTo>
                <a:lnTo>
                  <a:pt x="78" y="366"/>
                </a:lnTo>
                <a:lnTo>
                  <a:pt x="78" y="366"/>
                </a:lnTo>
                <a:lnTo>
                  <a:pt x="84" y="366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90" y="372"/>
                </a:lnTo>
                <a:lnTo>
                  <a:pt x="90" y="372"/>
                </a:lnTo>
                <a:lnTo>
                  <a:pt x="90" y="372"/>
                </a:lnTo>
                <a:lnTo>
                  <a:pt x="96" y="366"/>
                </a:lnTo>
                <a:lnTo>
                  <a:pt x="96" y="372"/>
                </a:lnTo>
                <a:lnTo>
                  <a:pt x="96" y="366"/>
                </a:lnTo>
                <a:lnTo>
                  <a:pt x="96" y="366"/>
                </a:lnTo>
                <a:lnTo>
                  <a:pt x="102" y="378"/>
                </a:lnTo>
                <a:lnTo>
                  <a:pt x="102" y="378"/>
                </a:lnTo>
                <a:lnTo>
                  <a:pt x="102" y="378"/>
                </a:lnTo>
                <a:lnTo>
                  <a:pt x="102" y="378"/>
                </a:lnTo>
                <a:lnTo>
                  <a:pt x="102" y="384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96" y="384"/>
                </a:lnTo>
                <a:lnTo>
                  <a:pt x="96" y="384"/>
                </a:lnTo>
                <a:lnTo>
                  <a:pt x="96" y="390"/>
                </a:lnTo>
                <a:lnTo>
                  <a:pt x="96" y="390"/>
                </a:lnTo>
                <a:lnTo>
                  <a:pt x="90" y="390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90" y="384"/>
                </a:lnTo>
                <a:lnTo>
                  <a:pt x="84" y="384"/>
                </a:lnTo>
                <a:lnTo>
                  <a:pt x="84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78"/>
                </a:lnTo>
                <a:lnTo>
                  <a:pt x="78" y="378"/>
                </a:lnTo>
                <a:lnTo>
                  <a:pt x="72" y="384"/>
                </a:lnTo>
                <a:lnTo>
                  <a:pt x="72" y="384"/>
                </a:lnTo>
                <a:lnTo>
                  <a:pt x="72" y="384"/>
                </a:lnTo>
                <a:lnTo>
                  <a:pt x="66" y="378"/>
                </a:lnTo>
                <a:lnTo>
                  <a:pt x="66" y="378"/>
                </a:lnTo>
                <a:lnTo>
                  <a:pt x="66" y="384"/>
                </a:lnTo>
                <a:lnTo>
                  <a:pt x="66" y="384"/>
                </a:lnTo>
                <a:lnTo>
                  <a:pt x="66" y="390"/>
                </a:lnTo>
                <a:lnTo>
                  <a:pt x="66" y="384"/>
                </a:lnTo>
                <a:lnTo>
                  <a:pt x="72" y="384"/>
                </a:lnTo>
                <a:lnTo>
                  <a:pt x="66" y="390"/>
                </a:lnTo>
                <a:lnTo>
                  <a:pt x="72" y="390"/>
                </a:lnTo>
                <a:lnTo>
                  <a:pt x="66" y="396"/>
                </a:lnTo>
                <a:lnTo>
                  <a:pt x="66" y="402"/>
                </a:lnTo>
                <a:lnTo>
                  <a:pt x="66" y="402"/>
                </a:lnTo>
                <a:lnTo>
                  <a:pt x="66" y="408"/>
                </a:lnTo>
                <a:lnTo>
                  <a:pt x="66" y="408"/>
                </a:lnTo>
                <a:lnTo>
                  <a:pt x="66" y="408"/>
                </a:lnTo>
                <a:lnTo>
                  <a:pt x="72" y="408"/>
                </a:lnTo>
                <a:lnTo>
                  <a:pt x="72" y="408"/>
                </a:lnTo>
                <a:lnTo>
                  <a:pt x="72" y="402"/>
                </a:lnTo>
                <a:lnTo>
                  <a:pt x="72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8"/>
                </a:lnTo>
                <a:lnTo>
                  <a:pt x="78" y="408"/>
                </a:lnTo>
                <a:lnTo>
                  <a:pt x="78" y="414"/>
                </a:lnTo>
                <a:lnTo>
                  <a:pt x="78" y="414"/>
                </a:lnTo>
                <a:lnTo>
                  <a:pt x="78" y="414"/>
                </a:lnTo>
                <a:lnTo>
                  <a:pt x="78" y="420"/>
                </a:lnTo>
                <a:lnTo>
                  <a:pt x="84" y="420"/>
                </a:lnTo>
                <a:lnTo>
                  <a:pt x="84" y="420"/>
                </a:lnTo>
                <a:lnTo>
                  <a:pt x="84" y="420"/>
                </a:lnTo>
                <a:lnTo>
                  <a:pt x="90" y="420"/>
                </a:lnTo>
                <a:lnTo>
                  <a:pt x="90" y="426"/>
                </a:lnTo>
                <a:lnTo>
                  <a:pt x="90" y="438"/>
                </a:lnTo>
                <a:lnTo>
                  <a:pt x="90" y="438"/>
                </a:lnTo>
                <a:lnTo>
                  <a:pt x="90" y="444"/>
                </a:lnTo>
                <a:lnTo>
                  <a:pt x="96" y="438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102" y="450"/>
                </a:lnTo>
                <a:lnTo>
                  <a:pt x="96" y="450"/>
                </a:lnTo>
                <a:lnTo>
                  <a:pt x="102" y="456"/>
                </a:lnTo>
                <a:lnTo>
                  <a:pt x="102" y="456"/>
                </a:lnTo>
                <a:lnTo>
                  <a:pt x="102" y="456"/>
                </a:lnTo>
                <a:lnTo>
                  <a:pt x="96" y="462"/>
                </a:lnTo>
                <a:lnTo>
                  <a:pt x="96" y="456"/>
                </a:lnTo>
                <a:lnTo>
                  <a:pt x="96" y="462"/>
                </a:lnTo>
                <a:lnTo>
                  <a:pt x="96" y="462"/>
                </a:lnTo>
                <a:lnTo>
                  <a:pt x="96" y="462"/>
                </a:lnTo>
                <a:lnTo>
                  <a:pt x="96" y="462"/>
                </a:lnTo>
                <a:lnTo>
                  <a:pt x="96" y="468"/>
                </a:lnTo>
                <a:lnTo>
                  <a:pt x="102" y="462"/>
                </a:lnTo>
                <a:lnTo>
                  <a:pt x="102" y="468"/>
                </a:lnTo>
                <a:lnTo>
                  <a:pt x="108" y="468"/>
                </a:lnTo>
                <a:lnTo>
                  <a:pt x="102" y="462"/>
                </a:lnTo>
                <a:lnTo>
                  <a:pt x="108" y="462"/>
                </a:lnTo>
                <a:lnTo>
                  <a:pt x="108" y="468"/>
                </a:lnTo>
                <a:lnTo>
                  <a:pt x="114" y="462"/>
                </a:lnTo>
                <a:lnTo>
                  <a:pt x="114" y="462"/>
                </a:lnTo>
                <a:lnTo>
                  <a:pt x="114" y="462"/>
                </a:lnTo>
                <a:lnTo>
                  <a:pt x="120" y="456"/>
                </a:lnTo>
                <a:lnTo>
                  <a:pt x="120" y="450"/>
                </a:lnTo>
                <a:lnTo>
                  <a:pt x="120" y="450"/>
                </a:lnTo>
                <a:lnTo>
                  <a:pt x="120" y="450"/>
                </a:lnTo>
                <a:lnTo>
                  <a:pt x="120" y="456"/>
                </a:lnTo>
                <a:lnTo>
                  <a:pt x="126" y="456"/>
                </a:lnTo>
                <a:lnTo>
                  <a:pt x="126" y="462"/>
                </a:lnTo>
                <a:lnTo>
                  <a:pt x="126" y="462"/>
                </a:lnTo>
                <a:lnTo>
                  <a:pt x="126" y="468"/>
                </a:lnTo>
                <a:lnTo>
                  <a:pt x="132" y="468"/>
                </a:lnTo>
                <a:lnTo>
                  <a:pt x="132" y="468"/>
                </a:lnTo>
                <a:lnTo>
                  <a:pt x="138" y="468"/>
                </a:lnTo>
                <a:lnTo>
                  <a:pt x="138" y="468"/>
                </a:lnTo>
                <a:lnTo>
                  <a:pt x="144" y="468"/>
                </a:lnTo>
                <a:lnTo>
                  <a:pt x="144" y="462"/>
                </a:lnTo>
                <a:lnTo>
                  <a:pt x="144" y="462"/>
                </a:lnTo>
                <a:lnTo>
                  <a:pt x="144" y="462"/>
                </a:lnTo>
                <a:lnTo>
                  <a:pt x="150" y="462"/>
                </a:lnTo>
                <a:lnTo>
                  <a:pt x="150" y="462"/>
                </a:lnTo>
                <a:lnTo>
                  <a:pt x="156" y="468"/>
                </a:lnTo>
                <a:lnTo>
                  <a:pt x="156" y="468"/>
                </a:lnTo>
                <a:lnTo>
                  <a:pt x="162" y="462"/>
                </a:lnTo>
                <a:lnTo>
                  <a:pt x="162" y="462"/>
                </a:lnTo>
                <a:lnTo>
                  <a:pt x="162" y="456"/>
                </a:lnTo>
                <a:lnTo>
                  <a:pt x="162" y="456"/>
                </a:lnTo>
                <a:lnTo>
                  <a:pt x="174" y="456"/>
                </a:lnTo>
                <a:lnTo>
                  <a:pt x="174" y="456"/>
                </a:lnTo>
                <a:lnTo>
                  <a:pt x="180" y="456"/>
                </a:lnTo>
                <a:lnTo>
                  <a:pt x="180" y="456"/>
                </a:lnTo>
                <a:lnTo>
                  <a:pt x="186" y="456"/>
                </a:lnTo>
                <a:lnTo>
                  <a:pt x="186" y="456"/>
                </a:lnTo>
                <a:lnTo>
                  <a:pt x="192" y="462"/>
                </a:lnTo>
                <a:lnTo>
                  <a:pt x="192" y="462"/>
                </a:lnTo>
                <a:lnTo>
                  <a:pt x="192" y="462"/>
                </a:lnTo>
                <a:lnTo>
                  <a:pt x="198" y="468"/>
                </a:lnTo>
                <a:lnTo>
                  <a:pt x="198" y="462"/>
                </a:lnTo>
                <a:lnTo>
                  <a:pt x="198" y="462"/>
                </a:lnTo>
                <a:lnTo>
                  <a:pt x="204" y="462"/>
                </a:lnTo>
                <a:lnTo>
                  <a:pt x="204" y="462"/>
                </a:lnTo>
                <a:lnTo>
                  <a:pt x="210" y="462"/>
                </a:lnTo>
                <a:lnTo>
                  <a:pt x="210" y="462"/>
                </a:lnTo>
                <a:lnTo>
                  <a:pt x="210" y="462"/>
                </a:lnTo>
                <a:lnTo>
                  <a:pt x="210" y="468"/>
                </a:lnTo>
                <a:lnTo>
                  <a:pt x="216" y="462"/>
                </a:lnTo>
                <a:lnTo>
                  <a:pt x="210" y="456"/>
                </a:lnTo>
                <a:lnTo>
                  <a:pt x="216" y="456"/>
                </a:lnTo>
                <a:lnTo>
                  <a:pt x="216" y="450"/>
                </a:lnTo>
                <a:lnTo>
                  <a:pt x="222" y="450"/>
                </a:lnTo>
                <a:lnTo>
                  <a:pt x="222" y="456"/>
                </a:lnTo>
                <a:lnTo>
                  <a:pt x="222" y="456"/>
                </a:lnTo>
                <a:lnTo>
                  <a:pt x="228" y="462"/>
                </a:lnTo>
                <a:lnTo>
                  <a:pt x="228" y="462"/>
                </a:lnTo>
                <a:lnTo>
                  <a:pt x="228" y="468"/>
                </a:lnTo>
                <a:lnTo>
                  <a:pt x="228" y="474"/>
                </a:lnTo>
                <a:lnTo>
                  <a:pt x="234" y="474"/>
                </a:lnTo>
                <a:lnTo>
                  <a:pt x="234" y="468"/>
                </a:lnTo>
                <a:lnTo>
                  <a:pt x="234" y="468"/>
                </a:lnTo>
                <a:lnTo>
                  <a:pt x="234" y="462"/>
                </a:lnTo>
                <a:lnTo>
                  <a:pt x="234" y="462"/>
                </a:lnTo>
                <a:lnTo>
                  <a:pt x="234" y="462"/>
                </a:lnTo>
                <a:lnTo>
                  <a:pt x="234" y="462"/>
                </a:lnTo>
                <a:lnTo>
                  <a:pt x="234" y="456"/>
                </a:lnTo>
                <a:lnTo>
                  <a:pt x="234" y="456"/>
                </a:lnTo>
                <a:lnTo>
                  <a:pt x="240" y="462"/>
                </a:lnTo>
                <a:lnTo>
                  <a:pt x="240" y="462"/>
                </a:lnTo>
                <a:lnTo>
                  <a:pt x="240" y="468"/>
                </a:lnTo>
                <a:lnTo>
                  <a:pt x="246" y="468"/>
                </a:lnTo>
                <a:lnTo>
                  <a:pt x="252" y="474"/>
                </a:lnTo>
                <a:lnTo>
                  <a:pt x="246" y="474"/>
                </a:lnTo>
                <a:lnTo>
                  <a:pt x="252" y="480"/>
                </a:lnTo>
                <a:lnTo>
                  <a:pt x="258" y="480"/>
                </a:lnTo>
                <a:lnTo>
                  <a:pt x="258" y="486"/>
                </a:lnTo>
                <a:lnTo>
                  <a:pt x="264" y="486"/>
                </a:lnTo>
                <a:lnTo>
                  <a:pt x="264" y="486"/>
                </a:lnTo>
                <a:lnTo>
                  <a:pt x="264" y="480"/>
                </a:lnTo>
                <a:lnTo>
                  <a:pt x="264" y="480"/>
                </a:lnTo>
                <a:lnTo>
                  <a:pt x="264" y="480"/>
                </a:lnTo>
                <a:lnTo>
                  <a:pt x="264" y="480"/>
                </a:lnTo>
                <a:lnTo>
                  <a:pt x="270" y="480"/>
                </a:lnTo>
                <a:lnTo>
                  <a:pt x="270" y="480"/>
                </a:lnTo>
                <a:lnTo>
                  <a:pt x="276" y="480"/>
                </a:lnTo>
                <a:lnTo>
                  <a:pt x="270" y="486"/>
                </a:lnTo>
                <a:lnTo>
                  <a:pt x="276" y="486"/>
                </a:lnTo>
                <a:lnTo>
                  <a:pt x="276" y="486"/>
                </a:lnTo>
                <a:lnTo>
                  <a:pt x="282" y="480"/>
                </a:lnTo>
                <a:lnTo>
                  <a:pt x="282" y="486"/>
                </a:lnTo>
                <a:lnTo>
                  <a:pt x="282" y="486"/>
                </a:lnTo>
                <a:lnTo>
                  <a:pt x="282" y="486"/>
                </a:lnTo>
                <a:lnTo>
                  <a:pt x="288" y="486"/>
                </a:lnTo>
                <a:lnTo>
                  <a:pt x="288" y="492"/>
                </a:lnTo>
                <a:lnTo>
                  <a:pt x="282" y="492"/>
                </a:lnTo>
                <a:lnTo>
                  <a:pt x="288" y="492"/>
                </a:lnTo>
                <a:lnTo>
                  <a:pt x="288" y="492"/>
                </a:lnTo>
                <a:lnTo>
                  <a:pt x="288" y="498"/>
                </a:lnTo>
                <a:lnTo>
                  <a:pt x="282" y="498"/>
                </a:lnTo>
                <a:lnTo>
                  <a:pt x="282" y="498"/>
                </a:lnTo>
                <a:lnTo>
                  <a:pt x="270" y="498"/>
                </a:lnTo>
                <a:lnTo>
                  <a:pt x="270" y="504"/>
                </a:lnTo>
                <a:lnTo>
                  <a:pt x="264" y="498"/>
                </a:lnTo>
                <a:lnTo>
                  <a:pt x="264" y="498"/>
                </a:lnTo>
                <a:lnTo>
                  <a:pt x="258" y="504"/>
                </a:lnTo>
                <a:lnTo>
                  <a:pt x="258" y="504"/>
                </a:lnTo>
                <a:lnTo>
                  <a:pt x="258" y="504"/>
                </a:lnTo>
                <a:lnTo>
                  <a:pt x="258" y="510"/>
                </a:lnTo>
                <a:lnTo>
                  <a:pt x="264" y="510"/>
                </a:lnTo>
                <a:lnTo>
                  <a:pt x="264" y="510"/>
                </a:lnTo>
                <a:lnTo>
                  <a:pt x="264" y="516"/>
                </a:lnTo>
                <a:lnTo>
                  <a:pt x="264" y="516"/>
                </a:lnTo>
                <a:lnTo>
                  <a:pt x="264" y="516"/>
                </a:lnTo>
                <a:lnTo>
                  <a:pt x="270" y="522"/>
                </a:lnTo>
                <a:lnTo>
                  <a:pt x="276" y="522"/>
                </a:lnTo>
                <a:lnTo>
                  <a:pt x="282" y="522"/>
                </a:lnTo>
                <a:lnTo>
                  <a:pt x="282" y="522"/>
                </a:lnTo>
                <a:lnTo>
                  <a:pt x="282" y="516"/>
                </a:lnTo>
                <a:lnTo>
                  <a:pt x="282" y="510"/>
                </a:lnTo>
                <a:lnTo>
                  <a:pt x="288" y="516"/>
                </a:lnTo>
                <a:lnTo>
                  <a:pt x="294" y="516"/>
                </a:lnTo>
                <a:lnTo>
                  <a:pt x="300" y="510"/>
                </a:lnTo>
                <a:lnTo>
                  <a:pt x="300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0"/>
                </a:lnTo>
                <a:lnTo>
                  <a:pt x="306" y="510"/>
                </a:lnTo>
                <a:lnTo>
                  <a:pt x="312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504"/>
                </a:lnTo>
                <a:lnTo>
                  <a:pt x="324" y="504"/>
                </a:lnTo>
                <a:lnTo>
                  <a:pt x="324" y="510"/>
                </a:lnTo>
                <a:lnTo>
                  <a:pt x="318" y="510"/>
                </a:lnTo>
                <a:lnTo>
                  <a:pt x="318" y="516"/>
                </a:lnTo>
                <a:lnTo>
                  <a:pt x="318" y="516"/>
                </a:lnTo>
                <a:lnTo>
                  <a:pt x="324" y="516"/>
                </a:lnTo>
                <a:lnTo>
                  <a:pt x="324" y="522"/>
                </a:lnTo>
                <a:lnTo>
                  <a:pt x="330" y="522"/>
                </a:lnTo>
                <a:lnTo>
                  <a:pt x="330" y="522"/>
                </a:lnTo>
                <a:lnTo>
                  <a:pt x="336" y="528"/>
                </a:lnTo>
                <a:lnTo>
                  <a:pt x="336" y="528"/>
                </a:lnTo>
                <a:lnTo>
                  <a:pt x="336" y="534"/>
                </a:lnTo>
                <a:lnTo>
                  <a:pt x="336" y="534"/>
                </a:lnTo>
                <a:lnTo>
                  <a:pt x="336" y="534"/>
                </a:lnTo>
                <a:lnTo>
                  <a:pt x="336" y="534"/>
                </a:lnTo>
                <a:lnTo>
                  <a:pt x="336" y="540"/>
                </a:lnTo>
                <a:lnTo>
                  <a:pt x="342" y="534"/>
                </a:lnTo>
                <a:lnTo>
                  <a:pt x="342" y="534"/>
                </a:lnTo>
                <a:lnTo>
                  <a:pt x="348" y="534"/>
                </a:lnTo>
                <a:lnTo>
                  <a:pt x="348" y="540"/>
                </a:lnTo>
                <a:lnTo>
                  <a:pt x="348" y="546"/>
                </a:lnTo>
                <a:lnTo>
                  <a:pt x="348" y="546"/>
                </a:lnTo>
                <a:lnTo>
                  <a:pt x="354" y="546"/>
                </a:lnTo>
                <a:lnTo>
                  <a:pt x="354" y="558"/>
                </a:lnTo>
                <a:lnTo>
                  <a:pt x="354" y="558"/>
                </a:lnTo>
                <a:lnTo>
                  <a:pt x="360" y="558"/>
                </a:lnTo>
                <a:lnTo>
                  <a:pt x="360" y="558"/>
                </a:lnTo>
                <a:lnTo>
                  <a:pt x="360" y="558"/>
                </a:lnTo>
                <a:lnTo>
                  <a:pt x="366" y="552"/>
                </a:lnTo>
                <a:lnTo>
                  <a:pt x="366" y="552"/>
                </a:lnTo>
                <a:lnTo>
                  <a:pt x="366" y="552"/>
                </a:lnTo>
                <a:lnTo>
                  <a:pt x="366" y="546"/>
                </a:lnTo>
                <a:lnTo>
                  <a:pt x="366" y="546"/>
                </a:lnTo>
                <a:lnTo>
                  <a:pt x="366" y="540"/>
                </a:lnTo>
                <a:lnTo>
                  <a:pt x="366" y="540"/>
                </a:lnTo>
                <a:lnTo>
                  <a:pt x="366" y="534"/>
                </a:lnTo>
                <a:lnTo>
                  <a:pt x="366" y="528"/>
                </a:lnTo>
                <a:lnTo>
                  <a:pt x="360" y="528"/>
                </a:lnTo>
                <a:lnTo>
                  <a:pt x="360" y="522"/>
                </a:lnTo>
                <a:lnTo>
                  <a:pt x="366" y="522"/>
                </a:lnTo>
                <a:lnTo>
                  <a:pt x="360" y="522"/>
                </a:lnTo>
                <a:lnTo>
                  <a:pt x="360" y="522"/>
                </a:lnTo>
                <a:lnTo>
                  <a:pt x="360" y="516"/>
                </a:lnTo>
                <a:lnTo>
                  <a:pt x="360" y="510"/>
                </a:lnTo>
                <a:lnTo>
                  <a:pt x="360" y="510"/>
                </a:lnTo>
                <a:lnTo>
                  <a:pt x="360" y="504"/>
                </a:lnTo>
                <a:lnTo>
                  <a:pt x="360" y="504"/>
                </a:lnTo>
                <a:lnTo>
                  <a:pt x="360" y="498"/>
                </a:lnTo>
                <a:lnTo>
                  <a:pt x="360" y="498"/>
                </a:lnTo>
                <a:lnTo>
                  <a:pt x="360" y="492"/>
                </a:lnTo>
                <a:lnTo>
                  <a:pt x="360" y="492"/>
                </a:lnTo>
                <a:lnTo>
                  <a:pt x="366" y="492"/>
                </a:lnTo>
                <a:lnTo>
                  <a:pt x="366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80"/>
                </a:lnTo>
                <a:lnTo>
                  <a:pt x="360" y="474"/>
                </a:lnTo>
                <a:lnTo>
                  <a:pt x="354" y="468"/>
                </a:lnTo>
                <a:lnTo>
                  <a:pt x="348" y="468"/>
                </a:lnTo>
                <a:lnTo>
                  <a:pt x="342" y="468"/>
                </a:lnTo>
                <a:lnTo>
                  <a:pt x="342" y="468"/>
                </a:lnTo>
                <a:lnTo>
                  <a:pt x="336" y="462"/>
                </a:lnTo>
                <a:lnTo>
                  <a:pt x="336" y="468"/>
                </a:lnTo>
                <a:lnTo>
                  <a:pt x="330" y="462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4" name=""/>
          <p:cNvSpPr/>
          <p:nvPr/>
        </p:nvSpPr>
        <p:spPr>
          <a:xfrm>
            <a:off x="10433160" y="5246640"/>
            <a:ext cx="264960" cy="533520"/>
          </a:xfrm>
          <a:custGeom>
            <a:avLst/>
            <a:gdLst/>
            <a:ahLst/>
            <a:rect l="l" t="t" r="r" b="b"/>
            <a:pathLst>
              <a:path w="168" h="336">
                <a:moveTo>
                  <a:pt x="102" y="336"/>
                </a:moveTo>
                <a:lnTo>
                  <a:pt x="102" y="336"/>
                </a:lnTo>
                <a:lnTo>
                  <a:pt x="96" y="330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0" y="318"/>
                </a:lnTo>
                <a:lnTo>
                  <a:pt x="90" y="318"/>
                </a:lnTo>
                <a:lnTo>
                  <a:pt x="90" y="312"/>
                </a:lnTo>
                <a:lnTo>
                  <a:pt x="90" y="312"/>
                </a:lnTo>
                <a:lnTo>
                  <a:pt x="90" y="318"/>
                </a:lnTo>
                <a:lnTo>
                  <a:pt x="84" y="318"/>
                </a:lnTo>
                <a:lnTo>
                  <a:pt x="84" y="312"/>
                </a:lnTo>
                <a:lnTo>
                  <a:pt x="78" y="318"/>
                </a:lnTo>
                <a:lnTo>
                  <a:pt x="78" y="312"/>
                </a:lnTo>
                <a:lnTo>
                  <a:pt x="72" y="312"/>
                </a:lnTo>
                <a:lnTo>
                  <a:pt x="66" y="312"/>
                </a:lnTo>
                <a:lnTo>
                  <a:pt x="78" y="312"/>
                </a:lnTo>
                <a:lnTo>
                  <a:pt x="78" y="312"/>
                </a:lnTo>
                <a:lnTo>
                  <a:pt x="72" y="312"/>
                </a:lnTo>
                <a:lnTo>
                  <a:pt x="72" y="306"/>
                </a:lnTo>
                <a:lnTo>
                  <a:pt x="72" y="300"/>
                </a:lnTo>
                <a:lnTo>
                  <a:pt x="72" y="294"/>
                </a:lnTo>
                <a:lnTo>
                  <a:pt x="66" y="294"/>
                </a:lnTo>
                <a:lnTo>
                  <a:pt x="66" y="294"/>
                </a:lnTo>
                <a:lnTo>
                  <a:pt x="60" y="288"/>
                </a:lnTo>
                <a:lnTo>
                  <a:pt x="54" y="288"/>
                </a:lnTo>
                <a:lnTo>
                  <a:pt x="60" y="294"/>
                </a:lnTo>
                <a:lnTo>
                  <a:pt x="60" y="294"/>
                </a:lnTo>
                <a:lnTo>
                  <a:pt x="54" y="294"/>
                </a:lnTo>
                <a:lnTo>
                  <a:pt x="54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88"/>
                </a:lnTo>
                <a:lnTo>
                  <a:pt x="48" y="282"/>
                </a:lnTo>
                <a:lnTo>
                  <a:pt x="42" y="282"/>
                </a:lnTo>
                <a:lnTo>
                  <a:pt x="42" y="282"/>
                </a:lnTo>
                <a:lnTo>
                  <a:pt x="36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24" y="276"/>
                </a:lnTo>
                <a:lnTo>
                  <a:pt x="18" y="276"/>
                </a:lnTo>
                <a:lnTo>
                  <a:pt x="18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0" y="270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12" y="264"/>
                </a:lnTo>
                <a:lnTo>
                  <a:pt x="12" y="264"/>
                </a:lnTo>
                <a:lnTo>
                  <a:pt x="18" y="264"/>
                </a:lnTo>
                <a:lnTo>
                  <a:pt x="24" y="264"/>
                </a:lnTo>
                <a:lnTo>
                  <a:pt x="24" y="264"/>
                </a:lnTo>
                <a:lnTo>
                  <a:pt x="30" y="258"/>
                </a:lnTo>
                <a:lnTo>
                  <a:pt x="30" y="258"/>
                </a:lnTo>
                <a:lnTo>
                  <a:pt x="36" y="258"/>
                </a:lnTo>
                <a:lnTo>
                  <a:pt x="36" y="252"/>
                </a:lnTo>
                <a:lnTo>
                  <a:pt x="36" y="258"/>
                </a:lnTo>
                <a:lnTo>
                  <a:pt x="36" y="252"/>
                </a:lnTo>
                <a:lnTo>
                  <a:pt x="42" y="252"/>
                </a:lnTo>
                <a:lnTo>
                  <a:pt x="42" y="246"/>
                </a:lnTo>
                <a:lnTo>
                  <a:pt x="36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34"/>
                </a:lnTo>
                <a:lnTo>
                  <a:pt x="36" y="228"/>
                </a:lnTo>
                <a:lnTo>
                  <a:pt x="36" y="228"/>
                </a:lnTo>
                <a:lnTo>
                  <a:pt x="36" y="234"/>
                </a:lnTo>
                <a:lnTo>
                  <a:pt x="36" y="228"/>
                </a:lnTo>
                <a:lnTo>
                  <a:pt x="36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8"/>
                </a:lnTo>
                <a:lnTo>
                  <a:pt x="24" y="222"/>
                </a:lnTo>
                <a:lnTo>
                  <a:pt x="24" y="222"/>
                </a:lnTo>
                <a:lnTo>
                  <a:pt x="24" y="210"/>
                </a:lnTo>
                <a:lnTo>
                  <a:pt x="24" y="210"/>
                </a:lnTo>
                <a:lnTo>
                  <a:pt x="30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42" y="198"/>
                </a:lnTo>
                <a:lnTo>
                  <a:pt x="42" y="204"/>
                </a:lnTo>
                <a:lnTo>
                  <a:pt x="48" y="204"/>
                </a:lnTo>
                <a:lnTo>
                  <a:pt x="48" y="204"/>
                </a:lnTo>
                <a:lnTo>
                  <a:pt x="54" y="204"/>
                </a:lnTo>
                <a:lnTo>
                  <a:pt x="60" y="210"/>
                </a:lnTo>
                <a:lnTo>
                  <a:pt x="60" y="216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54" y="228"/>
                </a:lnTo>
                <a:lnTo>
                  <a:pt x="48" y="234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34"/>
                </a:lnTo>
                <a:lnTo>
                  <a:pt x="48" y="234"/>
                </a:lnTo>
                <a:lnTo>
                  <a:pt x="60" y="234"/>
                </a:lnTo>
                <a:lnTo>
                  <a:pt x="60" y="228"/>
                </a:lnTo>
                <a:lnTo>
                  <a:pt x="66" y="228"/>
                </a:lnTo>
                <a:lnTo>
                  <a:pt x="72" y="228"/>
                </a:lnTo>
                <a:lnTo>
                  <a:pt x="72" y="222"/>
                </a:lnTo>
                <a:lnTo>
                  <a:pt x="72" y="222"/>
                </a:lnTo>
                <a:lnTo>
                  <a:pt x="72" y="210"/>
                </a:lnTo>
                <a:lnTo>
                  <a:pt x="66" y="210"/>
                </a:lnTo>
                <a:lnTo>
                  <a:pt x="66" y="204"/>
                </a:lnTo>
                <a:lnTo>
                  <a:pt x="60" y="198"/>
                </a:lnTo>
                <a:lnTo>
                  <a:pt x="60" y="198"/>
                </a:lnTo>
                <a:lnTo>
                  <a:pt x="60" y="192"/>
                </a:lnTo>
                <a:lnTo>
                  <a:pt x="54" y="186"/>
                </a:lnTo>
                <a:lnTo>
                  <a:pt x="54" y="186"/>
                </a:lnTo>
                <a:lnTo>
                  <a:pt x="48" y="174"/>
                </a:lnTo>
                <a:lnTo>
                  <a:pt x="42" y="174"/>
                </a:lnTo>
                <a:lnTo>
                  <a:pt x="42" y="168"/>
                </a:lnTo>
                <a:lnTo>
                  <a:pt x="36" y="168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44"/>
                </a:lnTo>
                <a:lnTo>
                  <a:pt x="30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2" y="120"/>
                </a:lnTo>
                <a:lnTo>
                  <a:pt x="12" y="114"/>
                </a:lnTo>
                <a:lnTo>
                  <a:pt x="6" y="108"/>
                </a:lnTo>
                <a:lnTo>
                  <a:pt x="6" y="108"/>
                </a:lnTo>
                <a:lnTo>
                  <a:pt x="6" y="96"/>
                </a:lnTo>
                <a:lnTo>
                  <a:pt x="0" y="90"/>
                </a:lnTo>
                <a:lnTo>
                  <a:pt x="0" y="84"/>
                </a:lnTo>
                <a:lnTo>
                  <a:pt x="6" y="78"/>
                </a:lnTo>
                <a:lnTo>
                  <a:pt x="6" y="78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6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54"/>
                </a:lnTo>
                <a:lnTo>
                  <a:pt x="42" y="60"/>
                </a:lnTo>
                <a:lnTo>
                  <a:pt x="42" y="66"/>
                </a:lnTo>
                <a:lnTo>
                  <a:pt x="54" y="66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72" y="78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8" y="102"/>
                </a:lnTo>
                <a:lnTo>
                  <a:pt x="78" y="108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96" y="120"/>
                </a:lnTo>
                <a:lnTo>
                  <a:pt x="102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14"/>
                </a:lnTo>
                <a:lnTo>
                  <a:pt x="108" y="114"/>
                </a:lnTo>
                <a:lnTo>
                  <a:pt x="102" y="114"/>
                </a:lnTo>
                <a:lnTo>
                  <a:pt x="96" y="108"/>
                </a:lnTo>
                <a:lnTo>
                  <a:pt x="90" y="108"/>
                </a:lnTo>
                <a:lnTo>
                  <a:pt x="90" y="102"/>
                </a:lnTo>
                <a:lnTo>
                  <a:pt x="84" y="96"/>
                </a:lnTo>
                <a:lnTo>
                  <a:pt x="84" y="96"/>
                </a:lnTo>
                <a:lnTo>
                  <a:pt x="78" y="90"/>
                </a:lnTo>
                <a:lnTo>
                  <a:pt x="78" y="90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8" y="72"/>
                </a:lnTo>
                <a:lnTo>
                  <a:pt x="84" y="72"/>
                </a:lnTo>
                <a:lnTo>
                  <a:pt x="90" y="72"/>
                </a:lnTo>
                <a:lnTo>
                  <a:pt x="90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84"/>
                </a:lnTo>
                <a:lnTo>
                  <a:pt x="108" y="84"/>
                </a:lnTo>
                <a:lnTo>
                  <a:pt x="108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8"/>
                </a:lnTo>
                <a:lnTo>
                  <a:pt x="120" y="108"/>
                </a:lnTo>
                <a:lnTo>
                  <a:pt x="126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08"/>
                </a:lnTo>
                <a:lnTo>
                  <a:pt x="138" y="108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96"/>
                </a:lnTo>
                <a:lnTo>
                  <a:pt x="132" y="96"/>
                </a:lnTo>
                <a:lnTo>
                  <a:pt x="126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08" y="72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66"/>
                </a:lnTo>
                <a:lnTo>
                  <a:pt x="144" y="66"/>
                </a:lnTo>
                <a:lnTo>
                  <a:pt x="150" y="72"/>
                </a:lnTo>
                <a:lnTo>
                  <a:pt x="150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62" y="90"/>
                </a:lnTo>
                <a:lnTo>
                  <a:pt x="162" y="96"/>
                </a:lnTo>
                <a:lnTo>
                  <a:pt x="168" y="90"/>
                </a:lnTo>
                <a:lnTo>
                  <a:pt x="168" y="84"/>
                </a:lnTo>
                <a:lnTo>
                  <a:pt x="168" y="84"/>
                </a:lnTo>
                <a:lnTo>
                  <a:pt x="162" y="72"/>
                </a:lnTo>
                <a:lnTo>
                  <a:pt x="156" y="66"/>
                </a:lnTo>
                <a:lnTo>
                  <a:pt x="156" y="66"/>
                </a:lnTo>
                <a:lnTo>
                  <a:pt x="150" y="66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48"/>
                </a:lnTo>
                <a:lnTo>
                  <a:pt x="120" y="42"/>
                </a:lnTo>
                <a:lnTo>
                  <a:pt x="114" y="42"/>
                </a:lnTo>
                <a:lnTo>
                  <a:pt x="126" y="36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14" y="24"/>
                </a:lnTo>
                <a:lnTo>
                  <a:pt x="108" y="24"/>
                </a:lnTo>
                <a:lnTo>
                  <a:pt x="108" y="18"/>
                </a:lnTo>
                <a:lnTo>
                  <a:pt x="102" y="12"/>
                </a:lnTo>
                <a:lnTo>
                  <a:pt x="102" y="18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5" name=""/>
          <p:cNvSpPr/>
          <p:nvPr/>
        </p:nvSpPr>
        <p:spPr>
          <a:xfrm>
            <a:off x="10223640" y="5780160"/>
            <a:ext cx="352440" cy="426960"/>
          </a:xfrm>
          <a:custGeom>
            <a:avLst/>
            <a:gdLst/>
            <a:ahLst/>
            <a:rect l="l" t="t" r="r" b="b"/>
            <a:pathLst>
              <a:path w="222" h="270">
                <a:moveTo>
                  <a:pt x="192" y="102"/>
                </a:moveTo>
                <a:lnTo>
                  <a:pt x="186" y="102"/>
                </a:lnTo>
                <a:lnTo>
                  <a:pt x="186" y="96"/>
                </a:lnTo>
                <a:lnTo>
                  <a:pt x="186" y="96"/>
                </a:lnTo>
                <a:lnTo>
                  <a:pt x="186" y="90"/>
                </a:lnTo>
                <a:lnTo>
                  <a:pt x="186" y="84"/>
                </a:lnTo>
                <a:lnTo>
                  <a:pt x="180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78"/>
                </a:lnTo>
                <a:lnTo>
                  <a:pt x="192" y="78"/>
                </a:lnTo>
                <a:lnTo>
                  <a:pt x="186" y="72"/>
                </a:lnTo>
                <a:lnTo>
                  <a:pt x="186" y="72"/>
                </a:lnTo>
                <a:lnTo>
                  <a:pt x="180" y="72"/>
                </a:lnTo>
                <a:lnTo>
                  <a:pt x="180" y="72"/>
                </a:lnTo>
                <a:lnTo>
                  <a:pt x="174" y="72"/>
                </a:lnTo>
                <a:lnTo>
                  <a:pt x="174" y="66"/>
                </a:lnTo>
                <a:lnTo>
                  <a:pt x="174" y="60"/>
                </a:lnTo>
                <a:lnTo>
                  <a:pt x="168" y="54"/>
                </a:lnTo>
                <a:lnTo>
                  <a:pt x="162" y="60"/>
                </a:lnTo>
                <a:lnTo>
                  <a:pt x="162" y="54"/>
                </a:lnTo>
                <a:lnTo>
                  <a:pt x="156" y="54"/>
                </a:lnTo>
                <a:lnTo>
                  <a:pt x="156" y="48"/>
                </a:lnTo>
                <a:lnTo>
                  <a:pt x="150" y="42"/>
                </a:lnTo>
                <a:lnTo>
                  <a:pt x="144" y="42"/>
                </a:lnTo>
                <a:lnTo>
                  <a:pt x="144" y="36"/>
                </a:lnTo>
                <a:lnTo>
                  <a:pt x="138" y="36"/>
                </a:lnTo>
                <a:lnTo>
                  <a:pt x="132" y="36"/>
                </a:lnTo>
                <a:lnTo>
                  <a:pt x="132" y="30"/>
                </a:lnTo>
                <a:lnTo>
                  <a:pt x="126" y="30"/>
                </a:lnTo>
                <a:lnTo>
                  <a:pt x="120" y="30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08" y="24"/>
                </a:lnTo>
                <a:lnTo>
                  <a:pt x="102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0"/>
                </a:lnTo>
                <a:lnTo>
                  <a:pt x="78" y="0"/>
                </a:lnTo>
                <a:lnTo>
                  <a:pt x="72" y="0"/>
                </a:lnTo>
                <a:lnTo>
                  <a:pt x="72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30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0" y="18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24" y="36"/>
                </a:lnTo>
                <a:lnTo>
                  <a:pt x="24" y="42"/>
                </a:lnTo>
                <a:lnTo>
                  <a:pt x="18" y="42"/>
                </a:lnTo>
                <a:lnTo>
                  <a:pt x="18" y="48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0" y="66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8" y="90"/>
                </a:lnTo>
                <a:lnTo>
                  <a:pt x="24" y="90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102"/>
                </a:lnTo>
                <a:lnTo>
                  <a:pt x="36" y="102"/>
                </a:lnTo>
                <a:lnTo>
                  <a:pt x="36" y="108"/>
                </a:lnTo>
                <a:lnTo>
                  <a:pt x="42" y="114"/>
                </a:lnTo>
                <a:lnTo>
                  <a:pt x="42" y="114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54" y="144"/>
                </a:lnTo>
                <a:lnTo>
                  <a:pt x="54" y="150"/>
                </a:lnTo>
                <a:lnTo>
                  <a:pt x="48" y="156"/>
                </a:lnTo>
                <a:lnTo>
                  <a:pt x="48" y="156"/>
                </a:lnTo>
                <a:lnTo>
                  <a:pt x="42" y="162"/>
                </a:lnTo>
                <a:lnTo>
                  <a:pt x="42" y="174"/>
                </a:lnTo>
                <a:lnTo>
                  <a:pt x="42" y="174"/>
                </a:lnTo>
                <a:lnTo>
                  <a:pt x="42" y="180"/>
                </a:lnTo>
                <a:lnTo>
                  <a:pt x="48" y="180"/>
                </a:lnTo>
                <a:lnTo>
                  <a:pt x="48" y="186"/>
                </a:lnTo>
                <a:lnTo>
                  <a:pt x="48" y="186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8"/>
                </a:lnTo>
                <a:lnTo>
                  <a:pt x="54" y="204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8" y="222"/>
                </a:lnTo>
                <a:lnTo>
                  <a:pt x="78" y="216"/>
                </a:lnTo>
                <a:lnTo>
                  <a:pt x="78" y="216"/>
                </a:lnTo>
                <a:lnTo>
                  <a:pt x="78" y="210"/>
                </a:lnTo>
                <a:lnTo>
                  <a:pt x="78" y="204"/>
                </a:lnTo>
                <a:lnTo>
                  <a:pt x="78" y="204"/>
                </a:lnTo>
                <a:lnTo>
                  <a:pt x="78" y="198"/>
                </a:lnTo>
                <a:lnTo>
                  <a:pt x="78" y="192"/>
                </a:lnTo>
                <a:lnTo>
                  <a:pt x="78" y="186"/>
                </a:lnTo>
                <a:lnTo>
                  <a:pt x="78" y="186"/>
                </a:lnTo>
                <a:lnTo>
                  <a:pt x="90" y="180"/>
                </a:lnTo>
                <a:lnTo>
                  <a:pt x="96" y="186"/>
                </a:lnTo>
                <a:lnTo>
                  <a:pt x="96" y="186"/>
                </a:lnTo>
                <a:lnTo>
                  <a:pt x="96" y="192"/>
                </a:lnTo>
                <a:lnTo>
                  <a:pt x="96" y="192"/>
                </a:lnTo>
                <a:lnTo>
                  <a:pt x="96" y="198"/>
                </a:lnTo>
                <a:lnTo>
                  <a:pt x="96" y="204"/>
                </a:lnTo>
                <a:lnTo>
                  <a:pt x="102" y="198"/>
                </a:lnTo>
                <a:lnTo>
                  <a:pt x="102" y="198"/>
                </a:lnTo>
                <a:lnTo>
                  <a:pt x="108" y="204"/>
                </a:lnTo>
                <a:lnTo>
                  <a:pt x="108" y="210"/>
                </a:lnTo>
                <a:lnTo>
                  <a:pt x="108" y="210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40"/>
                </a:lnTo>
                <a:lnTo>
                  <a:pt x="114" y="246"/>
                </a:lnTo>
                <a:lnTo>
                  <a:pt x="114" y="246"/>
                </a:lnTo>
                <a:lnTo>
                  <a:pt x="120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8"/>
                </a:lnTo>
                <a:lnTo>
                  <a:pt x="114" y="258"/>
                </a:lnTo>
                <a:lnTo>
                  <a:pt x="120" y="258"/>
                </a:lnTo>
                <a:lnTo>
                  <a:pt x="120" y="264"/>
                </a:lnTo>
                <a:lnTo>
                  <a:pt x="120" y="258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70"/>
                </a:lnTo>
                <a:lnTo>
                  <a:pt x="126" y="270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58"/>
                </a:lnTo>
                <a:lnTo>
                  <a:pt x="126" y="252"/>
                </a:lnTo>
                <a:lnTo>
                  <a:pt x="126" y="252"/>
                </a:lnTo>
                <a:lnTo>
                  <a:pt x="126" y="246"/>
                </a:lnTo>
                <a:lnTo>
                  <a:pt x="126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40"/>
                </a:lnTo>
                <a:lnTo>
                  <a:pt x="126" y="234"/>
                </a:lnTo>
                <a:lnTo>
                  <a:pt x="126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2"/>
                </a:lnTo>
                <a:lnTo>
                  <a:pt x="132" y="216"/>
                </a:lnTo>
                <a:lnTo>
                  <a:pt x="138" y="216"/>
                </a:lnTo>
                <a:lnTo>
                  <a:pt x="144" y="216"/>
                </a:lnTo>
                <a:lnTo>
                  <a:pt x="144" y="216"/>
                </a:lnTo>
                <a:lnTo>
                  <a:pt x="150" y="210"/>
                </a:lnTo>
                <a:lnTo>
                  <a:pt x="156" y="216"/>
                </a:lnTo>
                <a:lnTo>
                  <a:pt x="156" y="216"/>
                </a:lnTo>
                <a:lnTo>
                  <a:pt x="156" y="222"/>
                </a:lnTo>
                <a:lnTo>
                  <a:pt x="156" y="222"/>
                </a:lnTo>
                <a:lnTo>
                  <a:pt x="156" y="228"/>
                </a:lnTo>
                <a:lnTo>
                  <a:pt x="156" y="228"/>
                </a:lnTo>
                <a:lnTo>
                  <a:pt x="156" y="234"/>
                </a:lnTo>
                <a:lnTo>
                  <a:pt x="156" y="234"/>
                </a:lnTo>
                <a:lnTo>
                  <a:pt x="156" y="228"/>
                </a:lnTo>
                <a:lnTo>
                  <a:pt x="162" y="234"/>
                </a:lnTo>
                <a:lnTo>
                  <a:pt x="162" y="234"/>
                </a:ln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8" y="240"/>
                </a:lnTo>
                <a:lnTo>
                  <a:pt x="168" y="246"/>
                </a:lnTo>
                <a:lnTo>
                  <a:pt x="168" y="246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80" y="258"/>
                </a:lnTo>
                <a:lnTo>
                  <a:pt x="180" y="258"/>
                </a:lnTo>
                <a:lnTo>
                  <a:pt x="180" y="264"/>
                </a:lnTo>
                <a:lnTo>
                  <a:pt x="186" y="264"/>
                </a:lnTo>
                <a:lnTo>
                  <a:pt x="186" y="264"/>
                </a:lnTo>
                <a:lnTo>
                  <a:pt x="192" y="264"/>
                </a:lnTo>
                <a:lnTo>
                  <a:pt x="192" y="264"/>
                </a:lnTo>
                <a:lnTo>
                  <a:pt x="186" y="258"/>
                </a:lnTo>
                <a:lnTo>
                  <a:pt x="186" y="258"/>
                </a:lnTo>
                <a:lnTo>
                  <a:pt x="186" y="252"/>
                </a:lnTo>
                <a:lnTo>
                  <a:pt x="186" y="252"/>
                </a:lnTo>
                <a:lnTo>
                  <a:pt x="186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0"/>
                </a:lnTo>
                <a:lnTo>
                  <a:pt x="174" y="240"/>
                </a:lnTo>
                <a:lnTo>
                  <a:pt x="174" y="234"/>
                </a:lnTo>
                <a:lnTo>
                  <a:pt x="180" y="228"/>
                </a:lnTo>
                <a:lnTo>
                  <a:pt x="180" y="228"/>
                </a:lnTo>
                <a:lnTo>
                  <a:pt x="174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6" y="216"/>
                </a:lnTo>
                <a:lnTo>
                  <a:pt x="180" y="216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04"/>
                </a:lnTo>
                <a:lnTo>
                  <a:pt x="174" y="204"/>
                </a:lnTo>
                <a:lnTo>
                  <a:pt x="174" y="198"/>
                </a:lnTo>
                <a:lnTo>
                  <a:pt x="174" y="198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86"/>
                </a:lnTo>
                <a:lnTo>
                  <a:pt x="174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74" y="180"/>
                </a:lnTo>
                <a:lnTo>
                  <a:pt x="174" y="174"/>
                </a:lnTo>
                <a:lnTo>
                  <a:pt x="168" y="174"/>
                </a:lnTo>
                <a:lnTo>
                  <a:pt x="168" y="168"/>
                </a:lnTo>
                <a:lnTo>
                  <a:pt x="168" y="174"/>
                </a:lnTo>
                <a:lnTo>
                  <a:pt x="168" y="168"/>
                </a:lnTo>
                <a:lnTo>
                  <a:pt x="168" y="174"/>
                </a:lnTo>
                <a:lnTo>
                  <a:pt x="162" y="168"/>
                </a:lnTo>
                <a:lnTo>
                  <a:pt x="162" y="162"/>
                </a:lnTo>
                <a:lnTo>
                  <a:pt x="168" y="162"/>
                </a:lnTo>
                <a:lnTo>
                  <a:pt x="162" y="156"/>
                </a:lnTo>
                <a:lnTo>
                  <a:pt x="162" y="156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56" y="150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6" y="108"/>
                </a:lnTo>
                <a:lnTo>
                  <a:pt x="156" y="114"/>
                </a:lnTo>
                <a:lnTo>
                  <a:pt x="156" y="114"/>
                </a:lnTo>
                <a:lnTo>
                  <a:pt x="162" y="114"/>
                </a:lnTo>
                <a:lnTo>
                  <a:pt x="162" y="114"/>
                </a:lnTo>
                <a:lnTo>
                  <a:pt x="168" y="114"/>
                </a:lnTo>
                <a:lnTo>
                  <a:pt x="174" y="114"/>
                </a:lnTo>
                <a:lnTo>
                  <a:pt x="174" y="120"/>
                </a:lnTo>
                <a:lnTo>
                  <a:pt x="174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8"/>
                </a:lnTo>
                <a:lnTo>
                  <a:pt x="180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92" y="144"/>
                </a:lnTo>
                <a:lnTo>
                  <a:pt x="192" y="144"/>
                </a:lnTo>
                <a:lnTo>
                  <a:pt x="192" y="138"/>
                </a:lnTo>
                <a:lnTo>
                  <a:pt x="192" y="138"/>
                </a:lnTo>
                <a:lnTo>
                  <a:pt x="198" y="138"/>
                </a:lnTo>
                <a:lnTo>
                  <a:pt x="192" y="138"/>
                </a:lnTo>
                <a:lnTo>
                  <a:pt x="192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210" y="132"/>
                </a:lnTo>
                <a:lnTo>
                  <a:pt x="210" y="132"/>
                </a:lnTo>
                <a:lnTo>
                  <a:pt x="216" y="132"/>
                </a:lnTo>
                <a:lnTo>
                  <a:pt x="216" y="126"/>
                </a:lnTo>
                <a:lnTo>
                  <a:pt x="222" y="126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04" y="108"/>
                </a:lnTo>
                <a:lnTo>
                  <a:pt x="210" y="108"/>
                </a:lnTo>
                <a:lnTo>
                  <a:pt x="210" y="102"/>
                </a:lnTo>
                <a:lnTo>
                  <a:pt x="210" y="102"/>
                </a:lnTo>
                <a:lnTo>
                  <a:pt x="210" y="96"/>
                </a:lnTo>
                <a:lnTo>
                  <a:pt x="204" y="102"/>
                </a:lnTo>
                <a:lnTo>
                  <a:pt x="198" y="102"/>
                </a:lnTo>
                <a:lnTo>
                  <a:pt x="204" y="102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8" y="108"/>
                </a:lnTo>
                <a:lnTo>
                  <a:pt x="192" y="10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6" name=""/>
          <p:cNvSpPr/>
          <p:nvPr/>
        </p:nvSpPr>
        <p:spPr>
          <a:xfrm>
            <a:off x="10471320" y="5627520"/>
            <a:ext cx="255240" cy="238320"/>
          </a:xfrm>
          <a:custGeom>
            <a:avLst/>
            <a:gdLst/>
            <a:ahLst/>
            <a:rect l="l" t="t" r="r" b="b"/>
            <a:pathLst>
              <a:path w="162" h="150">
                <a:moveTo>
                  <a:pt x="144" y="144"/>
                </a:moveTo>
                <a:lnTo>
                  <a:pt x="144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50"/>
                </a:lnTo>
                <a:lnTo>
                  <a:pt x="150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44"/>
                </a:lnTo>
                <a:lnTo>
                  <a:pt x="156" y="144"/>
                </a:lnTo>
                <a:lnTo>
                  <a:pt x="162" y="144"/>
                </a:lnTo>
                <a:lnTo>
                  <a:pt x="162" y="138"/>
                </a:lnTo>
                <a:lnTo>
                  <a:pt x="162" y="138"/>
                </a:lnTo>
                <a:lnTo>
                  <a:pt x="162" y="132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0"/>
                </a:lnTo>
                <a:lnTo>
                  <a:pt x="156" y="126"/>
                </a:lnTo>
                <a:lnTo>
                  <a:pt x="156" y="120"/>
                </a:lnTo>
                <a:lnTo>
                  <a:pt x="150" y="126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2" y="114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2"/>
                </a:lnTo>
                <a:lnTo>
                  <a:pt x="126" y="96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84"/>
                </a:lnTo>
                <a:lnTo>
                  <a:pt x="126" y="78"/>
                </a:lnTo>
                <a:lnTo>
                  <a:pt x="126" y="72"/>
                </a:lnTo>
                <a:lnTo>
                  <a:pt x="132" y="72"/>
                </a:lnTo>
                <a:lnTo>
                  <a:pt x="126" y="72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14" y="48"/>
                </a:lnTo>
                <a:lnTo>
                  <a:pt x="108" y="48"/>
                </a:lnTo>
                <a:lnTo>
                  <a:pt x="102" y="54"/>
                </a:lnTo>
                <a:lnTo>
                  <a:pt x="102" y="48"/>
                </a:lnTo>
                <a:lnTo>
                  <a:pt x="96" y="54"/>
                </a:lnTo>
                <a:lnTo>
                  <a:pt x="90" y="48"/>
                </a:lnTo>
                <a:lnTo>
                  <a:pt x="90" y="48"/>
                </a:lnTo>
                <a:lnTo>
                  <a:pt x="84" y="36"/>
                </a:lnTo>
                <a:lnTo>
                  <a:pt x="78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0" y="30"/>
                </a:lnTo>
                <a:lnTo>
                  <a:pt x="60" y="24"/>
                </a:lnTo>
                <a:lnTo>
                  <a:pt x="54" y="18"/>
                </a:lnTo>
                <a:lnTo>
                  <a:pt x="60" y="12"/>
                </a:lnTo>
                <a:lnTo>
                  <a:pt x="54" y="12"/>
                </a:lnTo>
                <a:lnTo>
                  <a:pt x="54" y="6"/>
                </a:lnTo>
                <a:lnTo>
                  <a:pt x="48" y="6"/>
                </a:lnTo>
                <a:lnTo>
                  <a:pt x="48" y="0"/>
                </a:lnTo>
                <a:lnTo>
                  <a:pt x="42" y="0"/>
                </a:lnTo>
                <a:lnTo>
                  <a:pt x="36" y="6"/>
                </a:lnTo>
                <a:lnTo>
                  <a:pt x="36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6" y="24"/>
                </a:lnTo>
                <a:lnTo>
                  <a:pt x="6" y="24"/>
                </a:lnTo>
                <a:lnTo>
                  <a:pt x="0" y="30"/>
                </a:lnTo>
                <a:lnTo>
                  <a:pt x="6" y="30"/>
                </a:lnTo>
                <a:lnTo>
                  <a:pt x="12" y="30"/>
                </a:lnTo>
                <a:lnTo>
                  <a:pt x="18" y="30"/>
                </a:lnTo>
                <a:lnTo>
                  <a:pt x="18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6"/>
                </a:lnTo>
                <a:lnTo>
                  <a:pt x="42" y="36"/>
                </a:lnTo>
                <a:lnTo>
                  <a:pt x="42" y="42"/>
                </a:lnTo>
                <a:lnTo>
                  <a:pt x="48" y="42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8" y="72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8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102" y="90"/>
                </a:lnTo>
                <a:lnTo>
                  <a:pt x="108" y="90"/>
                </a:lnTo>
                <a:lnTo>
                  <a:pt x="114" y="90"/>
                </a:lnTo>
                <a:lnTo>
                  <a:pt x="114" y="96"/>
                </a:lnTo>
                <a:lnTo>
                  <a:pt x="108" y="96"/>
                </a:lnTo>
                <a:lnTo>
                  <a:pt x="108" y="102"/>
                </a:lnTo>
                <a:lnTo>
                  <a:pt x="114" y="102"/>
                </a:lnTo>
                <a:lnTo>
                  <a:pt x="120" y="102"/>
                </a:lnTo>
                <a:lnTo>
                  <a:pt x="114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32" y="132"/>
                </a:lnTo>
                <a:lnTo>
                  <a:pt x="138" y="138"/>
                </a:lnTo>
                <a:lnTo>
                  <a:pt x="132" y="138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44" y="150"/>
                </a:lnTo>
                <a:lnTo>
                  <a:pt x="144" y="144"/>
                </a:lnTo>
                <a:lnTo>
                  <a:pt x="144" y="14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7" name=""/>
          <p:cNvSpPr/>
          <p:nvPr/>
        </p:nvSpPr>
        <p:spPr>
          <a:xfrm>
            <a:off x="10898280" y="5551560"/>
            <a:ext cx="114120" cy="95040"/>
          </a:xfrm>
          <a:custGeom>
            <a:avLst/>
            <a:gdLst/>
            <a:ahLst/>
            <a:rect l="l" t="t" r="r" b="b"/>
            <a:pathLst>
              <a:path w="72" h="60">
                <a:moveTo>
                  <a:pt x="66" y="36"/>
                </a:moveTo>
                <a:lnTo>
                  <a:pt x="72" y="36"/>
                </a:lnTo>
                <a:lnTo>
                  <a:pt x="72" y="42"/>
                </a:lnTo>
                <a:lnTo>
                  <a:pt x="72" y="48"/>
                </a:lnTo>
                <a:lnTo>
                  <a:pt x="72" y="54"/>
                </a:lnTo>
                <a:lnTo>
                  <a:pt x="72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54" y="60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36" y="48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42" y="30"/>
                </a:lnTo>
                <a:lnTo>
                  <a:pt x="42" y="24"/>
                </a:lnTo>
                <a:lnTo>
                  <a:pt x="36" y="24"/>
                </a:lnTo>
                <a:lnTo>
                  <a:pt x="30" y="24"/>
                </a:lnTo>
                <a:lnTo>
                  <a:pt x="30" y="30"/>
                </a:lnTo>
                <a:lnTo>
                  <a:pt x="30" y="36"/>
                </a:lnTo>
                <a:lnTo>
                  <a:pt x="24" y="42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lnTo>
                  <a:pt x="0" y="24"/>
                </a:lnTo>
                <a:lnTo>
                  <a:pt x="6" y="30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6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8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8" name=""/>
          <p:cNvSpPr/>
          <p:nvPr/>
        </p:nvSpPr>
        <p:spPr>
          <a:xfrm>
            <a:off x="10907640" y="5722920"/>
            <a:ext cx="47520" cy="95400"/>
          </a:xfrm>
          <a:custGeom>
            <a:avLst/>
            <a:gdLst/>
            <a:ahLst/>
            <a:rect l="l" t="t" r="r" b="b"/>
            <a:pathLst>
              <a:path w="30" h="60">
                <a:moveTo>
                  <a:pt x="12" y="24"/>
                </a:moveTo>
                <a:lnTo>
                  <a:pt x="12" y="30"/>
                </a:lnTo>
                <a:lnTo>
                  <a:pt x="12" y="30"/>
                </a:lnTo>
                <a:lnTo>
                  <a:pt x="12" y="36"/>
                </a:lnTo>
                <a:lnTo>
                  <a:pt x="12" y="42"/>
                </a:lnTo>
                <a:lnTo>
                  <a:pt x="6" y="42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0"/>
                </a:lnTo>
                <a:lnTo>
                  <a:pt x="24" y="24"/>
                </a:lnTo>
                <a:lnTo>
                  <a:pt x="30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18" y="0"/>
                </a:lnTo>
                <a:lnTo>
                  <a:pt x="18" y="0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6" y="18"/>
                </a:lnTo>
                <a:lnTo>
                  <a:pt x="6" y="18"/>
                </a:lnTo>
                <a:lnTo>
                  <a:pt x="12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9" name=""/>
          <p:cNvSpPr/>
          <p:nvPr/>
        </p:nvSpPr>
        <p:spPr>
          <a:xfrm>
            <a:off x="10109160" y="5751360"/>
            <a:ext cx="76320" cy="95400"/>
          </a:xfrm>
          <a:custGeom>
            <a:avLst/>
            <a:gdLst/>
            <a:ahLst/>
            <a:rect l="l" t="t" r="r" b="b"/>
            <a:pathLst>
              <a:path w="48" h="60">
                <a:moveTo>
                  <a:pt x="12" y="30"/>
                </a:moveTo>
                <a:lnTo>
                  <a:pt x="12" y="30"/>
                </a:lnTo>
                <a:lnTo>
                  <a:pt x="18" y="42"/>
                </a:lnTo>
                <a:lnTo>
                  <a:pt x="12" y="36"/>
                </a:lnTo>
                <a:lnTo>
                  <a:pt x="18" y="48"/>
                </a:lnTo>
                <a:lnTo>
                  <a:pt x="18" y="54"/>
                </a:lnTo>
                <a:lnTo>
                  <a:pt x="24" y="54"/>
                </a:lnTo>
                <a:lnTo>
                  <a:pt x="24" y="48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8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lnTo>
                  <a:pt x="24" y="24"/>
                </a:lnTo>
                <a:lnTo>
                  <a:pt x="30" y="18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18"/>
                </a:lnTo>
                <a:lnTo>
                  <a:pt x="18" y="24"/>
                </a:lnTo>
                <a:lnTo>
                  <a:pt x="12" y="18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36"/>
                </a:lnTo>
                <a:lnTo>
                  <a:pt x="12" y="3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0" name=""/>
          <p:cNvSpPr/>
          <p:nvPr/>
        </p:nvSpPr>
        <p:spPr>
          <a:xfrm>
            <a:off x="10004400" y="5456160"/>
            <a:ext cx="76320" cy="104760"/>
          </a:xfrm>
          <a:custGeom>
            <a:avLst/>
            <a:gdLst/>
            <a:ahLst/>
            <a:rect l="l" t="t" r="r" b="b"/>
            <a:pathLst>
              <a:path w="48" h="66">
                <a:moveTo>
                  <a:pt x="30" y="30"/>
                </a:moveTo>
                <a:lnTo>
                  <a:pt x="30" y="30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24" y="6"/>
                </a:lnTo>
                <a:lnTo>
                  <a:pt x="24" y="0"/>
                </a:lnTo>
                <a:lnTo>
                  <a:pt x="18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lnTo>
                  <a:pt x="6" y="12"/>
                </a:lnTo>
                <a:lnTo>
                  <a:pt x="6" y="18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24" y="36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54"/>
                </a:lnTo>
                <a:lnTo>
                  <a:pt x="30" y="54"/>
                </a:lnTo>
                <a:lnTo>
                  <a:pt x="36" y="54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8" y="66"/>
                </a:lnTo>
                <a:lnTo>
                  <a:pt x="48" y="60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36" y="54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24" y="30"/>
                </a:lnTo>
                <a:lnTo>
                  <a:pt x="30" y="3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1" name=""/>
          <p:cNvSpPr/>
          <p:nvPr/>
        </p:nvSpPr>
        <p:spPr>
          <a:xfrm>
            <a:off x="10783800" y="5408640"/>
            <a:ext cx="66600" cy="57240"/>
          </a:xfrm>
          <a:custGeom>
            <a:avLst/>
            <a:gdLst/>
            <a:ahLst/>
            <a:rect l="l" t="t" r="r" b="b"/>
            <a:pathLst>
              <a:path w="42" h="36">
                <a:moveTo>
                  <a:pt x="30" y="18"/>
                </a:move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42" y="12"/>
                </a:lnTo>
                <a:lnTo>
                  <a:pt x="36" y="6"/>
                </a:lnTo>
                <a:lnTo>
                  <a:pt x="42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30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2" name=""/>
          <p:cNvSpPr/>
          <p:nvPr/>
        </p:nvSpPr>
        <p:spPr>
          <a:xfrm>
            <a:off x="11012400" y="5894280"/>
            <a:ext cx="76320" cy="36720"/>
          </a:xfrm>
          <a:custGeom>
            <a:avLst/>
            <a:gdLst/>
            <a:ahLst/>
            <a:rect l="l" t="t" r="r" b="b"/>
            <a:pathLst>
              <a:path w="48" h="24">
                <a:moveTo>
                  <a:pt x="6" y="24"/>
                </a:move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6"/>
                </a:lnTo>
                <a:lnTo>
                  <a:pt x="36" y="12"/>
                </a:lnTo>
                <a:lnTo>
                  <a:pt x="36" y="6"/>
                </a:lnTo>
                <a:lnTo>
                  <a:pt x="30" y="6"/>
                </a:lnTo>
                <a:lnTo>
                  <a:pt x="30" y="6"/>
                </a:lnTo>
                <a:lnTo>
                  <a:pt x="24" y="0"/>
                </a:lnTo>
                <a:lnTo>
                  <a:pt x="24" y="0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12"/>
                </a:lnTo>
                <a:lnTo>
                  <a:pt x="0" y="12"/>
                </a:lnTo>
                <a:lnTo>
                  <a:pt x="0" y="18"/>
                </a:lnTo>
                <a:lnTo>
                  <a:pt x="0" y="18"/>
                </a:lnTo>
                <a:lnTo>
                  <a:pt x="6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3" name=""/>
          <p:cNvSpPr/>
          <p:nvPr/>
        </p:nvSpPr>
        <p:spPr>
          <a:xfrm>
            <a:off x="10156680" y="5875200"/>
            <a:ext cx="47880" cy="55800"/>
          </a:xfrm>
          <a:custGeom>
            <a:avLst/>
            <a:gdLst/>
            <a:ahLst/>
            <a:rect l="l" t="t" r="r" b="b"/>
            <a:pathLst>
              <a:path w="30" h="36">
                <a:moveTo>
                  <a:pt x="6" y="24"/>
                </a:move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24" y="24"/>
                </a:lnTo>
                <a:lnTo>
                  <a:pt x="24" y="24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lnTo>
                  <a:pt x="0" y="12"/>
                </a:lnTo>
                <a:lnTo>
                  <a:pt x="0" y="18"/>
                </a:lnTo>
                <a:lnTo>
                  <a:pt x="6" y="18"/>
                </a:lnTo>
                <a:lnTo>
                  <a:pt x="6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4" name=""/>
          <p:cNvSpPr/>
          <p:nvPr/>
        </p:nvSpPr>
        <p:spPr>
          <a:xfrm>
            <a:off x="10841040" y="6035760"/>
            <a:ext cx="38160" cy="57240"/>
          </a:xfrm>
          <a:custGeom>
            <a:avLst/>
            <a:gdLst/>
            <a:ahLst/>
            <a:rect l="l" t="t" r="r" b="b"/>
            <a:pathLst>
              <a:path w="24" h="36">
                <a:moveTo>
                  <a:pt x="18" y="0"/>
                </a:move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5" name=""/>
          <p:cNvSpPr/>
          <p:nvPr/>
        </p:nvSpPr>
        <p:spPr>
          <a:xfrm>
            <a:off x="10717200" y="5246640"/>
            <a:ext cx="38160" cy="47520"/>
          </a:xfrm>
          <a:custGeom>
            <a:avLst/>
            <a:gdLst/>
            <a:ahLst/>
            <a:rect l="l" t="t" r="r" b="b"/>
            <a:pathLst>
              <a:path w="24" h="30">
                <a:moveTo>
                  <a:pt x="18" y="0"/>
                </a:move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6" name=""/>
          <p:cNvSpPr/>
          <p:nvPr/>
        </p:nvSpPr>
        <p:spPr>
          <a:xfrm>
            <a:off x="10736280" y="5856120"/>
            <a:ext cx="47520" cy="65160"/>
          </a:xfrm>
          <a:custGeom>
            <a:avLst/>
            <a:gdLst/>
            <a:ahLst/>
            <a:rect l="l" t="t" r="r" b="b"/>
            <a:pathLst>
              <a:path w="30" h="42">
                <a:moveTo>
                  <a:pt x="30" y="30"/>
                </a:move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18" y="24"/>
                </a:lnTo>
                <a:lnTo>
                  <a:pt x="12" y="30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8" y="6"/>
                </a:lnTo>
                <a:lnTo>
                  <a:pt x="18" y="12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7" name=""/>
          <p:cNvSpPr/>
          <p:nvPr/>
        </p:nvSpPr>
        <p:spPr>
          <a:xfrm>
            <a:off x="11060280" y="6093000"/>
            <a:ext cx="56880" cy="56880"/>
          </a:xfrm>
          <a:custGeom>
            <a:avLst/>
            <a:gdLst/>
            <a:ahLst/>
            <a:rect l="l" t="t" r="r" b="b"/>
            <a:pathLst>
              <a:path w="36" h="36">
                <a:moveTo>
                  <a:pt x="36" y="12"/>
                </a:move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30" y="6"/>
                </a:lnTo>
                <a:lnTo>
                  <a:pt x="24" y="6"/>
                </a:lnTo>
                <a:lnTo>
                  <a:pt x="18" y="6"/>
                </a:lnTo>
                <a:lnTo>
                  <a:pt x="18" y="12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8" name=""/>
          <p:cNvSpPr/>
          <p:nvPr/>
        </p:nvSpPr>
        <p:spPr>
          <a:xfrm>
            <a:off x="10137600" y="5675400"/>
            <a:ext cx="28800" cy="57240"/>
          </a:xfrm>
          <a:custGeom>
            <a:avLst/>
            <a:gdLst/>
            <a:ahLst/>
            <a:rect l="l" t="t" r="r" b="b"/>
            <a:pathLst>
              <a:path w="18" h="36">
                <a:moveTo>
                  <a:pt x="18" y="6"/>
                </a:moveTo>
                <a:lnTo>
                  <a:pt x="18" y="6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6" y="30"/>
                </a:lnTo>
                <a:lnTo>
                  <a:pt x="0" y="24"/>
                </a:lnTo>
                <a:lnTo>
                  <a:pt x="6" y="18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9" name=""/>
          <p:cNvSpPr/>
          <p:nvPr/>
        </p:nvSpPr>
        <p:spPr>
          <a:xfrm>
            <a:off x="10926720" y="5921280"/>
            <a:ext cx="57240" cy="47880"/>
          </a:xfrm>
          <a:custGeom>
            <a:avLst/>
            <a:gdLst/>
            <a:ahLst/>
            <a:rect l="l" t="t" r="r" b="b"/>
            <a:pathLst>
              <a:path w="36" h="30">
                <a:moveTo>
                  <a:pt x="24" y="18"/>
                </a:move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24" y="6"/>
                </a:lnTo>
                <a:lnTo>
                  <a:pt x="24" y="6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18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0" name=""/>
          <p:cNvSpPr/>
          <p:nvPr/>
        </p:nvSpPr>
        <p:spPr>
          <a:xfrm>
            <a:off x="10698120" y="5646600"/>
            <a:ext cx="38160" cy="47880"/>
          </a:xfrm>
          <a:custGeom>
            <a:avLst/>
            <a:gdLst/>
            <a:ahLst/>
            <a:rect l="l" t="t" r="r" b="b"/>
            <a:pathLst>
              <a:path w="24" h="30">
                <a:moveTo>
                  <a:pt x="18" y="24"/>
                </a:move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1" name=""/>
          <p:cNvSpPr/>
          <p:nvPr/>
        </p:nvSpPr>
        <p:spPr>
          <a:xfrm>
            <a:off x="10783800" y="5921280"/>
            <a:ext cx="38160" cy="38160"/>
          </a:xfrm>
          <a:custGeom>
            <a:avLst/>
            <a:gdLst/>
            <a:ahLst/>
            <a:rect l="l" t="t" r="r" b="b"/>
            <a:pathLst>
              <a:path w="24" h="24">
                <a:moveTo>
                  <a:pt x="18" y="6"/>
                </a:move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2" name=""/>
          <p:cNvSpPr/>
          <p:nvPr/>
        </p:nvSpPr>
        <p:spPr>
          <a:xfrm>
            <a:off x="10793520" y="6045120"/>
            <a:ext cx="28440" cy="38160"/>
          </a:xfrm>
          <a:custGeom>
            <a:avLst/>
            <a:gdLst/>
            <a:ahLst/>
            <a:rect l="l" t="t" r="r" b="b"/>
            <a:pathLst>
              <a:path w="18" h="24">
                <a:moveTo>
                  <a:pt x="12" y="18"/>
                </a:move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3" name=""/>
          <p:cNvSpPr/>
          <p:nvPr/>
        </p:nvSpPr>
        <p:spPr>
          <a:xfrm>
            <a:off x="10679040" y="6121440"/>
            <a:ext cx="38160" cy="28440"/>
          </a:xfrm>
          <a:custGeom>
            <a:avLst/>
            <a:gdLst/>
            <a:ahLst/>
            <a:rect l="l" t="t" r="r" b="b"/>
            <a:pathLst>
              <a:path w="24" h="18">
                <a:moveTo>
                  <a:pt x="12" y="18"/>
                </a:moveTo>
                <a:lnTo>
                  <a:pt x="12" y="12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18" y="6"/>
                </a:lnTo>
                <a:lnTo>
                  <a:pt x="18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4" name=""/>
          <p:cNvSpPr/>
          <p:nvPr/>
        </p:nvSpPr>
        <p:spPr>
          <a:xfrm>
            <a:off x="10850400" y="5313240"/>
            <a:ext cx="38160" cy="28800"/>
          </a:xfrm>
          <a:custGeom>
            <a:avLst/>
            <a:gdLst/>
            <a:ahLst/>
            <a:rect l="l" t="t" r="r" b="b"/>
            <a:pathLst>
              <a:path w="24" h="18">
                <a:moveTo>
                  <a:pt x="12" y="0"/>
                </a:move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12"/>
                </a:lnTo>
                <a:lnTo>
                  <a:pt x="18" y="12"/>
                </a:lnTo>
                <a:lnTo>
                  <a:pt x="18" y="18"/>
                </a:lnTo>
                <a:lnTo>
                  <a:pt x="12" y="18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5" name=""/>
          <p:cNvSpPr/>
          <p:nvPr/>
        </p:nvSpPr>
        <p:spPr>
          <a:xfrm>
            <a:off x="10679040" y="5921280"/>
            <a:ext cx="19080" cy="38160"/>
          </a:xfrm>
          <a:custGeom>
            <a:avLst/>
            <a:gdLst/>
            <a:ahLst/>
            <a:rect l="l" t="t" r="r" b="b"/>
            <a:pathLst>
              <a:path w="12" h="24">
                <a:moveTo>
                  <a:pt x="6" y="0"/>
                </a:move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6" name=""/>
          <p:cNvSpPr/>
          <p:nvPr/>
        </p:nvSpPr>
        <p:spPr>
          <a:xfrm>
            <a:off x="10888560" y="6083280"/>
            <a:ext cx="47880" cy="38160"/>
          </a:xfrm>
          <a:custGeom>
            <a:avLst/>
            <a:gdLst/>
            <a:ahLst/>
            <a:rect l="l" t="t" r="r" b="b"/>
            <a:pathLst>
              <a:path w="30" h="24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24" y="6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18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7" name=""/>
          <p:cNvSpPr/>
          <p:nvPr/>
        </p:nvSpPr>
        <p:spPr>
          <a:xfrm>
            <a:off x="11050560" y="6054840"/>
            <a:ext cx="28440" cy="38160"/>
          </a:xfrm>
          <a:custGeom>
            <a:avLst/>
            <a:gdLst/>
            <a:ahLst/>
            <a:rect l="l" t="t" r="r" b="b"/>
            <a:pathLst>
              <a:path w="18" h="24">
                <a:moveTo>
                  <a:pt x="6" y="6"/>
                </a:move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8" name=""/>
          <p:cNvSpPr/>
          <p:nvPr/>
        </p:nvSpPr>
        <p:spPr>
          <a:xfrm>
            <a:off x="10698120" y="5969160"/>
            <a:ext cx="19080" cy="47520"/>
          </a:xfrm>
          <a:custGeom>
            <a:avLst/>
            <a:gdLst/>
            <a:ahLst/>
            <a:rect l="l" t="t" r="r" b="b"/>
            <a:pathLst>
              <a:path w="12" h="30">
                <a:moveTo>
                  <a:pt x="0" y="24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8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9" name=""/>
          <p:cNvSpPr/>
          <p:nvPr/>
        </p:nvSpPr>
        <p:spPr>
          <a:xfrm>
            <a:off x="10156680" y="5751360"/>
            <a:ext cx="19080" cy="38160"/>
          </a:xfrm>
          <a:custGeom>
            <a:avLst/>
            <a:gdLst/>
            <a:ahLst/>
            <a:rect l="l" t="t" r="r" b="b"/>
            <a:pathLst>
              <a:path w="12" h="24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0" name=""/>
          <p:cNvSpPr/>
          <p:nvPr/>
        </p:nvSpPr>
        <p:spPr>
          <a:xfrm>
            <a:off x="10964880" y="6149880"/>
            <a:ext cx="28440" cy="28800"/>
          </a:xfrm>
          <a:custGeom>
            <a:avLst/>
            <a:gdLst/>
            <a:ahLst/>
            <a:rect l="l" t="t" r="r" b="b"/>
            <a:pathLst>
              <a:path w="18" h="18">
                <a:moveTo>
                  <a:pt x="6" y="18"/>
                </a:move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6"/>
                </a:lnTo>
                <a:lnTo>
                  <a:pt x="12" y="0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1" name=""/>
          <p:cNvSpPr/>
          <p:nvPr/>
        </p:nvSpPr>
        <p:spPr>
          <a:xfrm>
            <a:off x="10585440" y="5599080"/>
            <a:ext cx="28440" cy="28440"/>
          </a:xfrm>
          <a:custGeom>
            <a:avLst/>
            <a:gdLst/>
            <a:ahLst/>
            <a:rect l="l" t="t" r="r" b="b"/>
            <a:pathLst>
              <a:path w="18" h="18">
                <a:moveTo>
                  <a:pt x="0" y="0"/>
                </a:moveTo>
                <a:lnTo>
                  <a:pt x="6" y="0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2"/>
                </a:lnTo>
                <a:lnTo>
                  <a:pt x="12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2" name=""/>
          <p:cNvSpPr/>
          <p:nvPr/>
        </p:nvSpPr>
        <p:spPr>
          <a:xfrm>
            <a:off x="10821960" y="612144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6" y="6"/>
                </a:move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3" name=""/>
          <p:cNvSpPr/>
          <p:nvPr/>
        </p:nvSpPr>
        <p:spPr>
          <a:xfrm>
            <a:off x="10755360" y="595944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12" y="6"/>
                </a:move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4" name=""/>
          <p:cNvSpPr/>
          <p:nvPr/>
        </p:nvSpPr>
        <p:spPr>
          <a:xfrm>
            <a:off x="10557000" y="5856120"/>
            <a:ext cx="19080" cy="28800"/>
          </a:xfrm>
          <a:custGeom>
            <a:avLst/>
            <a:gdLst/>
            <a:ahLst/>
            <a:rect l="l" t="t" r="r" b="b"/>
            <a:pathLst>
              <a:path w="12" h="18">
                <a:moveTo>
                  <a:pt x="6" y="0"/>
                </a:move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5" name=""/>
          <p:cNvSpPr/>
          <p:nvPr/>
        </p:nvSpPr>
        <p:spPr>
          <a:xfrm>
            <a:off x="10821960" y="5969160"/>
            <a:ext cx="28440" cy="18720"/>
          </a:xfrm>
          <a:custGeom>
            <a:avLst/>
            <a:gdLst/>
            <a:ahLst/>
            <a:rect l="l" t="t" r="r" b="b"/>
            <a:pathLst>
              <a:path w="18" h="12">
                <a:moveTo>
                  <a:pt x="12" y="0"/>
                </a:move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6" name=""/>
          <p:cNvSpPr/>
          <p:nvPr/>
        </p:nvSpPr>
        <p:spPr>
          <a:xfrm>
            <a:off x="10557000" y="5904000"/>
            <a:ext cx="19080" cy="172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7" name=""/>
          <p:cNvSpPr/>
          <p:nvPr/>
        </p:nvSpPr>
        <p:spPr>
          <a:xfrm>
            <a:off x="10726560" y="6064200"/>
            <a:ext cx="19080" cy="28800"/>
          </a:xfrm>
          <a:custGeom>
            <a:avLst/>
            <a:gdLst/>
            <a:ahLst/>
            <a:rect l="l" t="t" r="r" b="b"/>
            <a:pathLst>
              <a:path w="12" h="18">
                <a:moveTo>
                  <a:pt x="6" y="0"/>
                </a:move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8" name=""/>
          <p:cNvSpPr/>
          <p:nvPr/>
        </p:nvSpPr>
        <p:spPr>
          <a:xfrm>
            <a:off x="10698120" y="602604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6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9" name=""/>
          <p:cNvSpPr/>
          <p:nvPr/>
        </p:nvSpPr>
        <p:spPr>
          <a:xfrm>
            <a:off x="11174400" y="61596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6" y="12"/>
                </a:move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6"/>
                </a:lnTo>
                <a:lnTo>
                  <a:pt x="12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0" name=""/>
          <p:cNvSpPr/>
          <p:nvPr/>
        </p:nvSpPr>
        <p:spPr>
          <a:xfrm>
            <a:off x="11041200" y="6035760"/>
            <a:ext cx="93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12"/>
                </a:move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1" name=""/>
          <p:cNvSpPr/>
          <p:nvPr/>
        </p:nvSpPr>
        <p:spPr>
          <a:xfrm>
            <a:off x="10623600" y="5580000"/>
            <a:ext cx="17280" cy="28800"/>
          </a:xfrm>
          <a:custGeom>
            <a:avLst/>
            <a:gdLst/>
            <a:ahLst/>
            <a:rect l="l" t="t" r="r" b="b"/>
            <a:pathLst>
              <a:path w="12" h="18">
                <a:moveTo>
                  <a:pt x="6" y="12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2" name=""/>
          <p:cNvSpPr/>
          <p:nvPr/>
        </p:nvSpPr>
        <p:spPr>
          <a:xfrm>
            <a:off x="10547280" y="5987880"/>
            <a:ext cx="38160" cy="19080"/>
          </a:xfrm>
          <a:custGeom>
            <a:avLst/>
            <a:gdLst/>
            <a:ahLst/>
            <a:rect l="l" t="t" r="r" b="b"/>
            <a:pathLst>
              <a:path w="24" h="12">
                <a:moveTo>
                  <a:pt x="12" y="12"/>
                </a:moveTo>
                <a:lnTo>
                  <a:pt x="12" y="6"/>
                </a:lnTo>
                <a:lnTo>
                  <a:pt x="24" y="6"/>
                </a:lnTo>
                <a:lnTo>
                  <a:pt x="18" y="0"/>
                </a:lnTo>
                <a:lnTo>
                  <a:pt x="18" y="0"/>
                </a:lnTo>
                <a:lnTo>
                  <a:pt x="12" y="6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3" name=""/>
          <p:cNvSpPr/>
          <p:nvPr/>
        </p:nvSpPr>
        <p:spPr>
          <a:xfrm>
            <a:off x="10557000" y="559908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6" y="6"/>
                </a:move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4" name=""/>
          <p:cNvSpPr/>
          <p:nvPr/>
        </p:nvSpPr>
        <p:spPr>
          <a:xfrm>
            <a:off x="10783800" y="551340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12"/>
                </a:move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5" name=""/>
          <p:cNvSpPr/>
          <p:nvPr/>
        </p:nvSpPr>
        <p:spPr>
          <a:xfrm>
            <a:off x="11088720" y="6159600"/>
            <a:ext cx="93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6" name=""/>
          <p:cNvSpPr/>
          <p:nvPr/>
        </p:nvSpPr>
        <p:spPr>
          <a:xfrm>
            <a:off x="10860120" y="572292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6" y="6"/>
                </a:move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7" name=""/>
          <p:cNvSpPr/>
          <p:nvPr/>
        </p:nvSpPr>
        <p:spPr>
          <a:xfrm>
            <a:off x="10793520" y="6140520"/>
            <a:ext cx="190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8" name=""/>
          <p:cNvSpPr/>
          <p:nvPr/>
        </p:nvSpPr>
        <p:spPr>
          <a:xfrm>
            <a:off x="10783800" y="606420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6" y="12"/>
                </a:move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9" name=""/>
          <p:cNvSpPr/>
          <p:nvPr/>
        </p:nvSpPr>
        <p:spPr>
          <a:xfrm>
            <a:off x="11003040" y="5987880"/>
            <a:ext cx="9360" cy="28800"/>
          </a:xfrm>
          <a:custGeom>
            <a:avLst/>
            <a:gdLst/>
            <a:ahLst/>
            <a:rect l="l" t="t" r="r" b="b"/>
            <a:pathLst>
              <a:path w="6" h="18">
                <a:moveTo>
                  <a:pt x="6" y="12"/>
                </a:moveTo>
                <a:lnTo>
                  <a:pt x="6" y="12"/>
                </a:lnTo>
                <a:lnTo>
                  <a:pt x="0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0" name=""/>
          <p:cNvSpPr/>
          <p:nvPr/>
        </p:nvSpPr>
        <p:spPr>
          <a:xfrm>
            <a:off x="10993320" y="5931000"/>
            <a:ext cx="9720" cy="28440"/>
          </a:xfrm>
          <a:custGeom>
            <a:avLst/>
            <a:gdLst/>
            <a:ahLst/>
            <a:rect l="l" t="t" r="r" b="b"/>
            <a:pathLst>
              <a:path w="6" h="18">
                <a:moveTo>
                  <a:pt x="6" y="12"/>
                </a:move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1" name=""/>
          <p:cNvSpPr/>
          <p:nvPr/>
        </p:nvSpPr>
        <p:spPr>
          <a:xfrm>
            <a:off x="10755360" y="6149880"/>
            <a:ext cx="1908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12" y="6"/>
                </a:moveTo>
                <a:lnTo>
                  <a:pt x="12" y="6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2" name=""/>
          <p:cNvSpPr/>
          <p:nvPr/>
        </p:nvSpPr>
        <p:spPr>
          <a:xfrm>
            <a:off x="10707840" y="6111720"/>
            <a:ext cx="1872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6" y="0"/>
                </a:move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3" name=""/>
          <p:cNvSpPr/>
          <p:nvPr/>
        </p:nvSpPr>
        <p:spPr>
          <a:xfrm>
            <a:off x="10071000" y="558000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6" y="6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4" name=""/>
          <p:cNvSpPr/>
          <p:nvPr/>
        </p:nvSpPr>
        <p:spPr>
          <a:xfrm>
            <a:off x="10185480" y="57135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2"/>
                </a:move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5" name=""/>
          <p:cNvSpPr/>
          <p:nvPr/>
        </p:nvSpPr>
        <p:spPr>
          <a:xfrm>
            <a:off x="10509120" y="600696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6" y="0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6" name=""/>
          <p:cNvSpPr/>
          <p:nvPr/>
        </p:nvSpPr>
        <p:spPr>
          <a:xfrm>
            <a:off x="10166400" y="5713560"/>
            <a:ext cx="93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6" y="6"/>
                </a:move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7" name=""/>
          <p:cNvSpPr/>
          <p:nvPr/>
        </p:nvSpPr>
        <p:spPr>
          <a:xfrm>
            <a:off x="10650600" y="5560920"/>
            <a:ext cx="93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12"/>
                </a:move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6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8" name=""/>
          <p:cNvSpPr/>
          <p:nvPr/>
        </p:nvSpPr>
        <p:spPr>
          <a:xfrm>
            <a:off x="10557000" y="5950080"/>
            <a:ext cx="190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9" name=""/>
          <p:cNvSpPr/>
          <p:nvPr/>
        </p:nvSpPr>
        <p:spPr>
          <a:xfrm>
            <a:off x="10659960" y="5904000"/>
            <a:ext cx="1800" cy="27000"/>
          </a:xfrm>
          <a:custGeom>
            <a:avLst/>
            <a:gdLst/>
            <a:ahLst/>
            <a:rect l="l" t="t" r="r" b="b"/>
            <a:pathLst>
              <a:path w="0" h="18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0" name=""/>
          <p:cNvSpPr/>
          <p:nvPr/>
        </p:nvSpPr>
        <p:spPr>
          <a:xfrm>
            <a:off x="10888560" y="6045120"/>
            <a:ext cx="1908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6" y="0"/>
                </a:move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1" name=""/>
          <p:cNvSpPr/>
          <p:nvPr/>
        </p:nvSpPr>
        <p:spPr>
          <a:xfrm>
            <a:off x="10841040" y="610236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6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2" name=""/>
          <p:cNvSpPr/>
          <p:nvPr/>
        </p:nvSpPr>
        <p:spPr>
          <a:xfrm>
            <a:off x="10736280" y="5940360"/>
            <a:ext cx="1908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6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3" name=""/>
          <p:cNvSpPr/>
          <p:nvPr/>
        </p:nvSpPr>
        <p:spPr>
          <a:xfrm>
            <a:off x="10726560" y="6121440"/>
            <a:ext cx="97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4" name=""/>
          <p:cNvSpPr/>
          <p:nvPr/>
        </p:nvSpPr>
        <p:spPr>
          <a:xfrm>
            <a:off x="11060280" y="596916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6"/>
                </a:move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0" y="0"/>
                </a:lnTo>
                <a:lnTo>
                  <a:pt x="0" y="6"/>
                </a:lnTo>
                <a:lnTo>
                  <a:pt x="6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5" name=""/>
          <p:cNvSpPr/>
          <p:nvPr/>
        </p:nvSpPr>
        <p:spPr>
          <a:xfrm>
            <a:off x="10812600" y="5978520"/>
            <a:ext cx="93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6" name=""/>
          <p:cNvSpPr/>
          <p:nvPr/>
        </p:nvSpPr>
        <p:spPr>
          <a:xfrm>
            <a:off x="10318680" y="612144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12"/>
                </a:moveTo>
                <a:lnTo>
                  <a:pt x="6" y="12"/>
                </a:lnTo>
                <a:lnTo>
                  <a:pt x="6" y="6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7" name=""/>
          <p:cNvSpPr/>
          <p:nvPr/>
        </p:nvSpPr>
        <p:spPr>
          <a:xfrm>
            <a:off x="10869480" y="6093000"/>
            <a:ext cx="97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8" name=""/>
          <p:cNvSpPr/>
          <p:nvPr/>
        </p:nvSpPr>
        <p:spPr>
          <a:xfrm>
            <a:off x="11088720" y="608328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9" name=""/>
          <p:cNvSpPr/>
          <p:nvPr/>
        </p:nvSpPr>
        <p:spPr>
          <a:xfrm>
            <a:off x="10955160" y="5742000"/>
            <a:ext cx="97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0"/>
                </a:moveTo>
                <a:lnTo>
                  <a:pt x="6" y="0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0" name=""/>
          <p:cNvSpPr/>
          <p:nvPr/>
        </p:nvSpPr>
        <p:spPr>
          <a:xfrm>
            <a:off x="10547280" y="592128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1" name=""/>
          <p:cNvSpPr/>
          <p:nvPr/>
        </p:nvSpPr>
        <p:spPr>
          <a:xfrm>
            <a:off x="10774440" y="608328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2" name=""/>
          <p:cNvSpPr/>
          <p:nvPr/>
        </p:nvSpPr>
        <p:spPr>
          <a:xfrm>
            <a:off x="10669680" y="555156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3" name=""/>
          <p:cNvSpPr/>
          <p:nvPr/>
        </p:nvSpPr>
        <p:spPr>
          <a:xfrm>
            <a:off x="10309320" y="61214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4" name=""/>
          <p:cNvSpPr/>
          <p:nvPr/>
        </p:nvSpPr>
        <p:spPr>
          <a:xfrm>
            <a:off x="10669680" y="611172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5" name=""/>
          <p:cNvSpPr/>
          <p:nvPr/>
        </p:nvSpPr>
        <p:spPr>
          <a:xfrm>
            <a:off x="10850400" y="6102360"/>
            <a:ext cx="97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0"/>
                </a:move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6" name=""/>
          <p:cNvSpPr/>
          <p:nvPr/>
        </p:nvSpPr>
        <p:spPr>
          <a:xfrm>
            <a:off x="10090080" y="5599080"/>
            <a:ext cx="9720" cy="97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7" name=""/>
          <p:cNvSpPr/>
          <p:nvPr/>
        </p:nvSpPr>
        <p:spPr>
          <a:xfrm>
            <a:off x="8340840" y="1538280"/>
            <a:ext cx="419040" cy="636480"/>
          </a:xfrm>
          <a:custGeom>
            <a:avLst/>
            <a:gdLst/>
            <a:ahLst/>
            <a:rect l="l" t="t" r="r" b="b"/>
            <a:pathLst>
              <a:path w="264" h="402">
                <a:moveTo>
                  <a:pt x="6" y="270"/>
                </a:moveTo>
                <a:lnTo>
                  <a:pt x="6" y="282"/>
                </a:lnTo>
                <a:lnTo>
                  <a:pt x="0" y="300"/>
                </a:lnTo>
                <a:lnTo>
                  <a:pt x="0" y="300"/>
                </a:lnTo>
                <a:lnTo>
                  <a:pt x="6" y="306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0"/>
                </a:lnTo>
                <a:lnTo>
                  <a:pt x="12" y="300"/>
                </a:lnTo>
                <a:lnTo>
                  <a:pt x="18" y="300"/>
                </a:lnTo>
                <a:lnTo>
                  <a:pt x="18" y="294"/>
                </a:lnTo>
                <a:lnTo>
                  <a:pt x="18" y="294"/>
                </a:lnTo>
                <a:lnTo>
                  <a:pt x="24" y="294"/>
                </a:lnTo>
                <a:lnTo>
                  <a:pt x="24" y="300"/>
                </a:lnTo>
                <a:lnTo>
                  <a:pt x="18" y="300"/>
                </a:lnTo>
                <a:lnTo>
                  <a:pt x="18" y="300"/>
                </a:lnTo>
                <a:lnTo>
                  <a:pt x="36" y="312"/>
                </a:lnTo>
                <a:lnTo>
                  <a:pt x="36" y="312"/>
                </a:lnTo>
                <a:lnTo>
                  <a:pt x="42" y="312"/>
                </a:lnTo>
                <a:lnTo>
                  <a:pt x="48" y="318"/>
                </a:lnTo>
                <a:lnTo>
                  <a:pt x="54" y="330"/>
                </a:lnTo>
                <a:lnTo>
                  <a:pt x="54" y="336"/>
                </a:lnTo>
                <a:lnTo>
                  <a:pt x="54" y="342"/>
                </a:lnTo>
                <a:lnTo>
                  <a:pt x="54" y="360"/>
                </a:lnTo>
                <a:lnTo>
                  <a:pt x="54" y="366"/>
                </a:lnTo>
                <a:lnTo>
                  <a:pt x="54" y="390"/>
                </a:lnTo>
                <a:lnTo>
                  <a:pt x="54" y="396"/>
                </a:lnTo>
                <a:lnTo>
                  <a:pt x="60" y="396"/>
                </a:lnTo>
                <a:lnTo>
                  <a:pt x="66" y="390"/>
                </a:lnTo>
                <a:lnTo>
                  <a:pt x="66" y="396"/>
                </a:lnTo>
                <a:lnTo>
                  <a:pt x="72" y="396"/>
                </a:lnTo>
                <a:lnTo>
                  <a:pt x="78" y="390"/>
                </a:lnTo>
                <a:lnTo>
                  <a:pt x="78" y="396"/>
                </a:lnTo>
                <a:lnTo>
                  <a:pt x="84" y="396"/>
                </a:lnTo>
                <a:lnTo>
                  <a:pt x="96" y="396"/>
                </a:lnTo>
                <a:lnTo>
                  <a:pt x="96" y="396"/>
                </a:lnTo>
                <a:lnTo>
                  <a:pt x="102" y="396"/>
                </a:lnTo>
                <a:lnTo>
                  <a:pt x="102" y="402"/>
                </a:lnTo>
                <a:lnTo>
                  <a:pt x="108" y="402"/>
                </a:lnTo>
                <a:lnTo>
                  <a:pt x="120" y="402"/>
                </a:lnTo>
                <a:lnTo>
                  <a:pt x="120" y="402"/>
                </a:lnTo>
                <a:lnTo>
                  <a:pt x="126" y="402"/>
                </a:lnTo>
                <a:lnTo>
                  <a:pt x="138" y="396"/>
                </a:lnTo>
                <a:lnTo>
                  <a:pt x="138" y="396"/>
                </a:lnTo>
                <a:lnTo>
                  <a:pt x="138" y="402"/>
                </a:lnTo>
                <a:lnTo>
                  <a:pt x="144" y="396"/>
                </a:lnTo>
                <a:lnTo>
                  <a:pt x="150" y="402"/>
                </a:lnTo>
                <a:lnTo>
                  <a:pt x="150" y="402"/>
                </a:lnTo>
                <a:lnTo>
                  <a:pt x="150" y="396"/>
                </a:lnTo>
                <a:lnTo>
                  <a:pt x="150" y="396"/>
                </a:lnTo>
                <a:lnTo>
                  <a:pt x="150" y="396"/>
                </a:lnTo>
                <a:lnTo>
                  <a:pt x="144" y="390"/>
                </a:lnTo>
                <a:lnTo>
                  <a:pt x="144" y="390"/>
                </a:lnTo>
                <a:lnTo>
                  <a:pt x="156" y="390"/>
                </a:lnTo>
                <a:lnTo>
                  <a:pt x="156" y="390"/>
                </a:lnTo>
                <a:lnTo>
                  <a:pt x="150" y="390"/>
                </a:lnTo>
                <a:lnTo>
                  <a:pt x="150" y="384"/>
                </a:lnTo>
                <a:lnTo>
                  <a:pt x="150" y="378"/>
                </a:lnTo>
                <a:lnTo>
                  <a:pt x="144" y="378"/>
                </a:lnTo>
                <a:lnTo>
                  <a:pt x="138" y="378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2" y="372"/>
                </a:lnTo>
                <a:lnTo>
                  <a:pt x="126" y="378"/>
                </a:lnTo>
                <a:lnTo>
                  <a:pt x="126" y="378"/>
                </a:lnTo>
                <a:lnTo>
                  <a:pt x="120" y="372"/>
                </a:lnTo>
                <a:lnTo>
                  <a:pt x="120" y="372"/>
                </a:lnTo>
                <a:lnTo>
                  <a:pt x="126" y="372"/>
                </a:lnTo>
                <a:lnTo>
                  <a:pt x="132" y="372"/>
                </a:lnTo>
                <a:lnTo>
                  <a:pt x="132" y="366"/>
                </a:lnTo>
                <a:lnTo>
                  <a:pt x="132" y="366"/>
                </a:lnTo>
                <a:lnTo>
                  <a:pt x="126" y="360"/>
                </a:lnTo>
                <a:lnTo>
                  <a:pt x="126" y="360"/>
                </a:lnTo>
                <a:lnTo>
                  <a:pt x="126" y="360"/>
                </a:lnTo>
                <a:lnTo>
                  <a:pt x="132" y="360"/>
                </a:lnTo>
                <a:lnTo>
                  <a:pt x="132" y="360"/>
                </a:lnTo>
                <a:lnTo>
                  <a:pt x="126" y="354"/>
                </a:lnTo>
                <a:lnTo>
                  <a:pt x="138" y="354"/>
                </a:lnTo>
                <a:lnTo>
                  <a:pt x="138" y="348"/>
                </a:lnTo>
                <a:lnTo>
                  <a:pt x="138" y="348"/>
                </a:lnTo>
                <a:lnTo>
                  <a:pt x="144" y="354"/>
                </a:lnTo>
                <a:lnTo>
                  <a:pt x="144" y="354"/>
                </a:lnTo>
                <a:lnTo>
                  <a:pt x="144" y="348"/>
                </a:lnTo>
                <a:lnTo>
                  <a:pt x="150" y="342"/>
                </a:lnTo>
                <a:lnTo>
                  <a:pt x="144" y="336"/>
                </a:lnTo>
                <a:lnTo>
                  <a:pt x="138" y="336"/>
                </a:lnTo>
                <a:lnTo>
                  <a:pt x="144" y="330"/>
                </a:lnTo>
                <a:lnTo>
                  <a:pt x="144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24"/>
                </a:lnTo>
                <a:lnTo>
                  <a:pt x="138" y="324"/>
                </a:lnTo>
                <a:lnTo>
                  <a:pt x="138" y="318"/>
                </a:lnTo>
                <a:lnTo>
                  <a:pt x="138" y="318"/>
                </a:lnTo>
                <a:lnTo>
                  <a:pt x="144" y="318"/>
                </a:lnTo>
                <a:lnTo>
                  <a:pt x="144" y="312"/>
                </a:lnTo>
                <a:lnTo>
                  <a:pt x="138" y="306"/>
                </a:lnTo>
                <a:lnTo>
                  <a:pt x="138" y="306"/>
                </a:lnTo>
                <a:lnTo>
                  <a:pt x="138" y="312"/>
                </a:lnTo>
                <a:lnTo>
                  <a:pt x="132" y="312"/>
                </a:lnTo>
                <a:lnTo>
                  <a:pt x="132" y="312"/>
                </a:lnTo>
                <a:lnTo>
                  <a:pt x="126" y="312"/>
                </a:lnTo>
                <a:lnTo>
                  <a:pt x="126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44" y="306"/>
                </a:lnTo>
                <a:lnTo>
                  <a:pt x="144" y="306"/>
                </a:lnTo>
                <a:lnTo>
                  <a:pt x="150" y="306"/>
                </a:lnTo>
                <a:lnTo>
                  <a:pt x="150" y="300"/>
                </a:lnTo>
                <a:lnTo>
                  <a:pt x="156" y="300"/>
                </a:lnTo>
                <a:lnTo>
                  <a:pt x="156" y="294"/>
                </a:lnTo>
                <a:lnTo>
                  <a:pt x="162" y="288"/>
                </a:lnTo>
                <a:lnTo>
                  <a:pt x="150" y="288"/>
                </a:lnTo>
                <a:lnTo>
                  <a:pt x="150" y="288"/>
                </a:lnTo>
                <a:lnTo>
                  <a:pt x="144" y="288"/>
                </a:lnTo>
                <a:lnTo>
                  <a:pt x="144" y="282"/>
                </a:lnTo>
                <a:lnTo>
                  <a:pt x="138" y="282"/>
                </a:lnTo>
                <a:lnTo>
                  <a:pt x="132" y="282"/>
                </a:lnTo>
                <a:lnTo>
                  <a:pt x="132" y="282"/>
                </a:lnTo>
                <a:lnTo>
                  <a:pt x="138" y="282"/>
                </a:lnTo>
                <a:lnTo>
                  <a:pt x="144" y="282"/>
                </a:lnTo>
                <a:lnTo>
                  <a:pt x="144" y="282"/>
                </a:lnTo>
                <a:lnTo>
                  <a:pt x="150" y="282"/>
                </a:lnTo>
                <a:lnTo>
                  <a:pt x="156" y="282"/>
                </a:lnTo>
                <a:lnTo>
                  <a:pt x="156" y="288"/>
                </a:lnTo>
                <a:lnTo>
                  <a:pt x="162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74" y="276"/>
                </a:lnTo>
                <a:lnTo>
                  <a:pt x="174" y="270"/>
                </a:lnTo>
                <a:lnTo>
                  <a:pt x="180" y="264"/>
                </a:lnTo>
                <a:lnTo>
                  <a:pt x="180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62" y="258"/>
                </a:lnTo>
                <a:lnTo>
                  <a:pt x="162" y="258"/>
                </a:lnTo>
                <a:lnTo>
                  <a:pt x="168" y="258"/>
                </a:lnTo>
                <a:lnTo>
                  <a:pt x="168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80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92" y="264"/>
                </a:lnTo>
                <a:lnTo>
                  <a:pt x="192" y="264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2"/>
                </a:lnTo>
                <a:lnTo>
                  <a:pt x="198" y="252"/>
                </a:lnTo>
                <a:lnTo>
                  <a:pt x="198" y="246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34"/>
                </a:lnTo>
                <a:lnTo>
                  <a:pt x="198" y="228"/>
                </a:lnTo>
                <a:lnTo>
                  <a:pt x="192" y="222"/>
                </a:lnTo>
                <a:lnTo>
                  <a:pt x="198" y="222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204" y="210"/>
                </a:lnTo>
                <a:lnTo>
                  <a:pt x="204" y="210"/>
                </a:lnTo>
                <a:lnTo>
                  <a:pt x="204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198"/>
                </a:lnTo>
                <a:lnTo>
                  <a:pt x="216" y="198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16" y="204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6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6"/>
                </a:lnTo>
                <a:lnTo>
                  <a:pt x="204" y="216"/>
                </a:lnTo>
                <a:lnTo>
                  <a:pt x="204" y="216"/>
                </a:lnTo>
                <a:lnTo>
                  <a:pt x="210" y="216"/>
                </a:lnTo>
                <a:lnTo>
                  <a:pt x="210" y="216"/>
                </a:lnTo>
                <a:lnTo>
                  <a:pt x="216" y="216"/>
                </a:lnTo>
                <a:lnTo>
                  <a:pt x="216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22"/>
                </a:lnTo>
                <a:lnTo>
                  <a:pt x="222" y="222"/>
                </a:lnTo>
                <a:lnTo>
                  <a:pt x="222" y="228"/>
                </a:lnTo>
                <a:lnTo>
                  <a:pt x="222" y="228"/>
                </a:lnTo>
                <a:lnTo>
                  <a:pt x="228" y="228"/>
                </a:lnTo>
                <a:lnTo>
                  <a:pt x="228" y="222"/>
                </a:lnTo>
                <a:lnTo>
                  <a:pt x="228" y="222"/>
                </a:lnTo>
                <a:lnTo>
                  <a:pt x="222" y="222"/>
                </a:lnTo>
                <a:lnTo>
                  <a:pt x="222" y="216"/>
                </a:lnTo>
                <a:lnTo>
                  <a:pt x="228" y="216"/>
                </a:lnTo>
                <a:lnTo>
                  <a:pt x="228" y="210"/>
                </a:lnTo>
                <a:lnTo>
                  <a:pt x="228" y="210"/>
                </a:lnTo>
                <a:lnTo>
                  <a:pt x="234" y="210"/>
                </a:lnTo>
                <a:lnTo>
                  <a:pt x="234" y="210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40" y="222"/>
                </a:lnTo>
                <a:lnTo>
                  <a:pt x="240" y="222"/>
                </a:lnTo>
                <a:lnTo>
                  <a:pt x="240" y="216"/>
                </a:lnTo>
                <a:lnTo>
                  <a:pt x="240" y="210"/>
                </a:lnTo>
                <a:lnTo>
                  <a:pt x="240" y="210"/>
                </a:lnTo>
                <a:lnTo>
                  <a:pt x="246" y="204"/>
                </a:lnTo>
                <a:lnTo>
                  <a:pt x="252" y="198"/>
                </a:lnTo>
                <a:lnTo>
                  <a:pt x="252" y="198"/>
                </a:lnTo>
                <a:lnTo>
                  <a:pt x="258" y="192"/>
                </a:lnTo>
                <a:lnTo>
                  <a:pt x="258" y="186"/>
                </a:lnTo>
                <a:lnTo>
                  <a:pt x="258" y="180"/>
                </a:lnTo>
                <a:lnTo>
                  <a:pt x="264" y="180"/>
                </a:lnTo>
                <a:lnTo>
                  <a:pt x="264" y="180"/>
                </a:lnTo>
                <a:lnTo>
                  <a:pt x="258" y="174"/>
                </a:lnTo>
                <a:lnTo>
                  <a:pt x="252" y="174"/>
                </a:lnTo>
                <a:lnTo>
                  <a:pt x="252" y="168"/>
                </a:lnTo>
                <a:lnTo>
                  <a:pt x="252" y="168"/>
                </a:lnTo>
                <a:lnTo>
                  <a:pt x="246" y="168"/>
                </a:lnTo>
                <a:lnTo>
                  <a:pt x="240" y="168"/>
                </a:lnTo>
                <a:lnTo>
                  <a:pt x="234" y="168"/>
                </a:lnTo>
                <a:lnTo>
                  <a:pt x="228" y="168"/>
                </a:lnTo>
                <a:lnTo>
                  <a:pt x="222" y="168"/>
                </a:lnTo>
                <a:lnTo>
                  <a:pt x="216" y="168"/>
                </a:lnTo>
                <a:lnTo>
                  <a:pt x="210" y="168"/>
                </a:lnTo>
                <a:lnTo>
                  <a:pt x="204" y="162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10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44"/>
                </a:lnTo>
                <a:lnTo>
                  <a:pt x="204" y="144"/>
                </a:lnTo>
                <a:lnTo>
                  <a:pt x="198" y="144"/>
                </a:lnTo>
                <a:lnTo>
                  <a:pt x="198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38"/>
                </a:lnTo>
                <a:lnTo>
                  <a:pt x="204" y="138"/>
                </a:lnTo>
                <a:lnTo>
                  <a:pt x="198" y="120"/>
                </a:lnTo>
                <a:lnTo>
                  <a:pt x="198" y="114"/>
                </a:lnTo>
                <a:lnTo>
                  <a:pt x="204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8"/>
                </a:lnTo>
                <a:lnTo>
                  <a:pt x="192" y="108"/>
                </a:lnTo>
                <a:lnTo>
                  <a:pt x="186" y="102"/>
                </a:lnTo>
                <a:lnTo>
                  <a:pt x="174" y="96"/>
                </a:lnTo>
                <a:lnTo>
                  <a:pt x="168" y="96"/>
                </a:lnTo>
                <a:lnTo>
                  <a:pt x="162" y="96"/>
                </a:lnTo>
                <a:lnTo>
                  <a:pt x="156" y="96"/>
                </a:lnTo>
                <a:lnTo>
                  <a:pt x="150" y="96"/>
                </a:lnTo>
                <a:lnTo>
                  <a:pt x="144" y="102"/>
                </a:lnTo>
                <a:lnTo>
                  <a:pt x="144" y="102"/>
                </a:lnTo>
                <a:lnTo>
                  <a:pt x="138" y="108"/>
                </a:lnTo>
                <a:lnTo>
                  <a:pt x="132" y="108"/>
                </a:lnTo>
                <a:lnTo>
                  <a:pt x="138" y="102"/>
                </a:lnTo>
                <a:lnTo>
                  <a:pt x="126" y="102"/>
                </a:lnTo>
                <a:lnTo>
                  <a:pt x="120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2" y="114"/>
                </a:lnTo>
                <a:lnTo>
                  <a:pt x="96" y="120"/>
                </a:lnTo>
                <a:lnTo>
                  <a:pt x="102" y="120"/>
                </a:lnTo>
                <a:lnTo>
                  <a:pt x="102" y="126"/>
                </a:lnTo>
                <a:lnTo>
                  <a:pt x="96" y="132"/>
                </a:lnTo>
                <a:lnTo>
                  <a:pt x="102" y="132"/>
                </a:lnTo>
                <a:lnTo>
                  <a:pt x="102" y="138"/>
                </a:lnTo>
                <a:lnTo>
                  <a:pt x="102" y="138"/>
                </a:lnTo>
                <a:lnTo>
                  <a:pt x="102" y="144"/>
                </a:lnTo>
                <a:lnTo>
                  <a:pt x="96" y="150"/>
                </a:lnTo>
                <a:lnTo>
                  <a:pt x="102" y="150"/>
                </a:lnTo>
                <a:lnTo>
                  <a:pt x="108" y="144"/>
                </a:lnTo>
                <a:lnTo>
                  <a:pt x="108" y="144"/>
                </a:lnTo>
                <a:lnTo>
                  <a:pt x="114" y="150"/>
                </a:lnTo>
                <a:lnTo>
                  <a:pt x="108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8"/>
                </a:lnTo>
                <a:lnTo>
                  <a:pt x="114" y="168"/>
                </a:lnTo>
                <a:lnTo>
                  <a:pt x="108" y="168"/>
                </a:lnTo>
                <a:lnTo>
                  <a:pt x="108" y="162"/>
                </a:lnTo>
                <a:lnTo>
                  <a:pt x="108" y="162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96" y="150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6" y="144"/>
                </a:lnTo>
                <a:lnTo>
                  <a:pt x="96" y="138"/>
                </a:lnTo>
                <a:lnTo>
                  <a:pt x="96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2" y="138"/>
                </a:lnTo>
                <a:lnTo>
                  <a:pt x="66" y="144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0" y="156"/>
                </a:lnTo>
                <a:lnTo>
                  <a:pt x="54" y="156"/>
                </a:lnTo>
                <a:lnTo>
                  <a:pt x="54" y="162"/>
                </a:lnTo>
                <a:lnTo>
                  <a:pt x="60" y="162"/>
                </a:lnTo>
                <a:lnTo>
                  <a:pt x="60" y="168"/>
                </a:lnTo>
                <a:lnTo>
                  <a:pt x="60" y="174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48" y="168"/>
                </a:lnTo>
                <a:lnTo>
                  <a:pt x="42" y="162"/>
                </a:lnTo>
                <a:lnTo>
                  <a:pt x="42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2" y="144"/>
                </a:lnTo>
                <a:lnTo>
                  <a:pt x="36" y="150"/>
                </a:lnTo>
                <a:lnTo>
                  <a:pt x="36" y="144"/>
                </a:lnTo>
                <a:lnTo>
                  <a:pt x="30" y="150"/>
                </a:lnTo>
                <a:lnTo>
                  <a:pt x="30" y="144"/>
                </a:lnTo>
                <a:lnTo>
                  <a:pt x="36" y="144"/>
                </a:lnTo>
                <a:lnTo>
                  <a:pt x="36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2"/>
                </a:lnTo>
                <a:lnTo>
                  <a:pt x="42" y="126"/>
                </a:lnTo>
                <a:lnTo>
                  <a:pt x="42" y="126"/>
                </a:lnTo>
                <a:lnTo>
                  <a:pt x="48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60" y="108"/>
                </a:lnTo>
                <a:lnTo>
                  <a:pt x="66" y="108"/>
                </a:lnTo>
                <a:lnTo>
                  <a:pt x="72" y="108"/>
                </a:lnTo>
                <a:lnTo>
                  <a:pt x="66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96"/>
                </a:lnTo>
                <a:lnTo>
                  <a:pt x="96" y="96"/>
                </a:lnTo>
                <a:lnTo>
                  <a:pt x="102" y="102"/>
                </a:lnTo>
                <a:lnTo>
                  <a:pt x="108" y="102"/>
                </a:lnTo>
                <a:lnTo>
                  <a:pt x="126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50" y="96"/>
                </a:lnTo>
                <a:lnTo>
                  <a:pt x="156" y="90"/>
                </a:lnTo>
                <a:lnTo>
                  <a:pt x="168" y="96"/>
                </a:lnTo>
                <a:lnTo>
                  <a:pt x="174" y="90"/>
                </a:lnTo>
                <a:lnTo>
                  <a:pt x="174" y="90"/>
                </a:lnTo>
                <a:lnTo>
                  <a:pt x="198" y="102"/>
                </a:lnTo>
                <a:lnTo>
                  <a:pt x="204" y="102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6" y="78"/>
                </a:lnTo>
                <a:lnTo>
                  <a:pt x="222" y="72"/>
                </a:lnTo>
                <a:lnTo>
                  <a:pt x="222" y="66"/>
                </a:lnTo>
                <a:lnTo>
                  <a:pt x="222" y="60"/>
                </a:lnTo>
                <a:lnTo>
                  <a:pt x="222" y="54"/>
                </a:lnTo>
                <a:lnTo>
                  <a:pt x="222" y="48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16" y="30"/>
                </a:lnTo>
                <a:lnTo>
                  <a:pt x="216" y="24"/>
                </a:lnTo>
                <a:lnTo>
                  <a:pt x="216" y="24"/>
                </a:lnTo>
                <a:lnTo>
                  <a:pt x="216" y="18"/>
                </a:lnTo>
                <a:lnTo>
                  <a:pt x="222" y="6"/>
                </a:lnTo>
                <a:lnTo>
                  <a:pt x="228" y="6"/>
                </a:lnTo>
                <a:lnTo>
                  <a:pt x="234" y="0"/>
                </a:lnTo>
                <a:lnTo>
                  <a:pt x="228" y="0"/>
                </a:lnTo>
                <a:lnTo>
                  <a:pt x="222" y="0"/>
                </a:lnTo>
                <a:lnTo>
                  <a:pt x="204" y="18"/>
                </a:lnTo>
                <a:lnTo>
                  <a:pt x="192" y="18"/>
                </a:lnTo>
                <a:lnTo>
                  <a:pt x="180" y="24"/>
                </a:lnTo>
                <a:lnTo>
                  <a:pt x="168" y="24"/>
                </a:lnTo>
                <a:lnTo>
                  <a:pt x="162" y="30"/>
                </a:lnTo>
                <a:lnTo>
                  <a:pt x="156" y="36"/>
                </a:lnTo>
                <a:lnTo>
                  <a:pt x="156" y="42"/>
                </a:lnTo>
                <a:lnTo>
                  <a:pt x="150" y="48"/>
                </a:lnTo>
                <a:lnTo>
                  <a:pt x="138" y="66"/>
                </a:lnTo>
                <a:lnTo>
                  <a:pt x="132" y="72"/>
                </a:lnTo>
                <a:lnTo>
                  <a:pt x="120" y="84"/>
                </a:lnTo>
                <a:lnTo>
                  <a:pt x="102" y="84"/>
                </a:lnTo>
                <a:lnTo>
                  <a:pt x="90" y="84"/>
                </a:lnTo>
                <a:lnTo>
                  <a:pt x="84" y="78"/>
                </a:lnTo>
                <a:lnTo>
                  <a:pt x="84" y="84"/>
                </a:lnTo>
                <a:lnTo>
                  <a:pt x="72" y="84"/>
                </a:lnTo>
                <a:lnTo>
                  <a:pt x="66" y="90"/>
                </a:lnTo>
                <a:lnTo>
                  <a:pt x="60" y="90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0" y="102"/>
                </a:lnTo>
                <a:lnTo>
                  <a:pt x="24" y="114"/>
                </a:lnTo>
                <a:lnTo>
                  <a:pt x="12" y="126"/>
                </a:lnTo>
                <a:lnTo>
                  <a:pt x="12" y="138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38"/>
                </a:lnTo>
                <a:lnTo>
                  <a:pt x="12" y="138"/>
                </a:lnTo>
                <a:lnTo>
                  <a:pt x="18" y="138"/>
                </a:lnTo>
                <a:lnTo>
                  <a:pt x="12" y="132"/>
                </a:lnTo>
                <a:lnTo>
                  <a:pt x="18" y="132"/>
                </a:lnTo>
                <a:lnTo>
                  <a:pt x="18" y="138"/>
                </a:lnTo>
                <a:lnTo>
                  <a:pt x="24" y="138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50"/>
                </a:lnTo>
                <a:lnTo>
                  <a:pt x="30" y="150"/>
                </a:lnTo>
                <a:lnTo>
                  <a:pt x="30" y="150"/>
                </a:lnTo>
                <a:lnTo>
                  <a:pt x="36" y="150"/>
                </a:lnTo>
                <a:lnTo>
                  <a:pt x="36" y="150"/>
                </a:lnTo>
                <a:lnTo>
                  <a:pt x="42" y="156"/>
                </a:lnTo>
                <a:lnTo>
                  <a:pt x="42" y="162"/>
                </a:lnTo>
                <a:lnTo>
                  <a:pt x="42" y="168"/>
                </a:lnTo>
                <a:lnTo>
                  <a:pt x="36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24" y="162"/>
                </a:lnTo>
                <a:lnTo>
                  <a:pt x="24" y="156"/>
                </a:lnTo>
                <a:lnTo>
                  <a:pt x="12" y="156"/>
                </a:lnTo>
                <a:lnTo>
                  <a:pt x="18" y="156"/>
                </a:lnTo>
                <a:lnTo>
                  <a:pt x="6" y="156"/>
                </a:lnTo>
                <a:lnTo>
                  <a:pt x="6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6" y="150"/>
                </a:lnTo>
                <a:lnTo>
                  <a:pt x="6" y="168"/>
                </a:lnTo>
                <a:lnTo>
                  <a:pt x="6" y="174"/>
                </a:lnTo>
                <a:lnTo>
                  <a:pt x="6" y="210"/>
                </a:lnTo>
                <a:lnTo>
                  <a:pt x="0" y="228"/>
                </a:lnTo>
                <a:lnTo>
                  <a:pt x="0" y="240"/>
                </a:lnTo>
                <a:lnTo>
                  <a:pt x="6" y="240"/>
                </a:lnTo>
                <a:lnTo>
                  <a:pt x="6" y="228"/>
                </a:lnTo>
                <a:lnTo>
                  <a:pt x="6" y="222"/>
                </a:lnTo>
                <a:lnTo>
                  <a:pt x="6" y="228"/>
                </a:lnTo>
                <a:lnTo>
                  <a:pt x="12" y="228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40"/>
                </a:lnTo>
                <a:lnTo>
                  <a:pt x="24" y="240"/>
                </a:lnTo>
                <a:lnTo>
                  <a:pt x="24" y="246"/>
                </a:lnTo>
                <a:lnTo>
                  <a:pt x="30" y="246"/>
                </a:lnTo>
                <a:lnTo>
                  <a:pt x="24" y="252"/>
                </a:lnTo>
                <a:lnTo>
                  <a:pt x="30" y="252"/>
                </a:lnTo>
                <a:lnTo>
                  <a:pt x="18" y="258"/>
                </a:lnTo>
                <a:lnTo>
                  <a:pt x="18" y="258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0"/>
                </a:lnTo>
                <a:lnTo>
                  <a:pt x="6" y="240"/>
                </a:lnTo>
                <a:lnTo>
                  <a:pt x="6" y="246"/>
                </a:lnTo>
                <a:lnTo>
                  <a:pt x="6" y="27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8" name=""/>
          <p:cNvSpPr/>
          <p:nvPr/>
        </p:nvSpPr>
        <p:spPr>
          <a:xfrm>
            <a:off x="8740800" y="1890720"/>
            <a:ext cx="255600" cy="255600"/>
          </a:xfrm>
          <a:custGeom>
            <a:avLst/>
            <a:gdLst/>
            <a:ahLst/>
            <a:rect l="l" t="t" r="r" b="b"/>
            <a:pathLst>
              <a:path w="162" h="162">
                <a:moveTo>
                  <a:pt x="90" y="60"/>
                </a:move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0" y="54"/>
                </a:lnTo>
                <a:lnTo>
                  <a:pt x="90" y="48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02" y="24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20" y="6"/>
                </a:lnTo>
                <a:lnTo>
                  <a:pt x="132" y="0"/>
                </a:lnTo>
                <a:lnTo>
                  <a:pt x="138" y="0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8"/>
                </a:lnTo>
                <a:lnTo>
                  <a:pt x="156" y="18"/>
                </a:lnTo>
                <a:lnTo>
                  <a:pt x="156" y="24"/>
                </a:lnTo>
                <a:lnTo>
                  <a:pt x="150" y="30"/>
                </a:lnTo>
                <a:lnTo>
                  <a:pt x="156" y="36"/>
                </a:lnTo>
                <a:lnTo>
                  <a:pt x="156" y="42"/>
                </a:lnTo>
                <a:lnTo>
                  <a:pt x="162" y="48"/>
                </a:lnTo>
                <a:lnTo>
                  <a:pt x="162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60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38" y="72"/>
                </a:lnTo>
                <a:lnTo>
                  <a:pt x="126" y="78"/>
                </a:lnTo>
                <a:lnTo>
                  <a:pt x="126" y="84"/>
                </a:lnTo>
                <a:lnTo>
                  <a:pt x="120" y="96"/>
                </a:lnTo>
                <a:lnTo>
                  <a:pt x="126" y="96"/>
                </a:lnTo>
                <a:lnTo>
                  <a:pt x="132" y="102"/>
                </a:lnTo>
                <a:lnTo>
                  <a:pt x="132" y="102"/>
                </a:lnTo>
                <a:lnTo>
                  <a:pt x="138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20"/>
                </a:lnTo>
                <a:lnTo>
                  <a:pt x="138" y="120"/>
                </a:lnTo>
                <a:lnTo>
                  <a:pt x="138" y="126"/>
                </a:lnTo>
                <a:lnTo>
                  <a:pt x="132" y="120"/>
                </a:lnTo>
                <a:lnTo>
                  <a:pt x="120" y="126"/>
                </a:lnTo>
                <a:lnTo>
                  <a:pt x="114" y="132"/>
                </a:lnTo>
                <a:lnTo>
                  <a:pt x="114" y="138"/>
                </a:lnTo>
                <a:lnTo>
                  <a:pt x="114" y="138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4"/>
                </a:lnTo>
                <a:lnTo>
                  <a:pt x="114" y="144"/>
                </a:lnTo>
                <a:lnTo>
                  <a:pt x="114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0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84" y="138"/>
                </a:lnTo>
                <a:lnTo>
                  <a:pt x="84" y="138"/>
                </a:lnTo>
                <a:lnTo>
                  <a:pt x="90" y="138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84" y="126"/>
                </a:lnTo>
                <a:lnTo>
                  <a:pt x="78" y="126"/>
                </a:lnTo>
                <a:lnTo>
                  <a:pt x="84" y="126"/>
                </a:lnTo>
                <a:lnTo>
                  <a:pt x="78" y="126"/>
                </a:lnTo>
                <a:lnTo>
                  <a:pt x="72" y="132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8"/>
                </a:lnTo>
                <a:lnTo>
                  <a:pt x="30" y="108"/>
                </a:lnTo>
                <a:lnTo>
                  <a:pt x="36" y="102"/>
                </a:lnTo>
                <a:lnTo>
                  <a:pt x="36" y="102"/>
                </a:lnTo>
                <a:lnTo>
                  <a:pt x="30" y="96"/>
                </a:lnTo>
                <a:lnTo>
                  <a:pt x="36" y="96"/>
                </a:lnTo>
                <a:lnTo>
                  <a:pt x="30" y="90"/>
                </a:lnTo>
                <a:lnTo>
                  <a:pt x="30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24" y="72"/>
                </a:lnTo>
                <a:lnTo>
                  <a:pt x="18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6"/>
                </a:lnTo>
                <a:lnTo>
                  <a:pt x="12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18" y="60"/>
                </a:lnTo>
                <a:lnTo>
                  <a:pt x="24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30" y="48"/>
                </a:lnTo>
                <a:lnTo>
                  <a:pt x="30" y="54"/>
                </a:lnTo>
                <a:lnTo>
                  <a:pt x="36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4" y="24"/>
                </a:lnTo>
                <a:lnTo>
                  <a:pt x="48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2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90" y="6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9" name=""/>
          <p:cNvSpPr/>
          <p:nvPr/>
        </p:nvSpPr>
        <p:spPr>
          <a:xfrm>
            <a:off x="8569440" y="1995480"/>
            <a:ext cx="171360" cy="133200"/>
          </a:xfrm>
          <a:custGeom>
            <a:avLst/>
            <a:gdLst/>
            <a:ahLst/>
            <a:rect l="l" t="t" r="r" b="b"/>
            <a:pathLst>
              <a:path w="108" h="84">
                <a:moveTo>
                  <a:pt x="0" y="18"/>
                </a:moveTo>
                <a:lnTo>
                  <a:pt x="0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6" y="12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30"/>
                </a:lnTo>
                <a:lnTo>
                  <a:pt x="96" y="30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54"/>
                </a:lnTo>
                <a:lnTo>
                  <a:pt x="108" y="60"/>
                </a:lnTo>
                <a:lnTo>
                  <a:pt x="102" y="66"/>
                </a:lnTo>
                <a:lnTo>
                  <a:pt x="102" y="72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84" y="78"/>
                </a:lnTo>
                <a:lnTo>
                  <a:pt x="84" y="84"/>
                </a:lnTo>
                <a:lnTo>
                  <a:pt x="78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84"/>
                </a:lnTo>
                <a:lnTo>
                  <a:pt x="48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42" y="72"/>
                </a:lnTo>
                <a:lnTo>
                  <a:pt x="48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12" y="30"/>
                </a:lnTo>
                <a:lnTo>
                  <a:pt x="18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0" name=""/>
          <p:cNvSpPr/>
          <p:nvPr/>
        </p:nvSpPr>
        <p:spPr>
          <a:xfrm>
            <a:off x="8759880" y="2146320"/>
            <a:ext cx="123840" cy="76320"/>
          </a:xfrm>
          <a:custGeom>
            <a:avLst/>
            <a:gdLst/>
            <a:ahLst/>
            <a:rect l="l" t="t" r="r" b="b"/>
            <a:pathLst>
              <a:path w="78" h="48">
                <a:moveTo>
                  <a:pt x="0" y="18"/>
                </a:moveTo>
                <a:lnTo>
                  <a:pt x="0" y="24"/>
                </a:lnTo>
                <a:lnTo>
                  <a:pt x="0" y="18"/>
                </a:lnTo>
                <a:lnTo>
                  <a:pt x="6" y="24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8"/>
                </a:lnTo>
                <a:lnTo>
                  <a:pt x="42" y="48"/>
                </a:lnTo>
                <a:lnTo>
                  <a:pt x="30" y="48"/>
                </a:lnTo>
                <a:lnTo>
                  <a:pt x="18" y="36"/>
                </a:lnTo>
                <a:lnTo>
                  <a:pt x="6" y="30"/>
                </a:lnTo>
                <a:lnTo>
                  <a:pt x="0" y="30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1" name=""/>
          <p:cNvSpPr/>
          <p:nvPr/>
        </p:nvSpPr>
        <p:spPr>
          <a:xfrm>
            <a:off x="9291600" y="2071800"/>
            <a:ext cx="66600" cy="64800"/>
          </a:xfrm>
          <a:custGeom>
            <a:avLst/>
            <a:gdLst/>
            <a:ahLst/>
            <a:rect l="l" t="t" r="r" b="b"/>
            <a:pathLst>
              <a:path w="42" h="42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6" y="42"/>
                </a:lnTo>
                <a:lnTo>
                  <a:pt x="42" y="42"/>
                </a:lnTo>
                <a:lnTo>
                  <a:pt x="42" y="24"/>
                </a:lnTo>
                <a:lnTo>
                  <a:pt x="36" y="18"/>
                </a:lnTo>
                <a:lnTo>
                  <a:pt x="30" y="18"/>
                </a:lnTo>
                <a:lnTo>
                  <a:pt x="30" y="12"/>
                </a:lnTo>
                <a:lnTo>
                  <a:pt x="24" y="12"/>
                </a:lnTo>
                <a:lnTo>
                  <a:pt x="18" y="12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2" name=""/>
          <p:cNvSpPr/>
          <p:nvPr/>
        </p:nvSpPr>
        <p:spPr>
          <a:xfrm>
            <a:off x="8864640" y="2146320"/>
            <a:ext cx="65160" cy="95400"/>
          </a:xfrm>
          <a:custGeom>
            <a:avLst/>
            <a:gdLst/>
            <a:ahLst/>
            <a:rect l="l" t="t" r="r" b="b"/>
            <a:pathLst>
              <a:path w="42" h="60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24"/>
                </a:lnTo>
                <a:lnTo>
                  <a:pt x="30" y="24"/>
                </a:lnTo>
                <a:lnTo>
                  <a:pt x="30" y="36"/>
                </a:lnTo>
                <a:lnTo>
                  <a:pt x="24" y="36"/>
                </a:lnTo>
                <a:lnTo>
                  <a:pt x="24" y="42"/>
                </a:lnTo>
                <a:lnTo>
                  <a:pt x="24" y="60"/>
                </a:lnTo>
                <a:lnTo>
                  <a:pt x="18" y="54"/>
                </a:lnTo>
                <a:lnTo>
                  <a:pt x="18" y="54"/>
                </a:lnTo>
                <a:lnTo>
                  <a:pt x="12" y="42"/>
                </a:lnTo>
                <a:lnTo>
                  <a:pt x="12" y="36"/>
                </a:lnTo>
                <a:lnTo>
                  <a:pt x="18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3" name=""/>
          <p:cNvSpPr/>
          <p:nvPr/>
        </p:nvSpPr>
        <p:spPr>
          <a:xfrm>
            <a:off x="8397720" y="1709640"/>
            <a:ext cx="57240" cy="66600"/>
          </a:xfrm>
          <a:custGeom>
            <a:avLst/>
            <a:gdLst/>
            <a:ahLst/>
            <a:rect l="l" t="t" r="r" b="b"/>
            <a:pathLst>
              <a:path w="36" h="42">
                <a:moveTo>
                  <a:pt x="0" y="30"/>
                </a:moveTo>
                <a:lnTo>
                  <a:pt x="0" y="36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2" y="36"/>
                </a:lnTo>
                <a:lnTo>
                  <a:pt x="12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0" y="18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0" y="6"/>
                </a:lnTo>
                <a:lnTo>
                  <a:pt x="30" y="6"/>
                </a:lnTo>
                <a:lnTo>
                  <a:pt x="24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24"/>
                </a:lnTo>
                <a:lnTo>
                  <a:pt x="6" y="24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4" name=""/>
          <p:cNvSpPr/>
          <p:nvPr/>
        </p:nvSpPr>
        <p:spPr>
          <a:xfrm>
            <a:off x="8569440" y="2119320"/>
            <a:ext cx="56880" cy="46080"/>
          </a:xfrm>
          <a:custGeom>
            <a:avLst/>
            <a:gdLst/>
            <a:ahLst/>
            <a:rect l="l" t="t" r="r" b="b"/>
            <a:pathLst>
              <a:path w="36" h="30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24" y="6"/>
                </a:lnTo>
                <a:lnTo>
                  <a:pt x="24" y="12"/>
                </a:lnTo>
                <a:lnTo>
                  <a:pt x="30" y="12"/>
                </a:lnTo>
                <a:lnTo>
                  <a:pt x="36" y="18"/>
                </a:lnTo>
                <a:lnTo>
                  <a:pt x="36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30"/>
                </a:lnTo>
                <a:lnTo>
                  <a:pt x="24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12"/>
                </a:lnTo>
                <a:lnTo>
                  <a:pt x="12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5" name=""/>
          <p:cNvSpPr/>
          <p:nvPr/>
        </p:nvSpPr>
        <p:spPr>
          <a:xfrm>
            <a:off x="8702640" y="2100240"/>
            <a:ext cx="47520" cy="103320"/>
          </a:xfrm>
          <a:custGeom>
            <a:avLst/>
            <a:gdLst/>
            <a:ahLst/>
            <a:rect l="l" t="t" r="r" b="b"/>
            <a:pathLst>
              <a:path w="30" h="66">
                <a:moveTo>
                  <a:pt x="0" y="48"/>
                </a:moveTo>
                <a:lnTo>
                  <a:pt x="6" y="48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12" y="66"/>
                </a:lnTo>
                <a:lnTo>
                  <a:pt x="12" y="60"/>
                </a:lnTo>
                <a:lnTo>
                  <a:pt x="24" y="30"/>
                </a:lnTo>
                <a:lnTo>
                  <a:pt x="30" y="24"/>
                </a:lnTo>
                <a:lnTo>
                  <a:pt x="30" y="12"/>
                </a:lnTo>
                <a:lnTo>
                  <a:pt x="30" y="0"/>
                </a:lnTo>
                <a:lnTo>
                  <a:pt x="30" y="6"/>
                </a:lnTo>
                <a:lnTo>
                  <a:pt x="24" y="18"/>
                </a:lnTo>
                <a:lnTo>
                  <a:pt x="18" y="24"/>
                </a:lnTo>
                <a:lnTo>
                  <a:pt x="18" y="24"/>
                </a:lnTo>
                <a:lnTo>
                  <a:pt x="12" y="30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6" name=""/>
          <p:cNvSpPr/>
          <p:nvPr/>
        </p:nvSpPr>
        <p:spPr>
          <a:xfrm>
            <a:off x="8920080" y="2128680"/>
            <a:ext cx="66600" cy="36720"/>
          </a:xfrm>
          <a:custGeom>
            <a:avLst/>
            <a:gdLst/>
            <a:ahLst/>
            <a:rect l="l" t="t" r="r" b="b"/>
            <a:pathLst>
              <a:path w="42" h="24">
                <a:moveTo>
                  <a:pt x="0" y="18"/>
                </a:moveTo>
                <a:lnTo>
                  <a:pt x="0" y="18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36" y="12"/>
                </a:lnTo>
                <a:lnTo>
                  <a:pt x="30" y="12"/>
                </a:lnTo>
                <a:lnTo>
                  <a:pt x="24" y="12"/>
                </a:lnTo>
                <a:lnTo>
                  <a:pt x="18" y="12"/>
                </a:lnTo>
                <a:lnTo>
                  <a:pt x="12" y="24"/>
                </a:lnTo>
                <a:lnTo>
                  <a:pt x="6" y="24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7" name=""/>
          <p:cNvSpPr/>
          <p:nvPr/>
        </p:nvSpPr>
        <p:spPr>
          <a:xfrm>
            <a:off x="8693280" y="1919160"/>
            <a:ext cx="28440" cy="47880"/>
          </a:xfrm>
          <a:custGeom>
            <a:avLst/>
            <a:gdLst/>
            <a:ahLst/>
            <a:rect l="l" t="t" r="r" b="b"/>
            <a:pathLst>
              <a:path w="18" h="30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0" y="30"/>
                </a:lnTo>
                <a:lnTo>
                  <a:pt x="0" y="30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8" name=""/>
          <p:cNvSpPr/>
          <p:nvPr/>
        </p:nvSpPr>
        <p:spPr>
          <a:xfrm>
            <a:off x="8740800" y="1633680"/>
            <a:ext cx="47520" cy="19080"/>
          </a:xfrm>
          <a:custGeom>
            <a:avLst/>
            <a:gdLst/>
            <a:ahLst/>
            <a:rect l="l" t="t" r="r" b="b"/>
            <a:pathLst>
              <a:path w="30" h="12">
                <a:moveTo>
                  <a:pt x="0" y="6"/>
                </a:move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24" y="0"/>
                </a:lnTo>
                <a:lnTo>
                  <a:pt x="18" y="0"/>
                </a:lnTo>
                <a:lnTo>
                  <a:pt x="12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9" name=""/>
          <p:cNvSpPr/>
          <p:nvPr/>
        </p:nvSpPr>
        <p:spPr>
          <a:xfrm>
            <a:off x="8645400" y="2146320"/>
            <a:ext cx="47880" cy="28440"/>
          </a:xfrm>
          <a:custGeom>
            <a:avLst/>
            <a:gdLst/>
            <a:ahLst/>
            <a:rect l="l" t="t" r="r" b="b"/>
            <a:pathLst>
              <a:path w="30" h="18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12" y="12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2" y="6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0" name=""/>
          <p:cNvSpPr/>
          <p:nvPr/>
        </p:nvSpPr>
        <p:spPr>
          <a:xfrm>
            <a:off x="8977320" y="1986120"/>
            <a:ext cx="28440" cy="28440"/>
          </a:xfrm>
          <a:custGeom>
            <a:avLst/>
            <a:gdLst/>
            <a:ahLst/>
            <a:rect l="l" t="t" r="r" b="b"/>
            <a:pathLst>
              <a:path w="18" h="18">
                <a:moveTo>
                  <a:pt x="0" y="12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1" name=""/>
          <p:cNvSpPr/>
          <p:nvPr/>
        </p:nvSpPr>
        <p:spPr>
          <a:xfrm>
            <a:off x="8397720" y="2090880"/>
            <a:ext cx="19080" cy="37800"/>
          </a:xfrm>
          <a:custGeom>
            <a:avLst/>
            <a:gdLst/>
            <a:ahLst/>
            <a:rect l="l" t="t" r="r" b="b"/>
            <a:pathLst>
              <a:path w="12" h="2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12" y="6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0" y="2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2" name=""/>
          <p:cNvSpPr/>
          <p:nvPr/>
        </p:nvSpPr>
        <p:spPr>
          <a:xfrm>
            <a:off x="8693280" y="2128680"/>
            <a:ext cx="19080" cy="1764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3" name=""/>
          <p:cNvSpPr/>
          <p:nvPr/>
        </p:nvSpPr>
        <p:spPr>
          <a:xfrm>
            <a:off x="8379000" y="2033640"/>
            <a:ext cx="1872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0"/>
                </a:moveTo>
                <a:lnTo>
                  <a:pt x="0" y="6"/>
                </a:lnTo>
                <a:lnTo>
                  <a:pt x="6" y="6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4" name=""/>
          <p:cNvSpPr/>
          <p:nvPr/>
        </p:nvSpPr>
        <p:spPr>
          <a:xfrm>
            <a:off x="8836200" y="1757520"/>
            <a:ext cx="1872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6" y="6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5" name=""/>
          <p:cNvSpPr/>
          <p:nvPr/>
        </p:nvSpPr>
        <p:spPr>
          <a:xfrm>
            <a:off x="8464680" y="1738440"/>
            <a:ext cx="190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6" name=""/>
          <p:cNvSpPr/>
          <p:nvPr/>
        </p:nvSpPr>
        <p:spPr>
          <a:xfrm>
            <a:off x="9015480" y="199548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7" name=""/>
          <p:cNvSpPr/>
          <p:nvPr/>
        </p:nvSpPr>
        <p:spPr>
          <a:xfrm>
            <a:off x="8817120" y="214632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8" name=""/>
          <p:cNvSpPr/>
          <p:nvPr/>
        </p:nvSpPr>
        <p:spPr>
          <a:xfrm>
            <a:off x="8769240" y="1938240"/>
            <a:ext cx="28800" cy="972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2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9" name=""/>
          <p:cNvSpPr/>
          <p:nvPr/>
        </p:nvSpPr>
        <p:spPr>
          <a:xfrm>
            <a:off x="8645400" y="1967040"/>
            <a:ext cx="190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0" name=""/>
          <p:cNvSpPr/>
          <p:nvPr/>
        </p:nvSpPr>
        <p:spPr>
          <a:xfrm>
            <a:off x="8902800" y="2146320"/>
            <a:ext cx="172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0" y="6"/>
                </a:lnTo>
                <a:lnTo>
                  <a:pt x="12" y="6"/>
                </a:lnTo>
                <a:lnTo>
                  <a:pt x="12" y="6"/>
                </a:lnTo>
                <a:lnTo>
                  <a:pt x="6" y="0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1" name=""/>
          <p:cNvSpPr/>
          <p:nvPr/>
        </p:nvSpPr>
        <p:spPr>
          <a:xfrm>
            <a:off x="8359920" y="1938240"/>
            <a:ext cx="9360" cy="97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2" name=""/>
          <p:cNvSpPr/>
          <p:nvPr/>
        </p:nvSpPr>
        <p:spPr>
          <a:xfrm>
            <a:off x="8836200" y="2136600"/>
            <a:ext cx="9360" cy="97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3" name=""/>
          <p:cNvSpPr/>
          <p:nvPr/>
        </p:nvSpPr>
        <p:spPr>
          <a:xfrm>
            <a:off x="8636040" y="211932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4" name=""/>
          <p:cNvSpPr/>
          <p:nvPr/>
        </p:nvSpPr>
        <p:spPr>
          <a:xfrm>
            <a:off x="8655120" y="2128680"/>
            <a:ext cx="1440" cy="180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5" name=""/>
          <p:cNvSpPr/>
          <p:nvPr/>
        </p:nvSpPr>
        <p:spPr>
          <a:xfrm>
            <a:off x="10518840" y="1919160"/>
            <a:ext cx="1320840" cy="998640"/>
          </a:xfrm>
          <a:custGeom>
            <a:avLst/>
            <a:gdLst/>
            <a:ahLst/>
            <a:rect l="l" t="t" r="r" b="b"/>
            <a:pathLst>
              <a:path w="834" h="630">
                <a:moveTo>
                  <a:pt x="330" y="18"/>
                </a:moveTo>
                <a:lnTo>
                  <a:pt x="456" y="0"/>
                </a:lnTo>
                <a:lnTo>
                  <a:pt x="600" y="30"/>
                </a:lnTo>
                <a:lnTo>
                  <a:pt x="738" y="60"/>
                </a:lnTo>
                <a:lnTo>
                  <a:pt x="726" y="222"/>
                </a:lnTo>
                <a:lnTo>
                  <a:pt x="834" y="342"/>
                </a:lnTo>
                <a:lnTo>
                  <a:pt x="792" y="384"/>
                </a:lnTo>
                <a:lnTo>
                  <a:pt x="804" y="510"/>
                </a:lnTo>
                <a:lnTo>
                  <a:pt x="678" y="576"/>
                </a:lnTo>
                <a:lnTo>
                  <a:pt x="678" y="630"/>
                </a:lnTo>
                <a:lnTo>
                  <a:pt x="522" y="594"/>
                </a:lnTo>
                <a:lnTo>
                  <a:pt x="366" y="558"/>
                </a:lnTo>
                <a:lnTo>
                  <a:pt x="210" y="558"/>
                </a:lnTo>
                <a:lnTo>
                  <a:pt x="48" y="552"/>
                </a:lnTo>
                <a:lnTo>
                  <a:pt x="48" y="552"/>
                </a:lnTo>
                <a:lnTo>
                  <a:pt x="48" y="552"/>
                </a:lnTo>
                <a:lnTo>
                  <a:pt x="48" y="540"/>
                </a:lnTo>
                <a:lnTo>
                  <a:pt x="42" y="540"/>
                </a:lnTo>
                <a:lnTo>
                  <a:pt x="42" y="540"/>
                </a:lnTo>
                <a:lnTo>
                  <a:pt x="42" y="540"/>
                </a:lnTo>
                <a:lnTo>
                  <a:pt x="42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6" y="534"/>
                </a:lnTo>
                <a:lnTo>
                  <a:pt x="30" y="534"/>
                </a:lnTo>
                <a:lnTo>
                  <a:pt x="30" y="528"/>
                </a:lnTo>
                <a:lnTo>
                  <a:pt x="30" y="528"/>
                </a:lnTo>
                <a:lnTo>
                  <a:pt x="30" y="528"/>
                </a:lnTo>
                <a:lnTo>
                  <a:pt x="30" y="528"/>
                </a:lnTo>
                <a:lnTo>
                  <a:pt x="30" y="528"/>
                </a:lnTo>
                <a:lnTo>
                  <a:pt x="24" y="528"/>
                </a:lnTo>
                <a:lnTo>
                  <a:pt x="24" y="528"/>
                </a:lnTo>
                <a:lnTo>
                  <a:pt x="24" y="528"/>
                </a:lnTo>
                <a:lnTo>
                  <a:pt x="24" y="528"/>
                </a:lnTo>
                <a:lnTo>
                  <a:pt x="24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2" y="522"/>
                </a:lnTo>
                <a:lnTo>
                  <a:pt x="12" y="522"/>
                </a:lnTo>
                <a:lnTo>
                  <a:pt x="6" y="522"/>
                </a:lnTo>
                <a:lnTo>
                  <a:pt x="6" y="522"/>
                </a:lnTo>
                <a:lnTo>
                  <a:pt x="6" y="516"/>
                </a:lnTo>
                <a:lnTo>
                  <a:pt x="6" y="516"/>
                </a:lnTo>
                <a:lnTo>
                  <a:pt x="6" y="516"/>
                </a:lnTo>
                <a:lnTo>
                  <a:pt x="6" y="516"/>
                </a:lnTo>
                <a:lnTo>
                  <a:pt x="0" y="510"/>
                </a:lnTo>
                <a:lnTo>
                  <a:pt x="6" y="504"/>
                </a:lnTo>
                <a:lnTo>
                  <a:pt x="12" y="492"/>
                </a:lnTo>
                <a:lnTo>
                  <a:pt x="24" y="474"/>
                </a:lnTo>
                <a:lnTo>
                  <a:pt x="30" y="474"/>
                </a:lnTo>
                <a:lnTo>
                  <a:pt x="36" y="468"/>
                </a:lnTo>
                <a:lnTo>
                  <a:pt x="72" y="462"/>
                </a:lnTo>
                <a:lnTo>
                  <a:pt x="72" y="420"/>
                </a:lnTo>
                <a:lnTo>
                  <a:pt x="72" y="420"/>
                </a:lnTo>
                <a:lnTo>
                  <a:pt x="72" y="414"/>
                </a:lnTo>
                <a:lnTo>
                  <a:pt x="72" y="408"/>
                </a:lnTo>
                <a:lnTo>
                  <a:pt x="72" y="408"/>
                </a:lnTo>
                <a:lnTo>
                  <a:pt x="66" y="408"/>
                </a:lnTo>
                <a:lnTo>
                  <a:pt x="66" y="408"/>
                </a:lnTo>
                <a:lnTo>
                  <a:pt x="66" y="402"/>
                </a:lnTo>
                <a:lnTo>
                  <a:pt x="66" y="402"/>
                </a:lnTo>
                <a:lnTo>
                  <a:pt x="66" y="396"/>
                </a:lnTo>
                <a:lnTo>
                  <a:pt x="72" y="396"/>
                </a:lnTo>
                <a:lnTo>
                  <a:pt x="72" y="390"/>
                </a:lnTo>
                <a:lnTo>
                  <a:pt x="72" y="390"/>
                </a:lnTo>
                <a:lnTo>
                  <a:pt x="66" y="390"/>
                </a:lnTo>
                <a:lnTo>
                  <a:pt x="66" y="384"/>
                </a:lnTo>
                <a:lnTo>
                  <a:pt x="66" y="384"/>
                </a:lnTo>
                <a:lnTo>
                  <a:pt x="60" y="378"/>
                </a:lnTo>
                <a:lnTo>
                  <a:pt x="60" y="372"/>
                </a:lnTo>
                <a:lnTo>
                  <a:pt x="48" y="348"/>
                </a:lnTo>
                <a:lnTo>
                  <a:pt x="48" y="342"/>
                </a:lnTo>
                <a:lnTo>
                  <a:pt x="42" y="330"/>
                </a:lnTo>
                <a:lnTo>
                  <a:pt x="42" y="330"/>
                </a:lnTo>
                <a:lnTo>
                  <a:pt x="42" y="324"/>
                </a:lnTo>
                <a:lnTo>
                  <a:pt x="42" y="312"/>
                </a:lnTo>
                <a:lnTo>
                  <a:pt x="36" y="306"/>
                </a:lnTo>
                <a:lnTo>
                  <a:pt x="36" y="300"/>
                </a:lnTo>
                <a:lnTo>
                  <a:pt x="96" y="276"/>
                </a:lnTo>
                <a:lnTo>
                  <a:pt x="162" y="258"/>
                </a:lnTo>
                <a:lnTo>
                  <a:pt x="198" y="252"/>
                </a:lnTo>
                <a:lnTo>
                  <a:pt x="246" y="264"/>
                </a:lnTo>
                <a:lnTo>
                  <a:pt x="222" y="216"/>
                </a:lnTo>
                <a:lnTo>
                  <a:pt x="222" y="174"/>
                </a:lnTo>
                <a:lnTo>
                  <a:pt x="306" y="96"/>
                </a:lnTo>
                <a:lnTo>
                  <a:pt x="33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6" name=""/>
          <p:cNvSpPr/>
          <p:nvPr/>
        </p:nvSpPr>
        <p:spPr>
          <a:xfrm>
            <a:off x="10566360" y="1139760"/>
            <a:ext cx="636480" cy="379440"/>
          </a:xfrm>
          <a:custGeom>
            <a:avLst/>
            <a:gdLst/>
            <a:ahLst/>
            <a:rect l="l" t="t" r="r" b="b"/>
            <a:pathLst>
              <a:path w="402" h="240">
                <a:moveTo>
                  <a:pt x="402" y="156"/>
                </a:moveTo>
                <a:lnTo>
                  <a:pt x="390" y="36"/>
                </a:lnTo>
                <a:lnTo>
                  <a:pt x="324" y="18"/>
                </a:lnTo>
                <a:lnTo>
                  <a:pt x="270" y="12"/>
                </a:lnTo>
                <a:lnTo>
                  <a:pt x="240" y="12"/>
                </a:lnTo>
                <a:lnTo>
                  <a:pt x="204" y="0"/>
                </a:lnTo>
                <a:lnTo>
                  <a:pt x="174" y="12"/>
                </a:lnTo>
                <a:lnTo>
                  <a:pt x="126" y="24"/>
                </a:lnTo>
                <a:lnTo>
                  <a:pt x="114" y="24"/>
                </a:lnTo>
                <a:lnTo>
                  <a:pt x="108" y="30"/>
                </a:lnTo>
                <a:lnTo>
                  <a:pt x="84" y="36"/>
                </a:lnTo>
                <a:lnTo>
                  <a:pt x="42" y="54"/>
                </a:lnTo>
                <a:lnTo>
                  <a:pt x="0" y="72"/>
                </a:lnTo>
                <a:lnTo>
                  <a:pt x="12" y="114"/>
                </a:lnTo>
                <a:lnTo>
                  <a:pt x="0" y="144"/>
                </a:lnTo>
                <a:lnTo>
                  <a:pt x="60" y="186"/>
                </a:lnTo>
                <a:lnTo>
                  <a:pt x="90" y="186"/>
                </a:lnTo>
                <a:lnTo>
                  <a:pt x="222" y="210"/>
                </a:lnTo>
                <a:lnTo>
                  <a:pt x="348" y="240"/>
                </a:lnTo>
                <a:lnTo>
                  <a:pt x="402" y="15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7" name=""/>
          <p:cNvSpPr/>
          <p:nvPr/>
        </p:nvSpPr>
        <p:spPr>
          <a:xfrm>
            <a:off x="10356840" y="1347840"/>
            <a:ext cx="162000" cy="152280"/>
          </a:xfrm>
          <a:custGeom>
            <a:avLst/>
            <a:gdLst/>
            <a:ahLst/>
            <a:rect l="l" t="t" r="r" b="b"/>
            <a:pathLst>
              <a:path w="102" h="96">
                <a:moveTo>
                  <a:pt x="72" y="60"/>
                </a:moveTo>
                <a:lnTo>
                  <a:pt x="42" y="60"/>
                </a:lnTo>
                <a:lnTo>
                  <a:pt x="18" y="84"/>
                </a:lnTo>
                <a:lnTo>
                  <a:pt x="0" y="96"/>
                </a:lnTo>
                <a:lnTo>
                  <a:pt x="6" y="72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18" y="12"/>
                </a:lnTo>
                <a:lnTo>
                  <a:pt x="42" y="6"/>
                </a:lnTo>
                <a:lnTo>
                  <a:pt x="90" y="0"/>
                </a:lnTo>
                <a:lnTo>
                  <a:pt x="102" y="6"/>
                </a:lnTo>
                <a:lnTo>
                  <a:pt x="72" y="6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8" name=""/>
          <p:cNvSpPr/>
          <p:nvPr/>
        </p:nvSpPr>
        <p:spPr>
          <a:xfrm>
            <a:off x="10356840" y="1271520"/>
            <a:ext cx="142920" cy="57240"/>
          </a:xfrm>
          <a:custGeom>
            <a:avLst/>
            <a:gdLst/>
            <a:ahLst/>
            <a:rect l="l" t="t" r="r" b="b"/>
            <a:pathLst>
              <a:path w="90" h="36">
                <a:moveTo>
                  <a:pt x="42" y="36"/>
                </a:moveTo>
                <a:lnTo>
                  <a:pt x="30" y="30"/>
                </a:lnTo>
                <a:lnTo>
                  <a:pt x="24" y="18"/>
                </a:lnTo>
                <a:lnTo>
                  <a:pt x="18" y="6"/>
                </a:lnTo>
                <a:lnTo>
                  <a:pt x="0" y="6"/>
                </a:lnTo>
                <a:lnTo>
                  <a:pt x="0" y="6"/>
                </a:lnTo>
                <a:lnTo>
                  <a:pt x="12" y="6"/>
                </a:lnTo>
                <a:lnTo>
                  <a:pt x="30" y="6"/>
                </a:lnTo>
                <a:lnTo>
                  <a:pt x="36" y="6"/>
                </a:lnTo>
                <a:lnTo>
                  <a:pt x="48" y="6"/>
                </a:lnTo>
                <a:lnTo>
                  <a:pt x="54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84" y="6"/>
                </a:lnTo>
                <a:lnTo>
                  <a:pt x="90" y="12"/>
                </a:lnTo>
                <a:lnTo>
                  <a:pt x="84" y="12"/>
                </a:lnTo>
                <a:lnTo>
                  <a:pt x="78" y="12"/>
                </a:lnTo>
                <a:lnTo>
                  <a:pt x="66" y="12"/>
                </a:lnTo>
                <a:lnTo>
                  <a:pt x="54" y="18"/>
                </a:lnTo>
                <a:lnTo>
                  <a:pt x="42" y="3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9" name=""/>
          <p:cNvSpPr/>
          <p:nvPr/>
        </p:nvSpPr>
        <p:spPr>
          <a:xfrm>
            <a:off x="10375920" y="-1147680"/>
            <a:ext cx="1596960" cy="2263680"/>
          </a:xfrm>
          <a:custGeom>
            <a:avLst/>
            <a:gdLst/>
            <a:ahLst/>
            <a:rect l="l" t="t" r="r" b="b"/>
            <a:pathLst>
              <a:path w="1008" h="1428">
                <a:moveTo>
                  <a:pt x="78" y="1128"/>
                </a:moveTo>
                <a:lnTo>
                  <a:pt x="78" y="1128"/>
                </a:lnTo>
                <a:lnTo>
                  <a:pt x="84" y="1128"/>
                </a:lnTo>
                <a:lnTo>
                  <a:pt x="84" y="1134"/>
                </a:lnTo>
                <a:lnTo>
                  <a:pt x="84" y="1134"/>
                </a:lnTo>
                <a:lnTo>
                  <a:pt x="84" y="1140"/>
                </a:lnTo>
                <a:lnTo>
                  <a:pt x="84" y="1140"/>
                </a:lnTo>
                <a:lnTo>
                  <a:pt x="90" y="1146"/>
                </a:lnTo>
                <a:lnTo>
                  <a:pt x="90" y="1140"/>
                </a:lnTo>
                <a:lnTo>
                  <a:pt x="90" y="1146"/>
                </a:lnTo>
                <a:lnTo>
                  <a:pt x="90" y="1146"/>
                </a:lnTo>
                <a:lnTo>
                  <a:pt x="90" y="1146"/>
                </a:lnTo>
                <a:lnTo>
                  <a:pt x="90" y="1146"/>
                </a:lnTo>
                <a:lnTo>
                  <a:pt x="90" y="1146"/>
                </a:lnTo>
                <a:lnTo>
                  <a:pt x="90" y="1146"/>
                </a:lnTo>
                <a:lnTo>
                  <a:pt x="84" y="1146"/>
                </a:lnTo>
                <a:lnTo>
                  <a:pt x="84" y="1146"/>
                </a:lnTo>
                <a:lnTo>
                  <a:pt x="84" y="1152"/>
                </a:lnTo>
                <a:lnTo>
                  <a:pt x="84" y="1152"/>
                </a:lnTo>
                <a:lnTo>
                  <a:pt x="90" y="1152"/>
                </a:lnTo>
                <a:lnTo>
                  <a:pt x="96" y="1152"/>
                </a:lnTo>
                <a:lnTo>
                  <a:pt x="96" y="1158"/>
                </a:lnTo>
                <a:lnTo>
                  <a:pt x="96" y="1158"/>
                </a:lnTo>
                <a:lnTo>
                  <a:pt x="96" y="1158"/>
                </a:lnTo>
                <a:lnTo>
                  <a:pt x="96" y="1158"/>
                </a:lnTo>
                <a:lnTo>
                  <a:pt x="96" y="1158"/>
                </a:lnTo>
                <a:lnTo>
                  <a:pt x="90" y="1158"/>
                </a:lnTo>
                <a:lnTo>
                  <a:pt x="90" y="1164"/>
                </a:lnTo>
                <a:lnTo>
                  <a:pt x="96" y="1164"/>
                </a:lnTo>
                <a:lnTo>
                  <a:pt x="96" y="1170"/>
                </a:lnTo>
                <a:lnTo>
                  <a:pt x="96" y="1170"/>
                </a:lnTo>
                <a:lnTo>
                  <a:pt x="102" y="1176"/>
                </a:lnTo>
                <a:lnTo>
                  <a:pt x="102" y="1176"/>
                </a:lnTo>
                <a:lnTo>
                  <a:pt x="108" y="1182"/>
                </a:lnTo>
                <a:lnTo>
                  <a:pt x="108" y="1182"/>
                </a:lnTo>
                <a:lnTo>
                  <a:pt x="102" y="1182"/>
                </a:lnTo>
                <a:lnTo>
                  <a:pt x="102" y="1176"/>
                </a:lnTo>
                <a:lnTo>
                  <a:pt x="96" y="1176"/>
                </a:lnTo>
                <a:lnTo>
                  <a:pt x="90" y="1176"/>
                </a:lnTo>
                <a:lnTo>
                  <a:pt x="90" y="1176"/>
                </a:lnTo>
                <a:lnTo>
                  <a:pt x="84" y="1176"/>
                </a:lnTo>
                <a:lnTo>
                  <a:pt x="84" y="1182"/>
                </a:lnTo>
                <a:lnTo>
                  <a:pt x="90" y="1182"/>
                </a:lnTo>
                <a:lnTo>
                  <a:pt x="90" y="1182"/>
                </a:lnTo>
                <a:lnTo>
                  <a:pt x="96" y="1188"/>
                </a:lnTo>
                <a:lnTo>
                  <a:pt x="96" y="1188"/>
                </a:lnTo>
                <a:lnTo>
                  <a:pt x="96" y="1188"/>
                </a:lnTo>
                <a:lnTo>
                  <a:pt x="90" y="1188"/>
                </a:lnTo>
                <a:lnTo>
                  <a:pt x="90" y="1188"/>
                </a:lnTo>
                <a:lnTo>
                  <a:pt x="90" y="1194"/>
                </a:lnTo>
                <a:lnTo>
                  <a:pt x="96" y="1194"/>
                </a:lnTo>
                <a:lnTo>
                  <a:pt x="96" y="1194"/>
                </a:lnTo>
                <a:lnTo>
                  <a:pt x="96" y="1200"/>
                </a:lnTo>
                <a:lnTo>
                  <a:pt x="96" y="1200"/>
                </a:lnTo>
                <a:lnTo>
                  <a:pt x="90" y="1200"/>
                </a:lnTo>
                <a:lnTo>
                  <a:pt x="84" y="1200"/>
                </a:lnTo>
                <a:lnTo>
                  <a:pt x="84" y="1200"/>
                </a:lnTo>
                <a:lnTo>
                  <a:pt x="90" y="1200"/>
                </a:lnTo>
                <a:lnTo>
                  <a:pt x="90" y="1206"/>
                </a:lnTo>
                <a:lnTo>
                  <a:pt x="96" y="1206"/>
                </a:lnTo>
                <a:lnTo>
                  <a:pt x="96" y="1212"/>
                </a:lnTo>
                <a:lnTo>
                  <a:pt x="96" y="1212"/>
                </a:lnTo>
                <a:lnTo>
                  <a:pt x="96" y="1218"/>
                </a:lnTo>
                <a:lnTo>
                  <a:pt x="90" y="1218"/>
                </a:lnTo>
                <a:lnTo>
                  <a:pt x="90" y="1218"/>
                </a:lnTo>
                <a:lnTo>
                  <a:pt x="96" y="1224"/>
                </a:lnTo>
                <a:lnTo>
                  <a:pt x="90" y="1230"/>
                </a:lnTo>
                <a:lnTo>
                  <a:pt x="90" y="1230"/>
                </a:lnTo>
                <a:lnTo>
                  <a:pt x="84" y="1230"/>
                </a:lnTo>
                <a:lnTo>
                  <a:pt x="84" y="1236"/>
                </a:lnTo>
                <a:lnTo>
                  <a:pt x="84" y="1236"/>
                </a:lnTo>
                <a:lnTo>
                  <a:pt x="84" y="1242"/>
                </a:lnTo>
                <a:lnTo>
                  <a:pt x="84" y="1242"/>
                </a:lnTo>
                <a:lnTo>
                  <a:pt x="90" y="1248"/>
                </a:lnTo>
                <a:lnTo>
                  <a:pt x="84" y="1248"/>
                </a:lnTo>
                <a:lnTo>
                  <a:pt x="78" y="1248"/>
                </a:lnTo>
                <a:lnTo>
                  <a:pt x="84" y="1248"/>
                </a:lnTo>
                <a:lnTo>
                  <a:pt x="84" y="1248"/>
                </a:lnTo>
                <a:lnTo>
                  <a:pt x="78" y="1248"/>
                </a:lnTo>
                <a:lnTo>
                  <a:pt x="72" y="1248"/>
                </a:lnTo>
                <a:lnTo>
                  <a:pt x="72" y="1248"/>
                </a:lnTo>
                <a:lnTo>
                  <a:pt x="72" y="1248"/>
                </a:lnTo>
                <a:lnTo>
                  <a:pt x="78" y="1254"/>
                </a:lnTo>
                <a:lnTo>
                  <a:pt x="72" y="1254"/>
                </a:lnTo>
                <a:lnTo>
                  <a:pt x="78" y="1254"/>
                </a:lnTo>
                <a:lnTo>
                  <a:pt x="78" y="1260"/>
                </a:lnTo>
                <a:lnTo>
                  <a:pt x="84" y="1266"/>
                </a:lnTo>
                <a:lnTo>
                  <a:pt x="84" y="1272"/>
                </a:lnTo>
                <a:lnTo>
                  <a:pt x="84" y="1272"/>
                </a:lnTo>
                <a:lnTo>
                  <a:pt x="84" y="1266"/>
                </a:lnTo>
                <a:lnTo>
                  <a:pt x="78" y="1266"/>
                </a:lnTo>
                <a:lnTo>
                  <a:pt x="78" y="1266"/>
                </a:lnTo>
                <a:lnTo>
                  <a:pt x="72" y="1254"/>
                </a:lnTo>
                <a:lnTo>
                  <a:pt x="66" y="1260"/>
                </a:lnTo>
                <a:lnTo>
                  <a:pt x="72" y="1266"/>
                </a:lnTo>
                <a:lnTo>
                  <a:pt x="72" y="1266"/>
                </a:lnTo>
                <a:lnTo>
                  <a:pt x="66" y="1272"/>
                </a:lnTo>
                <a:lnTo>
                  <a:pt x="66" y="1272"/>
                </a:lnTo>
                <a:lnTo>
                  <a:pt x="66" y="1272"/>
                </a:lnTo>
                <a:lnTo>
                  <a:pt x="72" y="1272"/>
                </a:lnTo>
                <a:lnTo>
                  <a:pt x="78" y="1272"/>
                </a:lnTo>
                <a:lnTo>
                  <a:pt x="78" y="1272"/>
                </a:lnTo>
                <a:lnTo>
                  <a:pt x="78" y="1272"/>
                </a:lnTo>
                <a:lnTo>
                  <a:pt x="78" y="1272"/>
                </a:lnTo>
                <a:lnTo>
                  <a:pt x="84" y="1272"/>
                </a:lnTo>
                <a:lnTo>
                  <a:pt x="84" y="1272"/>
                </a:lnTo>
                <a:lnTo>
                  <a:pt x="78" y="1272"/>
                </a:lnTo>
                <a:lnTo>
                  <a:pt x="72" y="1278"/>
                </a:lnTo>
                <a:lnTo>
                  <a:pt x="78" y="1278"/>
                </a:lnTo>
                <a:lnTo>
                  <a:pt x="78" y="1284"/>
                </a:lnTo>
                <a:lnTo>
                  <a:pt x="78" y="1284"/>
                </a:lnTo>
                <a:lnTo>
                  <a:pt x="84" y="1290"/>
                </a:lnTo>
                <a:lnTo>
                  <a:pt x="84" y="1290"/>
                </a:lnTo>
                <a:lnTo>
                  <a:pt x="84" y="1290"/>
                </a:lnTo>
                <a:lnTo>
                  <a:pt x="84" y="1296"/>
                </a:lnTo>
                <a:lnTo>
                  <a:pt x="84" y="1296"/>
                </a:lnTo>
                <a:lnTo>
                  <a:pt x="84" y="1296"/>
                </a:lnTo>
                <a:lnTo>
                  <a:pt x="84" y="1302"/>
                </a:lnTo>
                <a:lnTo>
                  <a:pt x="84" y="1302"/>
                </a:lnTo>
                <a:lnTo>
                  <a:pt x="78" y="1296"/>
                </a:lnTo>
                <a:lnTo>
                  <a:pt x="78" y="1296"/>
                </a:lnTo>
                <a:lnTo>
                  <a:pt x="78" y="1302"/>
                </a:lnTo>
                <a:lnTo>
                  <a:pt x="78" y="1302"/>
                </a:lnTo>
                <a:lnTo>
                  <a:pt x="78" y="1308"/>
                </a:lnTo>
                <a:lnTo>
                  <a:pt x="84" y="1308"/>
                </a:lnTo>
                <a:lnTo>
                  <a:pt x="84" y="1308"/>
                </a:lnTo>
                <a:lnTo>
                  <a:pt x="84" y="1308"/>
                </a:lnTo>
                <a:lnTo>
                  <a:pt x="84" y="1308"/>
                </a:lnTo>
                <a:lnTo>
                  <a:pt x="84" y="1314"/>
                </a:lnTo>
                <a:lnTo>
                  <a:pt x="84" y="1314"/>
                </a:lnTo>
                <a:lnTo>
                  <a:pt x="90" y="1320"/>
                </a:lnTo>
                <a:lnTo>
                  <a:pt x="90" y="1320"/>
                </a:lnTo>
                <a:lnTo>
                  <a:pt x="84" y="1320"/>
                </a:lnTo>
                <a:lnTo>
                  <a:pt x="84" y="1320"/>
                </a:lnTo>
                <a:lnTo>
                  <a:pt x="78" y="1314"/>
                </a:lnTo>
                <a:lnTo>
                  <a:pt x="78" y="1314"/>
                </a:lnTo>
                <a:lnTo>
                  <a:pt x="72" y="1308"/>
                </a:lnTo>
                <a:lnTo>
                  <a:pt x="72" y="1308"/>
                </a:lnTo>
                <a:lnTo>
                  <a:pt x="66" y="1302"/>
                </a:lnTo>
                <a:lnTo>
                  <a:pt x="66" y="1308"/>
                </a:lnTo>
                <a:lnTo>
                  <a:pt x="66" y="1308"/>
                </a:lnTo>
                <a:lnTo>
                  <a:pt x="66" y="1314"/>
                </a:lnTo>
                <a:lnTo>
                  <a:pt x="66" y="1314"/>
                </a:lnTo>
                <a:lnTo>
                  <a:pt x="72" y="1314"/>
                </a:lnTo>
                <a:lnTo>
                  <a:pt x="72" y="1320"/>
                </a:lnTo>
                <a:lnTo>
                  <a:pt x="72" y="1320"/>
                </a:lnTo>
                <a:lnTo>
                  <a:pt x="78" y="1332"/>
                </a:lnTo>
                <a:lnTo>
                  <a:pt x="78" y="1326"/>
                </a:lnTo>
                <a:lnTo>
                  <a:pt x="78" y="1326"/>
                </a:lnTo>
                <a:lnTo>
                  <a:pt x="78" y="1326"/>
                </a:lnTo>
                <a:lnTo>
                  <a:pt x="84" y="1326"/>
                </a:lnTo>
                <a:lnTo>
                  <a:pt x="84" y="1332"/>
                </a:lnTo>
                <a:lnTo>
                  <a:pt x="84" y="1332"/>
                </a:lnTo>
                <a:lnTo>
                  <a:pt x="90" y="1332"/>
                </a:lnTo>
                <a:lnTo>
                  <a:pt x="90" y="1326"/>
                </a:lnTo>
                <a:lnTo>
                  <a:pt x="90" y="1326"/>
                </a:lnTo>
                <a:lnTo>
                  <a:pt x="96" y="1326"/>
                </a:lnTo>
                <a:lnTo>
                  <a:pt x="96" y="1332"/>
                </a:lnTo>
                <a:lnTo>
                  <a:pt x="96" y="1326"/>
                </a:lnTo>
                <a:lnTo>
                  <a:pt x="102" y="1326"/>
                </a:lnTo>
                <a:lnTo>
                  <a:pt x="102" y="1320"/>
                </a:lnTo>
                <a:lnTo>
                  <a:pt x="108" y="1320"/>
                </a:lnTo>
                <a:lnTo>
                  <a:pt x="108" y="1320"/>
                </a:lnTo>
                <a:lnTo>
                  <a:pt x="108" y="1314"/>
                </a:lnTo>
                <a:lnTo>
                  <a:pt x="108" y="1314"/>
                </a:lnTo>
                <a:lnTo>
                  <a:pt x="114" y="1314"/>
                </a:lnTo>
                <a:lnTo>
                  <a:pt x="114" y="1314"/>
                </a:lnTo>
                <a:lnTo>
                  <a:pt x="114" y="1320"/>
                </a:lnTo>
                <a:lnTo>
                  <a:pt x="114" y="1320"/>
                </a:lnTo>
                <a:lnTo>
                  <a:pt x="108" y="1326"/>
                </a:lnTo>
                <a:lnTo>
                  <a:pt x="108" y="1332"/>
                </a:lnTo>
                <a:lnTo>
                  <a:pt x="108" y="1332"/>
                </a:lnTo>
                <a:lnTo>
                  <a:pt x="114" y="1332"/>
                </a:lnTo>
                <a:lnTo>
                  <a:pt x="114" y="1332"/>
                </a:lnTo>
                <a:lnTo>
                  <a:pt x="120" y="1332"/>
                </a:lnTo>
                <a:lnTo>
                  <a:pt x="120" y="1332"/>
                </a:lnTo>
                <a:lnTo>
                  <a:pt x="114" y="1332"/>
                </a:lnTo>
                <a:lnTo>
                  <a:pt x="114" y="1338"/>
                </a:lnTo>
                <a:lnTo>
                  <a:pt x="114" y="1344"/>
                </a:lnTo>
                <a:lnTo>
                  <a:pt x="114" y="1344"/>
                </a:lnTo>
                <a:lnTo>
                  <a:pt x="114" y="1350"/>
                </a:lnTo>
                <a:lnTo>
                  <a:pt x="120" y="1344"/>
                </a:lnTo>
                <a:lnTo>
                  <a:pt x="120" y="1344"/>
                </a:lnTo>
                <a:lnTo>
                  <a:pt x="126" y="1350"/>
                </a:lnTo>
                <a:lnTo>
                  <a:pt x="126" y="1350"/>
                </a:lnTo>
                <a:lnTo>
                  <a:pt x="132" y="1350"/>
                </a:lnTo>
                <a:lnTo>
                  <a:pt x="138" y="1344"/>
                </a:lnTo>
                <a:lnTo>
                  <a:pt x="132" y="1344"/>
                </a:lnTo>
                <a:lnTo>
                  <a:pt x="132" y="1338"/>
                </a:lnTo>
                <a:lnTo>
                  <a:pt x="138" y="1338"/>
                </a:lnTo>
                <a:lnTo>
                  <a:pt x="144" y="1338"/>
                </a:lnTo>
                <a:lnTo>
                  <a:pt x="144" y="1338"/>
                </a:lnTo>
                <a:lnTo>
                  <a:pt x="150" y="1338"/>
                </a:lnTo>
                <a:lnTo>
                  <a:pt x="156" y="1338"/>
                </a:lnTo>
                <a:lnTo>
                  <a:pt x="156" y="1344"/>
                </a:lnTo>
                <a:lnTo>
                  <a:pt x="162" y="1344"/>
                </a:lnTo>
                <a:lnTo>
                  <a:pt x="168" y="1344"/>
                </a:lnTo>
                <a:lnTo>
                  <a:pt x="162" y="1350"/>
                </a:lnTo>
                <a:lnTo>
                  <a:pt x="156" y="1350"/>
                </a:lnTo>
                <a:lnTo>
                  <a:pt x="150" y="1356"/>
                </a:lnTo>
                <a:lnTo>
                  <a:pt x="144" y="1356"/>
                </a:lnTo>
                <a:lnTo>
                  <a:pt x="144" y="1362"/>
                </a:lnTo>
                <a:lnTo>
                  <a:pt x="150" y="1362"/>
                </a:lnTo>
                <a:lnTo>
                  <a:pt x="150" y="1362"/>
                </a:lnTo>
                <a:lnTo>
                  <a:pt x="150" y="1362"/>
                </a:lnTo>
                <a:lnTo>
                  <a:pt x="156" y="1362"/>
                </a:lnTo>
                <a:lnTo>
                  <a:pt x="156" y="1362"/>
                </a:lnTo>
                <a:lnTo>
                  <a:pt x="156" y="1362"/>
                </a:lnTo>
                <a:lnTo>
                  <a:pt x="150" y="1368"/>
                </a:lnTo>
                <a:lnTo>
                  <a:pt x="156" y="1374"/>
                </a:lnTo>
                <a:lnTo>
                  <a:pt x="162" y="1368"/>
                </a:lnTo>
                <a:lnTo>
                  <a:pt x="162" y="1362"/>
                </a:lnTo>
                <a:lnTo>
                  <a:pt x="168" y="1362"/>
                </a:lnTo>
                <a:lnTo>
                  <a:pt x="168" y="1362"/>
                </a:lnTo>
                <a:lnTo>
                  <a:pt x="174" y="1362"/>
                </a:lnTo>
                <a:lnTo>
                  <a:pt x="174" y="1362"/>
                </a:lnTo>
                <a:lnTo>
                  <a:pt x="180" y="1356"/>
                </a:lnTo>
                <a:lnTo>
                  <a:pt x="180" y="1356"/>
                </a:lnTo>
                <a:lnTo>
                  <a:pt x="180" y="1350"/>
                </a:lnTo>
                <a:lnTo>
                  <a:pt x="174" y="1350"/>
                </a:lnTo>
                <a:lnTo>
                  <a:pt x="180" y="1350"/>
                </a:lnTo>
                <a:lnTo>
                  <a:pt x="186" y="1350"/>
                </a:lnTo>
                <a:lnTo>
                  <a:pt x="192" y="1344"/>
                </a:lnTo>
                <a:lnTo>
                  <a:pt x="186" y="1350"/>
                </a:lnTo>
                <a:lnTo>
                  <a:pt x="186" y="1356"/>
                </a:lnTo>
                <a:lnTo>
                  <a:pt x="180" y="1362"/>
                </a:lnTo>
                <a:lnTo>
                  <a:pt x="174" y="1368"/>
                </a:lnTo>
                <a:lnTo>
                  <a:pt x="180" y="1362"/>
                </a:lnTo>
                <a:lnTo>
                  <a:pt x="186" y="1362"/>
                </a:lnTo>
                <a:lnTo>
                  <a:pt x="186" y="1362"/>
                </a:lnTo>
                <a:lnTo>
                  <a:pt x="180" y="1368"/>
                </a:lnTo>
                <a:lnTo>
                  <a:pt x="174" y="1374"/>
                </a:lnTo>
                <a:lnTo>
                  <a:pt x="174" y="1374"/>
                </a:lnTo>
                <a:lnTo>
                  <a:pt x="180" y="1374"/>
                </a:lnTo>
                <a:lnTo>
                  <a:pt x="192" y="1374"/>
                </a:lnTo>
                <a:lnTo>
                  <a:pt x="180" y="1380"/>
                </a:lnTo>
                <a:lnTo>
                  <a:pt x="174" y="1380"/>
                </a:lnTo>
                <a:lnTo>
                  <a:pt x="174" y="1386"/>
                </a:lnTo>
                <a:lnTo>
                  <a:pt x="174" y="1386"/>
                </a:lnTo>
                <a:lnTo>
                  <a:pt x="168" y="1386"/>
                </a:lnTo>
                <a:lnTo>
                  <a:pt x="168" y="1392"/>
                </a:lnTo>
                <a:lnTo>
                  <a:pt x="168" y="1398"/>
                </a:lnTo>
                <a:lnTo>
                  <a:pt x="168" y="1404"/>
                </a:lnTo>
                <a:lnTo>
                  <a:pt x="174" y="1410"/>
                </a:lnTo>
                <a:lnTo>
                  <a:pt x="180" y="1404"/>
                </a:lnTo>
                <a:lnTo>
                  <a:pt x="186" y="1404"/>
                </a:lnTo>
                <a:lnTo>
                  <a:pt x="192" y="1404"/>
                </a:lnTo>
                <a:lnTo>
                  <a:pt x="198" y="1404"/>
                </a:lnTo>
                <a:lnTo>
                  <a:pt x="204" y="1398"/>
                </a:lnTo>
                <a:lnTo>
                  <a:pt x="210" y="1398"/>
                </a:lnTo>
                <a:lnTo>
                  <a:pt x="210" y="1392"/>
                </a:lnTo>
                <a:lnTo>
                  <a:pt x="210" y="1386"/>
                </a:lnTo>
                <a:lnTo>
                  <a:pt x="210" y="1386"/>
                </a:lnTo>
                <a:lnTo>
                  <a:pt x="210" y="1380"/>
                </a:lnTo>
                <a:lnTo>
                  <a:pt x="210" y="1374"/>
                </a:lnTo>
                <a:lnTo>
                  <a:pt x="216" y="1380"/>
                </a:lnTo>
                <a:lnTo>
                  <a:pt x="222" y="1380"/>
                </a:lnTo>
                <a:lnTo>
                  <a:pt x="216" y="1386"/>
                </a:lnTo>
                <a:lnTo>
                  <a:pt x="222" y="1386"/>
                </a:lnTo>
                <a:lnTo>
                  <a:pt x="222" y="1386"/>
                </a:lnTo>
                <a:lnTo>
                  <a:pt x="228" y="1392"/>
                </a:lnTo>
                <a:lnTo>
                  <a:pt x="222" y="1398"/>
                </a:lnTo>
                <a:lnTo>
                  <a:pt x="216" y="1398"/>
                </a:lnTo>
                <a:lnTo>
                  <a:pt x="210" y="1404"/>
                </a:lnTo>
                <a:lnTo>
                  <a:pt x="216" y="1410"/>
                </a:lnTo>
                <a:lnTo>
                  <a:pt x="222" y="1410"/>
                </a:lnTo>
                <a:lnTo>
                  <a:pt x="228" y="1410"/>
                </a:lnTo>
                <a:lnTo>
                  <a:pt x="234" y="1410"/>
                </a:lnTo>
                <a:lnTo>
                  <a:pt x="240" y="1404"/>
                </a:lnTo>
                <a:lnTo>
                  <a:pt x="246" y="1404"/>
                </a:lnTo>
                <a:lnTo>
                  <a:pt x="246" y="1410"/>
                </a:lnTo>
                <a:lnTo>
                  <a:pt x="240" y="1416"/>
                </a:lnTo>
                <a:lnTo>
                  <a:pt x="228" y="1422"/>
                </a:lnTo>
                <a:lnTo>
                  <a:pt x="222" y="1422"/>
                </a:lnTo>
                <a:lnTo>
                  <a:pt x="222" y="1428"/>
                </a:lnTo>
                <a:lnTo>
                  <a:pt x="228" y="1422"/>
                </a:lnTo>
                <a:lnTo>
                  <a:pt x="240" y="1422"/>
                </a:lnTo>
                <a:lnTo>
                  <a:pt x="246" y="1422"/>
                </a:lnTo>
                <a:lnTo>
                  <a:pt x="246" y="1416"/>
                </a:lnTo>
                <a:lnTo>
                  <a:pt x="258" y="1416"/>
                </a:lnTo>
                <a:lnTo>
                  <a:pt x="258" y="1410"/>
                </a:lnTo>
                <a:lnTo>
                  <a:pt x="264" y="1410"/>
                </a:lnTo>
                <a:lnTo>
                  <a:pt x="282" y="1410"/>
                </a:lnTo>
                <a:lnTo>
                  <a:pt x="288" y="1410"/>
                </a:lnTo>
                <a:lnTo>
                  <a:pt x="294" y="1404"/>
                </a:lnTo>
                <a:lnTo>
                  <a:pt x="300" y="1398"/>
                </a:lnTo>
                <a:lnTo>
                  <a:pt x="312" y="1398"/>
                </a:lnTo>
                <a:lnTo>
                  <a:pt x="318" y="1392"/>
                </a:lnTo>
                <a:lnTo>
                  <a:pt x="324" y="1398"/>
                </a:lnTo>
                <a:lnTo>
                  <a:pt x="330" y="1392"/>
                </a:lnTo>
                <a:lnTo>
                  <a:pt x="336" y="1392"/>
                </a:lnTo>
                <a:lnTo>
                  <a:pt x="342" y="1392"/>
                </a:lnTo>
                <a:lnTo>
                  <a:pt x="342" y="1392"/>
                </a:lnTo>
                <a:lnTo>
                  <a:pt x="342" y="1386"/>
                </a:lnTo>
                <a:lnTo>
                  <a:pt x="348" y="1386"/>
                </a:lnTo>
                <a:lnTo>
                  <a:pt x="348" y="1392"/>
                </a:lnTo>
                <a:lnTo>
                  <a:pt x="348" y="1392"/>
                </a:lnTo>
                <a:lnTo>
                  <a:pt x="348" y="1398"/>
                </a:lnTo>
                <a:lnTo>
                  <a:pt x="354" y="1398"/>
                </a:lnTo>
                <a:lnTo>
                  <a:pt x="354" y="1392"/>
                </a:lnTo>
                <a:lnTo>
                  <a:pt x="360" y="1392"/>
                </a:lnTo>
                <a:lnTo>
                  <a:pt x="354" y="1398"/>
                </a:lnTo>
                <a:lnTo>
                  <a:pt x="354" y="1404"/>
                </a:lnTo>
                <a:lnTo>
                  <a:pt x="360" y="1398"/>
                </a:lnTo>
                <a:lnTo>
                  <a:pt x="366" y="1398"/>
                </a:lnTo>
                <a:lnTo>
                  <a:pt x="366" y="1392"/>
                </a:lnTo>
                <a:lnTo>
                  <a:pt x="372" y="1386"/>
                </a:lnTo>
                <a:lnTo>
                  <a:pt x="378" y="1386"/>
                </a:lnTo>
                <a:lnTo>
                  <a:pt x="384" y="1380"/>
                </a:lnTo>
                <a:lnTo>
                  <a:pt x="396" y="1374"/>
                </a:lnTo>
                <a:lnTo>
                  <a:pt x="402" y="1380"/>
                </a:lnTo>
                <a:lnTo>
                  <a:pt x="408" y="1374"/>
                </a:lnTo>
                <a:lnTo>
                  <a:pt x="420" y="1368"/>
                </a:lnTo>
                <a:lnTo>
                  <a:pt x="420" y="1368"/>
                </a:lnTo>
                <a:lnTo>
                  <a:pt x="420" y="1362"/>
                </a:lnTo>
                <a:lnTo>
                  <a:pt x="426" y="1362"/>
                </a:lnTo>
                <a:lnTo>
                  <a:pt x="438" y="1362"/>
                </a:lnTo>
                <a:lnTo>
                  <a:pt x="444" y="1362"/>
                </a:lnTo>
                <a:lnTo>
                  <a:pt x="450" y="1362"/>
                </a:lnTo>
                <a:lnTo>
                  <a:pt x="450" y="1362"/>
                </a:lnTo>
                <a:lnTo>
                  <a:pt x="456" y="1362"/>
                </a:lnTo>
                <a:lnTo>
                  <a:pt x="456" y="1356"/>
                </a:lnTo>
                <a:lnTo>
                  <a:pt x="456" y="1350"/>
                </a:lnTo>
                <a:lnTo>
                  <a:pt x="462" y="1350"/>
                </a:lnTo>
                <a:lnTo>
                  <a:pt x="468" y="1350"/>
                </a:lnTo>
                <a:lnTo>
                  <a:pt x="468" y="1350"/>
                </a:lnTo>
                <a:lnTo>
                  <a:pt x="468" y="1356"/>
                </a:lnTo>
                <a:lnTo>
                  <a:pt x="474" y="1362"/>
                </a:lnTo>
                <a:lnTo>
                  <a:pt x="474" y="1362"/>
                </a:lnTo>
                <a:lnTo>
                  <a:pt x="480" y="1368"/>
                </a:lnTo>
                <a:lnTo>
                  <a:pt x="492" y="1362"/>
                </a:lnTo>
                <a:lnTo>
                  <a:pt x="498" y="1362"/>
                </a:lnTo>
                <a:lnTo>
                  <a:pt x="504" y="1362"/>
                </a:lnTo>
                <a:lnTo>
                  <a:pt x="510" y="1362"/>
                </a:lnTo>
                <a:lnTo>
                  <a:pt x="510" y="1356"/>
                </a:lnTo>
                <a:lnTo>
                  <a:pt x="516" y="1350"/>
                </a:lnTo>
                <a:lnTo>
                  <a:pt x="522" y="1344"/>
                </a:lnTo>
                <a:lnTo>
                  <a:pt x="540" y="1338"/>
                </a:lnTo>
                <a:lnTo>
                  <a:pt x="552" y="1344"/>
                </a:lnTo>
                <a:lnTo>
                  <a:pt x="558" y="1338"/>
                </a:lnTo>
                <a:lnTo>
                  <a:pt x="564" y="1338"/>
                </a:lnTo>
                <a:lnTo>
                  <a:pt x="564" y="1338"/>
                </a:lnTo>
                <a:lnTo>
                  <a:pt x="564" y="1332"/>
                </a:lnTo>
                <a:lnTo>
                  <a:pt x="576" y="1332"/>
                </a:lnTo>
                <a:lnTo>
                  <a:pt x="588" y="1332"/>
                </a:lnTo>
                <a:lnTo>
                  <a:pt x="588" y="1338"/>
                </a:lnTo>
                <a:lnTo>
                  <a:pt x="594" y="1344"/>
                </a:lnTo>
                <a:lnTo>
                  <a:pt x="594" y="1344"/>
                </a:lnTo>
                <a:lnTo>
                  <a:pt x="594" y="1338"/>
                </a:lnTo>
                <a:lnTo>
                  <a:pt x="588" y="1332"/>
                </a:lnTo>
                <a:lnTo>
                  <a:pt x="594" y="1326"/>
                </a:lnTo>
                <a:lnTo>
                  <a:pt x="600" y="1326"/>
                </a:lnTo>
                <a:lnTo>
                  <a:pt x="600" y="1320"/>
                </a:lnTo>
                <a:lnTo>
                  <a:pt x="606" y="1326"/>
                </a:lnTo>
                <a:lnTo>
                  <a:pt x="612" y="1326"/>
                </a:lnTo>
                <a:lnTo>
                  <a:pt x="618" y="1326"/>
                </a:lnTo>
                <a:lnTo>
                  <a:pt x="624" y="1326"/>
                </a:lnTo>
                <a:lnTo>
                  <a:pt x="630" y="1332"/>
                </a:lnTo>
                <a:lnTo>
                  <a:pt x="636" y="1332"/>
                </a:lnTo>
                <a:lnTo>
                  <a:pt x="630" y="1326"/>
                </a:lnTo>
                <a:lnTo>
                  <a:pt x="636" y="1326"/>
                </a:lnTo>
                <a:lnTo>
                  <a:pt x="642" y="1332"/>
                </a:lnTo>
                <a:lnTo>
                  <a:pt x="648" y="1332"/>
                </a:lnTo>
                <a:lnTo>
                  <a:pt x="648" y="1332"/>
                </a:lnTo>
                <a:lnTo>
                  <a:pt x="642" y="1326"/>
                </a:lnTo>
                <a:lnTo>
                  <a:pt x="642" y="1326"/>
                </a:lnTo>
                <a:lnTo>
                  <a:pt x="648" y="1326"/>
                </a:lnTo>
                <a:lnTo>
                  <a:pt x="648" y="1332"/>
                </a:lnTo>
                <a:lnTo>
                  <a:pt x="648" y="1332"/>
                </a:lnTo>
                <a:lnTo>
                  <a:pt x="654" y="1332"/>
                </a:lnTo>
                <a:lnTo>
                  <a:pt x="654" y="1326"/>
                </a:lnTo>
                <a:lnTo>
                  <a:pt x="654" y="1320"/>
                </a:lnTo>
                <a:lnTo>
                  <a:pt x="660" y="1320"/>
                </a:lnTo>
                <a:lnTo>
                  <a:pt x="660" y="1320"/>
                </a:lnTo>
                <a:lnTo>
                  <a:pt x="666" y="1320"/>
                </a:lnTo>
                <a:lnTo>
                  <a:pt x="678" y="1302"/>
                </a:lnTo>
                <a:lnTo>
                  <a:pt x="690" y="1296"/>
                </a:lnTo>
                <a:lnTo>
                  <a:pt x="696" y="1284"/>
                </a:lnTo>
                <a:lnTo>
                  <a:pt x="702" y="1284"/>
                </a:lnTo>
                <a:lnTo>
                  <a:pt x="714" y="1278"/>
                </a:lnTo>
                <a:lnTo>
                  <a:pt x="720" y="1272"/>
                </a:lnTo>
                <a:lnTo>
                  <a:pt x="726" y="1266"/>
                </a:lnTo>
                <a:lnTo>
                  <a:pt x="738" y="1260"/>
                </a:lnTo>
                <a:lnTo>
                  <a:pt x="738" y="1260"/>
                </a:lnTo>
                <a:lnTo>
                  <a:pt x="744" y="1254"/>
                </a:lnTo>
                <a:lnTo>
                  <a:pt x="750" y="1248"/>
                </a:lnTo>
                <a:lnTo>
                  <a:pt x="756" y="1242"/>
                </a:lnTo>
                <a:lnTo>
                  <a:pt x="762" y="1236"/>
                </a:lnTo>
                <a:lnTo>
                  <a:pt x="774" y="1230"/>
                </a:lnTo>
                <a:lnTo>
                  <a:pt x="780" y="1224"/>
                </a:lnTo>
                <a:lnTo>
                  <a:pt x="786" y="1224"/>
                </a:lnTo>
                <a:lnTo>
                  <a:pt x="792" y="1218"/>
                </a:lnTo>
                <a:lnTo>
                  <a:pt x="798" y="1212"/>
                </a:lnTo>
                <a:lnTo>
                  <a:pt x="804" y="1206"/>
                </a:lnTo>
                <a:lnTo>
                  <a:pt x="810" y="1200"/>
                </a:lnTo>
                <a:lnTo>
                  <a:pt x="816" y="1194"/>
                </a:lnTo>
                <a:lnTo>
                  <a:pt x="816" y="1188"/>
                </a:lnTo>
                <a:lnTo>
                  <a:pt x="828" y="1188"/>
                </a:lnTo>
                <a:lnTo>
                  <a:pt x="834" y="1182"/>
                </a:lnTo>
                <a:lnTo>
                  <a:pt x="834" y="1176"/>
                </a:lnTo>
                <a:lnTo>
                  <a:pt x="840" y="1170"/>
                </a:lnTo>
                <a:lnTo>
                  <a:pt x="852" y="1164"/>
                </a:lnTo>
                <a:lnTo>
                  <a:pt x="858" y="1158"/>
                </a:lnTo>
                <a:lnTo>
                  <a:pt x="864" y="1152"/>
                </a:lnTo>
                <a:lnTo>
                  <a:pt x="870" y="1152"/>
                </a:lnTo>
                <a:lnTo>
                  <a:pt x="870" y="1146"/>
                </a:lnTo>
                <a:lnTo>
                  <a:pt x="876" y="1140"/>
                </a:lnTo>
                <a:lnTo>
                  <a:pt x="876" y="1140"/>
                </a:lnTo>
                <a:lnTo>
                  <a:pt x="888" y="1128"/>
                </a:lnTo>
                <a:lnTo>
                  <a:pt x="894" y="1122"/>
                </a:lnTo>
                <a:lnTo>
                  <a:pt x="900" y="1116"/>
                </a:lnTo>
                <a:lnTo>
                  <a:pt x="906" y="1110"/>
                </a:lnTo>
                <a:lnTo>
                  <a:pt x="918" y="1098"/>
                </a:lnTo>
                <a:lnTo>
                  <a:pt x="924" y="1092"/>
                </a:lnTo>
                <a:lnTo>
                  <a:pt x="930" y="1086"/>
                </a:lnTo>
                <a:lnTo>
                  <a:pt x="948" y="1080"/>
                </a:lnTo>
                <a:lnTo>
                  <a:pt x="948" y="1074"/>
                </a:lnTo>
                <a:lnTo>
                  <a:pt x="948" y="1074"/>
                </a:lnTo>
                <a:lnTo>
                  <a:pt x="954" y="1068"/>
                </a:lnTo>
                <a:lnTo>
                  <a:pt x="966" y="1056"/>
                </a:lnTo>
                <a:lnTo>
                  <a:pt x="966" y="1050"/>
                </a:lnTo>
                <a:lnTo>
                  <a:pt x="978" y="1044"/>
                </a:lnTo>
                <a:lnTo>
                  <a:pt x="978" y="1038"/>
                </a:lnTo>
                <a:lnTo>
                  <a:pt x="1008" y="996"/>
                </a:lnTo>
                <a:lnTo>
                  <a:pt x="996" y="984"/>
                </a:lnTo>
                <a:lnTo>
                  <a:pt x="996" y="978"/>
                </a:lnTo>
                <a:lnTo>
                  <a:pt x="978" y="966"/>
                </a:lnTo>
                <a:lnTo>
                  <a:pt x="972" y="954"/>
                </a:lnTo>
                <a:lnTo>
                  <a:pt x="966" y="948"/>
                </a:lnTo>
                <a:lnTo>
                  <a:pt x="960" y="942"/>
                </a:lnTo>
                <a:lnTo>
                  <a:pt x="948" y="942"/>
                </a:lnTo>
                <a:lnTo>
                  <a:pt x="942" y="936"/>
                </a:lnTo>
                <a:lnTo>
                  <a:pt x="936" y="930"/>
                </a:lnTo>
                <a:lnTo>
                  <a:pt x="930" y="930"/>
                </a:lnTo>
                <a:lnTo>
                  <a:pt x="906" y="918"/>
                </a:lnTo>
                <a:lnTo>
                  <a:pt x="894" y="906"/>
                </a:lnTo>
                <a:lnTo>
                  <a:pt x="888" y="906"/>
                </a:lnTo>
                <a:lnTo>
                  <a:pt x="858" y="876"/>
                </a:lnTo>
                <a:lnTo>
                  <a:pt x="870" y="870"/>
                </a:lnTo>
                <a:lnTo>
                  <a:pt x="876" y="870"/>
                </a:lnTo>
                <a:lnTo>
                  <a:pt x="882" y="864"/>
                </a:lnTo>
                <a:lnTo>
                  <a:pt x="882" y="870"/>
                </a:lnTo>
                <a:lnTo>
                  <a:pt x="888" y="864"/>
                </a:lnTo>
                <a:lnTo>
                  <a:pt x="888" y="864"/>
                </a:lnTo>
                <a:lnTo>
                  <a:pt x="894" y="858"/>
                </a:lnTo>
                <a:lnTo>
                  <a:pt x="900" y="852"/>
                </a:lnTo>
                <a:lnTo>
                  <a:pt x="900" y="846"/>
                </a:lnTo>
                <a:lnTo>
                  <a:pt x="906" y="834"/>
                </a:lnTo>
                <a:lnTo>
                  <a:pt x="900" y="834"/>
                </a:lnTo>
                <a:lnTo>
                  <a:pt x="900" y="828"/>
                </a:lnTo>
                <a:lnTo>
                  <a:pt x="894" y="822"/>
                </a:lnTo>
                <a:lnTo>
                  <a:pt x="900" y="822"/>
                </a:lnTo>
                <a:lnTo>
                  <a:pt x="900" y="816"/>
                </a:lnTo>
                <a:lnTo>
                  <a:pt x="894" y="816"/>
                </a:lnTo>
                <a:lnTo>
                  <a:pt x="888" y="816"/>
                </a:lnTo>
                <a:lnTo>
                  <a:pt x="888" y="816"/>
                </a:lnTo>
                <a:lnTo>
                  <a:pt x="882" y="810"/>
                </a:lnTo>
                <a:lnTo>
                  <a:pt x="876" y="804"/>
                </a:lnTo>
                <a:lnTo>
                  <a:pt x="870" y="804"/>
                </a:lnTo>
                <a:lnTo>
                  <a:pt x="864" y="798"/>
                </a:lnTo>
                <a:lnTo>
                  <a:pt x="858" y="798"/>
                </a:lnTo>
                <a:lnTo>
                  <a:pt x="858" y="792"/>
                </a:lnTo>
                <a:lnTo>
                  <a:pt x="858" y="786"/>
                </a:lnTo>
                <a:lnTo>
                  <a:pt x="858" y="780"/>
                </a:lnTo>
                <a:lnTo>
                  <a:pt x="858" y="774"/>
                </a:lnTo>
                <a:lnTo>
                  <a:pt x="858" y="768"/>
                </a:lnTo>
                <a:lnTo>
                  <a:pt x="858" y="768"/>
                </a:lnTo>
                <a:lnTo>
                  <a:pt x="864" y="762"/>
                </a:lnTo>
                <a:lnTo>
                  <a:pt x="870" y="762"/>
                </a:lnTo>
                <a:lnTo>
                  <a:pt x="864" y="756"/>
                </a:lnTo>
                <a:lnTo>
                  <a:pt x="864" y="750"/>
                </a:lnTo>
                <a:lnTo>
                  <a:pt x="858" y="744"/>
                </a:lnTo>
                <a:lnTo>
                  <a:pt x="864" y="744"/>
                </a:lnTo>
                <a:lnTo>
                  <a:pt x="864" y="738"/>
                </a:lnTo>
                <a:lnTo>
                  <a:pt x="858" y="738"/>
                </a:lnTo>
                <a:lnTo>
                  <a:pt x="858" y="738"/>
                </a:lnTo>
                <a:lnTo>
                  <a:pt x="846" y="738"/>
                </a:lnTo>
                <a:lnTo>
                  <a:pt x="840" y="738"/>
                </a:lnTo>
                <a:lnTo>
                  <a:pt x="834" y="732"/>
                </a:lnTo>
                <a:lnTo>
                  <a:pt x="828" y="732"/>
                </a:lnTo>
                <a:lnTo>
                  <a:pt x="828" y="726"/>
                </a:lnTo>
                <a:lnTo>
                  <a:pt x="822" y="720"/>
                </a:lnTo>
                <a:lnTo>
                  <a:pt x="822" y="714"/>
                </a:lnTo>
                <a:lnTo>
                  <a:pt x="822" y="708"/>
                </a:lnTo>
                <a:lnTo>
                  <a:pt x="822" y="702"/>
                </a:lnTo>
                <a:lnTo>
                  <a:pt x="822" y="696"/>
                </a:lnTo>
                <a:lnTo>
                  <a:pt x="828" y="696"/>
                </a:lnTo>
                <a:lnTo>
                  <a:pt x="834" y="690"/>
                </a:lnTo>
                <a:lnTo>
                  <a:pt x="840" y="690"/>
                </a:lnTo>
                <a:lnTo>
                  <a:pt x="846" y="690"/>
                </a:lnTo>
                <a:lnTo>
                  <a:pt x="846" y="690"/>
                </a:lnTo>
                <a:lnTo>
                  <a:pt x="846" y="684"/>
                </a:lnTo>
                <a:lnTo>
                  <a:pt x="846" y="684"/>
                </a:lnTo>
                <a:lnTo>
                  <a:pt x="852" y="678"/>
                </a:lnTo>
                <a:lnTo>
                  <a:pt x="846" y="672"/>
                </a:lnTo>
                <a:lnTo>
                  <a:pt x="840" y="672"/>
                </a:lnTo>
                <a:lnTo>
                  <a:pt x="834" y="672"/>
                </a:lnTo>
                <a:lnTo>
                  <a:pt x="828" y="672"/>
                </a:lnTo>
                <a:lnTo>
                  <a:pt x="822" y="672"/>
                </a:lnTo>
                <a:lnTo>
                  <a:pt x="828" y="666"/>
                </a:lnTo>
                <a:lnTo>
                  <a:pt x="834" y="660"/>
                </a:lnTo>
                <a:lnTo>
                  <a:pt x="840" y="660"/>
                </a:lnTo>
                <a:lnTo>
                  <a:pt x="840" y="654"/>
                </a:lnTo>
                <a:lnTo>
                  <a:pt x="840" y="648"/>
                </a:lnTo>
                <a:lnTo>
                  <a:pt x="834" y="642"/>
                </a:lnTo>
                <a:lnTo>
                  <a:pt x="840" y="636"/>
                </a:lnTo>
                <a:lnTo>
                  <a:pt x="846" y="636"/>
                </a:lnTo>
                <a:lnTo>
                  <a:pt x="846" y="630"/>
                </a:lnTo>
                <a:lnTo>
                  <a:pt x="852" y="630"/>
                </a:lnTo>
                <a:lnTo>
                  <a:pt x="846" y="624"/>
                </a:lnTo>
                <a:lnTo>
                  <a:pt x="840" y="618"/>
                </a:lnTo>
                <a:lnTo>
                  <a:pt x="840" y="618"/>
                </a:lnTo>
                <a:lnTo>
                  <a:pt x="852" y="612"/>
                </a:lnTo>
                <a:lnTo>
                  <a:pt x="858" y="612"/>
                </a:lnTo>
                <a:lnTo>
                  <a:pt x="864" y="606"/>
                </a:lnTo>
                <a:lnTo>
                  <a:pt x="870" y="612"/>
                </a:lnTo>
                <a:lnTo>
                  <a:pt x="876" y="612"/>
                </a:lnTo>
                <a:lnTo>
                  <a:pt x="876" y="606"/>
                </a:lnTo>
                <a:lnTo>
                  <a:pt x="870" y="588"/>
                </a:lnTo>
                <a:lnTo>
                  <a:pt x="870" y="582"/>
                </a:lnTo>
                <a:lnTo>
                  <a:pt x="864" y="570"/>
                </a:lnTo>
                <a:lnTo>
                  <a:pt x="864" y="558"/>
                </a:lnTo>
                <a:lnTo>
                  <a:pt x="858" y="552"/>
                </a:lnTo>
                <a:lnTo>
                  <a:pt x="852" y="546"/>
                </a:lnTo>
                <a:lnTo>
                  <a:pt x="846" y="534"/>
                </a:lnTo>
                <a:lnTo>
                  <a:pt x="834" y="528"/>
                </a:lnTo>
                <a:lnTo>
                  <a:pt x="834" y="522"/>
                </a:lnTo>
                <a:lnTo>
                  <a:pt x="834" y="516"/>
                </a:lnTo>
                <a:lnTo>
                  <a:pt x="828" y="510"/>
                </a:lnTo>
                <a:lnTo>
                  <a:pt x="822" y="510"/>
                </a:lnTo>
                <a:lnTo>
                  <a:pt x="816" y="498"/>
                </a:lnTo>
                <a:lnTo>
                  <a:pt x="810" y="486"/>
                </a:lnTo>
                <a:lnTo>
                  <a:pt x="792" y="474"/>
                </a:lnTo>
                <a:lnTo>
                  <a:pt x="780" y="456"/>
                </a:lnTo>
                <a:lnTo>
                  <a:pt x="774" y="450"/>
                </a:lnTo>
                <a:lnTo>
                  <a:pt x="774" y="444"/>
                </a:lnTo>
                <a:lnTo>
                  <a:pt x="774" y="438"/>
                </a:lnTo>
                <a:lnTo>
                  <a:pt x="816" y="390"/>
                </a:lnTo>
                <a:lnTo>
                  <a:pt x="834" y="384"/>
                </a:lnTo>
                <a:lnTo>
                  <a:pt x="828" y="384"/>
                </a:lnTo>
                <a:lnTo>
                  <a:pt x="858" y="354"/>
                </a:lnTo>
                <a:lnTo>
                  <a:pt x="864" y="336"/>
                </a:lnTo>
                <a:lnTo>
                  <a:pt x="834" y="318"/>
                </a:lnTo>
                <a:lnTo>
                  <a:pt x="804" y="282"/>
                </a:lnTo>
                <a:lnTo>
                  <a:pt x="738" y="264"/>
                </a:lnTo>
                <a:lnTo>
                  <a:pt x="720" y="216"/>
                </a:lnTo>
                <a:lnTo>
                  <a:pt x="750" y="186"/>
                </a:lnTo>
                <a:lnTo>
                  <a:pt x="756" y="168"/>
                </a:lnTo>
                <a:lnTo>
                  <a:pt x="738" y="168"/>
                </a:lnTo>
                <a:lnTo>
                  <a:pt x="726" y="168"/>
                </a:lnTo>
                <a:lnTo>
                  <a:pt x="720" y="162"/>
                </a:lnTo>
                <a:lnTo>
                  <a:pt x="762" y="150"/>
                </a:lnTo>
                <a:lnTo>
                  <a:pt x="750" y="156"/>
                </a:lnTo>
                <a:lnTo>
                  <a:pt x="750" y="150"/>
                </a:lnTo>
                <a:lnTo>
                  <a:pt x="750" y="150"/>
                </a:lnTo>
                <a:lnTo>
                  <a:pt x="750" y="144"/>
                </a:lnTo>
                <a:lnTo>
                  <a:pt x="750" y="138"/>
                </a:lnTo>
                <a:lnTo>
                  <a:pt x="750" y="138"/>
                </a:lnTo>
                <a:lnTo>
                  <a:pt x="750" y="132"/>
                </a:lnTo>
                <a:lnTo>
                  <a:pt x="798" y="96"/>
                </a:lnTo>
                <a:lnTo>
                  <a:pt x="780" y="60"/>
                </a:lnTo>
                <a:lnTo>
                  <a:pt x="714" y="42"/>
                </a:lnTo>
                <a:lnTo>
                  <a:pt x="714" y="36"/>
                </a:lnTo>
                <a:lnTo>
                  <a:pt x="714" y="36"/>
                </a:lnTo>
                <a:lnTo>
                  <a:pt x="714" y="30"/>
                </a:lnTo>
                <a:lnTo>
                  <a:pt x="702" y="30"/>
                </a:lnTo>
                <a:lnTo>
                  <a:pt x="696" y="24"/>
                </a:lnTo>
                <a:lnTo>
                  <a:pt x="690" y="18"/>
                </a:lnTo>
                <a:lnTo>
                  <a:pt x="684" y="12"/>
                </a:lnTo>
                <a:lnTo>
                  <a:pt x="684" y="6"/>
                </a:lnTo>
                <a:lnTo>
                  <a:pt x="684" y="0"/>
                </a:lnTo>
                <a:lnTo>
                  <a:pt x="678" y="0"/>
                </a:lnTo>
                <a:lnTo>
                  <a:pt x="666" y="0"/>
                </a:lnTo>
                <a:lnTo>
                  <a:pt x="660" y="0"/>
                </a:lnTo>
                <a:lnTo>
                  <a:pt x="654" y="0"/>
                </a:lnTo>
                <a:lnTo>
                  <a:pt x="648" y="6"/>
                </a:lnTo>
                <a:lnTo>
                  <a:pt x="642" y="6"/>
                </a:lnTo>
                <a:lnTo>
                  <a:pt x="642" y="12"/>
                </a:lnTo>
                <a:lnTo>
                  <a:pt x="630" y="12"/>
                </a:lnTo>
                <a:lnTo>
                  <a:pt x="624" y="12"/>
                </a:lnTo>
                <a:lnTo>
                  <a:pt x="624" y="18"/>
                </a:lnTo>
                <a:lnTo>
                  <a:pt x="618" y="18"/>
                </a:lnTo>
                <a:lnTo>
                  <a:pt x="594" y="24"/>
                </a:lnTo>
                <a:lnTo>
                  <a:pt x="588" y="24"/>
                </a:lnTo>
                <a:lnTo>
                  <a:pt x="582" y="24"/>
                </a:lnTo>
                <a:lnTo>
                  <a:pt x="576" y="18"/>
                </a:lnTo>
                <a:lnTo>
                  <a:pt x="564" y="24"/>
                </a:lnTo>
                <a:lnTo>
                  <a:pt x="564" y="18"/>
                </a:lnTo>
                <a:lnTo>
                  <a:pt x="552" y="18"/>
                </a:lnTo>
                <a:lnTo>
                  <a:pt x="540" y="24"/>
                </a:lnTo>
                <a:lnTo>
                  <a:pt x="540" y="30"/>
                </a:lnTo>
                <a:lnTo>
                  <a:pt x="540" y="30"/>
                </a:lnTo>
                <a:lnTo>
                  <a:pt x="534" y="36"/>
                </a:lnTo>
                <a:lnTo>
                  <a:pt x="528" y="42"/>
                </a:lnTo>
                <a:lnTo>
                  <a:pt x="522" y="48"/>
                </a:lnTo>
                <a:lnTo>
                  <a:pt x="516" y="48"/>
                </a:lnTo>
                <a:lnTo>
                  <a:pt x="510" y="54"/>
                </a:lnTo>
                <a:lnTo>
                  <a:pt x="504" y="54"/>
                </a:lnTo>
                <a:lnTo>
                  <a:pt x="498" y="60"/>
                </a:lnTo>
                <a:lnTo>
                  <a:pt x="492" y="60"/>
                </a:lnTo>
                <a:lnTo>
                  <a:pt x="486" y="66"/>
                </a:lnTo>
                <a:lnTo>
                  <a:pt x="492" y="72"/>
                </a:lnTo>
                <a:lnTo>
                  <a:pt x="492" y="72"/>
                </a:lnTo>
                <a:lnTo>
                  <a:pt x="492" y="78"/>
                </a:lnTo>
                <a:lnTo>
                  <a:pt x="486" y="84"/>
                </a:lnTo>
                <a:lnTo>
                  <a:pt x="486" y="90"/>
                </a:lnTo>
                <a:lnTo>
                  <a:pt x="480" y="96"/>
                </a:lnTo>
                <a:lnTo>
                  <a:pt x="480" y="102"/>
                </a:lnTo>
                <a:lnTo>
                  <a:pt x="480" y="108"/>
                </a:lnTo>
                <a:lnTo>
                  <a:pt x="480" y="114"/>
                </a:lnTo>
                <a:lnTo>
                  <a:pt x="474" y="114"/>
                </a:lnTo>
                <a:lnTo>
                  <a:pt x="468" y="120"/>
                </a:lnTo>
                <a:lnTo>
                  <a:pt x="468" y="126"/>
                </a:lnTo>
                <a:lnTo>
                  <a:pt x="468" y="132"/>
                </a:lnTo>
                <a:lnTo>
                  <a:pt x="462" y="132"/>
                </a:lnTo>
                <a:lnTo>
                  <a:pt x="468" y="138"/>
                </a:lnTo>
                <a:lnTo>
                  <a:pt x="468" y="144"/>
                </a:lnTo>
                <a:lnTo>
                  <a:pt x="468" y="150"/>
                </a:lnTo>
                <a:lnTo>
                  <a:pt x="474" y="144"/>
                </a:lnTo>
                <a:lnTo>
                  <a:pt x="474" y="150"/>
                </a:lnTo>
                <a:lnTo>
                  <a:pt x="480" y="150"/>
                </a:lnTo>
                <a:lnTo>
                  <a:pt x="480" y="150"/>
                </a:lnTo>
                <a:lnTo>
                  <a:pt x="474" y="156"/>
                </a:lnTo>
                <a:lnTo>
                  <a:pt x="474" y="162"/>
                </a:lnTo>
                <a:lnTo>
                  <a:pt x="462" y="168"/>
                </a:lnTo>
                <a:lnTo>
                  <a:pt x="456" y="168"/>
                </a:lnTo>
                <a:lnTo>
                  <a:pt x="450" y="168"/>
                </a:lnTo>
                <a:lnTo>
                  <a:pt x="444" y="168"/>
                </a:lnTo>
                <a:lnTo>
                  <a:pt x="438" y="174"/>
                </a:lnTo>
                <a:lnTo>
                  <a:pt x="432" y="174"/>
                </a:lnTo>
                <a:lnTo>
                  <a:pt x="432" y="180"/>
                </a:lnTo>
                <a:lnTo>
                  <a:pt x="426" y="186"/>
                </a:lnTo>
                <a:lnTo>
                  <a:pt x="420" y="192"/>
                </a:lnTo>
                <a:lnTo>
                  <a:pt x="420" y="192"/>
                </a:lnTo>
                <a:lnTo>
                  <a:pt x="420" y="198"/>
                </a:lnTo>
                <a:lnTo>
                  <a:pt x="420" y="204"/>
                </a:lnTo>
                <a:lnTo>
                  <a:pt x="408" y="210"/>
                </a:lnTo>
                <a:lnTo>
                  <a:pt x="402" y="210"/>
                </a:lnTo>
                <a:lnTo>
                  <a:pt x="396" y="210"/>
                </a:lnTo>
                <a:lnTo>
                  <a:pt x="390" y="204"/>
                </a:lnTo>
                <a:lnTo>
                  <a:pt x="378" y="198"/>
                </a:lnTo>
                <a:lnTo>
                  <a:pt x="372" y="198"/>
                </a:lnTo>
                <a:lnTo>
                  <a:pt x="360" y="192"/>
                </a:lnTo>
                <a:lnTo>
                  <a:pt x="348" y="192"/>
                </a:lnTo>
                <a:lnTo>
                  <a:pt x="336" y="186"/>
                </a:lnTo>
                <a:lnTo>
                  <a:pt x="330" y="186"/>
                </a:lnTo>
                <a:lnTo>
                  <a:pt x="336" y="180"/>
                </a:lnTo>
                <a:lnTo>
                  <a:pt x="324" y="180"/>
                </a:lnTo>
                <a:lnTo>
                  <a:pt x="318" y="180"/>
                </a:lnTo>
                <a:lnTo>
                  <a:pt x="312" y="174"/>
                </a:lnTo>
                <a:lnTo>
                  <a:pt x="306" y="174"/>
                </a:lnTo>
                <a:lnTo>
                  <a:pt x="300" y="180"/>
                </a:lnTo>
                <a:lnTo>
                  <a:pt x="300" y="180"/>
                </a:lnTo>
                <a:lnTo>
                  <a:pt x="294" y="186"/>
                </a:lnTo>
                <a:lnTo>
                  <a:pt x="294" y="186"/>
                </a:lnTo>
                <a:lnTo>
                  <a:pt x="288" y="192"/>
                </a:lnTo>
                <a:lnTo>
                  <a:pt x="276" y="192"/>
                </a:lnTo>
                <a:lnTo>
                  <a:pt x="270" y="198"/>
                </a:lnTo>
                <a:lnTo>
                  <a:pt x="246" y="204"/>
                </a:lnTo>
                <a:lnTo>
                  <a:pt x="234" y="192"/>
                </a:lnTo>
                <a:lnTo>
                  <a:pt x="210" y="192"/>
                </a:lnTo>
                <a:lnTo>
                  <a:pt x="186" y="186"/>
                </a:lnTo>
                <a:lnTo>
                  <a:pt x="174" y="192"/>
                </a:lnTo>
                <a:lnTo>
                  <a:pt x="168" y="174"/>
                </a:lnTo>
                <a:lnTo>
                  <a:pt x="156" y="162"/>
                </a:lnTo>
                <a:lnTo>
                  <a:pt x="156" y="156"/>
                </a:lnTo>
                <a:lnTo>
                  <a:pt x="132" y="150"/>
                </a:lnTo>
                <a:lnTo>
                  <a:pt x="102" y="126"/>
                </a:lnTo>
                <a:lnTo>
                  <a:pt x="72" y="120"/>
                </a:lnTo>
                <a:lnTo>
                  <a:pt x="54" y="126"/>
                </a:lnTo>
                <a:lnTo>
                  <a:pt x="42" y="132"/>
                </a:lnTo>
                <a:lnTo>
                  <a:pt x="42" y="138"/>
                </a:lnTo>
                <a:lnTo>
                  <a:pt x="42" y="144"/>
                </a:lnTo>
                <a:lnTo>
                  <a:pt x="48" y="150"/>
                </a:lnTo>
                <a:lnTo>
                  <a:pt x="48" y="150"/>
                </a:lnTo>
                <a:lnTo>
                  <a:pt x="54" y="144"/>
                </a:lnTo>
                <a:lnTo>
                  <a:pt x="18" y="150"/>
                </a:lnTo>
                <a:lnTo>
                  <a:pt x="0" y="150"/>
                </a:lnTo>
                <a:lnTo>
                  <a:pt x="18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62"/>
                </a:lnTo>
                <a:lnTo>
                  <a:pt x="48" y="168"/>
                </a:lnTo>
                <a:lnTo>
                  <a:pt x="66" y="180"/>
                </a:lnTo>
                <a:lnTo>
                  <a:pt x="66" y="186"/>
                </a:lnTo>
                <a:lnTo>
                  <a:pt x="78" y="186"/>
                </a:lnTo>
                <a:lnTo>
                  <a:pt x="78" y="192"/>
                </a:lnTo>
                <a:lnTo>
                  <a:pt x="84" y="198"/>
                </a:lnTo>
                <a:lnTo>
                  <a:pt x="90" y="198"/>
                </a:lnTo>
                <a:lnTo>
                  <a:pt x="102" y="204"/>
                </a:lnTo>
                <a:lnTo>
                  <a:pt x="102" y="204"/>
                </a:lnTo>
                <a:lnTo>
                  <a:pt x="108" y="210"/>
                </a:lnTo>
                <a:lnTo>
                  <a:pt x="114" y="210"/>
                </a:lnTo>
                <a:lnTo>
                  <a:pt x="126" y="210"/>
                </a:lnTo>
                <a:lnTo>
                  <a:pt x="126" y="216"/>
                </a:lnTo>
                <a:lnTo>
                  <a:pt x="132" y="222"/>
                </a:lnTo>
                <a:lnTo>
                  <a:pt x="138" y="228"/>
                </a:lnTo>
                <a:lnTo>
                  <a:pt x="150" y="228"/>
                </a:lnTo>
                <a:lnTo>
                  <a:pt x="162" y="222"/>
                </a:lnTo>
                <a:lnTo>
                  <a:pt x="174" y="228"/>
                </a:lnTo>
                <a:lnTo>
                  <a:pt x="186" y="228"/>
                </a:lnTo>
                <a:lnTo>
                  <a:pt x="198" y="234"/>
                </a:lnTo>
                <a:lnTo>
                  <a:pt x="210" y="240"/>
                </a:lnTo>
                <a:lnTo>
                  <a:pt x="228" y="246"/>
                </a:lnTo>
                <a:lnTo>
                  <a:pt x="240" y="252"/>
                </a:lnTo>
                <a:lnTo>
                  <a:pt x="240" y="258"/>
                </a:lnTo>
                <a:lnTo>
                  <a:pt x="240" y="270"/>
                </a:lnTo>
                <a:lnTo>
                  <a:pt x="246" y="270"/>
                </a:lnTo>
                <a:lnTo>
                  <a:pt x="252" y="270"/>
                </a:lnTo>
                <a:lnTo>
                  <a:pt x="258" y="276"/>
                </a:lnTo>
                <a:lnTo>
                  <a:pt x="264" y="282"/>
                </a:lnTo>
                <a:lnTo>
                  <a:pt x="276" y="288"/>
                </a:lnTo>
                <a:lnTo>
                  <a:pt x="282" y="294"/>
                </a:lnTo>
                <a:lnTo>
                  <a:pt x="288" y="294"/>
                </a:lnTo>
                <a:lnTo>
                  <a:pt x="288" y="300"/>
                </a:lnTo>
                <a:lnTo>
                  <a:pt x="276" y="306"/>
                </a:lnTo>
                <a:lnTo>
                  <a:pt x="270" y="312"/>
                </a:lnTo>
                <a:lnTo>
                  <a:pt x="270" y="324"/>
                </a:lnTo>
                <a:lnTo>
                  <a:pt x="270" y="330"/>
                </a:lnTo>
                <a:lnTo>
                  <a:pt x="276" y="336"/>
                </a:lnTo>
                <a:lnTo>
                  <a:pt x="276" y="342"/>
                </a:lnTo>
                <a:lnTo>
                  <a:pt x="276" y="348"/>
                </a:lnTo>
                <a:lnTo>
                  <a:pt x="270" y="348"/>
                </a:lnTo>
                <a:lnTo>
                  <a:pt x="270" y="354"/>
                </a:lnTo>
                <a:lnTo>
                  <a:pt x="270" y="354"/>
                </a:lnTo>
                <a:lnTo>
                  <a:pt x="264" y="360"/>
                </a:lnTo>
                <a:lnTo>
                  <a:pt x="264" y="366"/>
                </a:lnTo>
                <a:lnTo>
                  <a:pt x="276" y="366"/>
                </a:lnTo>
                <a:lnTo>
                  <a:pt x="282" y="366"/>
                </a:lnTo>
                <a:lnTo>
                  <a:pt x="294" y="366"/>
                </a:lnTo>
                <a:lnTo>
                  <a:pt x="300" y="372"/>
                </a:lnTo>
                <a:lnTo>
                  <a:pt x="294" y="372"/>
                </a:lnTo>
                <a:lnTo>
                  <a:pt x="300" y="378"/>
                </a:lnTo>
                <a:lnTo>
                  <a:pt x="300" y="384"/>
                </a:lnTo>
                <a:lnTo>
                  <a:pt x="294" y="390"/>
                </a:lnTo>
                <a:lnTo>
                  <a:pt x="288" y="390"/>
                </a:lnTo>
                <a:lnTo>
                  <a:pt x="282" y="390"/>
                </a:lnTo>
                <a:lnTo>
                  <a:pt x="282" y="396"/>
                </a:lnTo>
                <a:lnTo>
                  <a:pt x="282" y="402"/>
                </a:lnTo>
                <a:lnTo>
                  <a:pt x="282" y="402"/>
                </a:lnTo>
                <a:lnTo>
                  <a:pt x="282" y="408"/>
                </a:lnTo>
                <a:lnTo>
                  <a:pt x="288" y="414"/>
                </a:lnTo>
                <a:lnTo>
                  <a:pt x="300" y="426"/>
                </a:lnTo>
                <a:lnTo>
                  <a:pt x="306" y="438"/>
                </a:lnTo>
                <a:lnTo>
                  <a:pt x="318" y="444"/>
                </a:lnTo>
                <a:lnTo>
                  <a:pt x="318" y="450"/>
                </a:lnTo>
                <a:lnTo>
                  <a:pt x="318" y="456"/>
                </a:lnTo>
                <a:lnTo>
                  <a:pt x="312" y="456"/>
                </a:lnTo>
                <a:lnTo>
                  <a:pt x="312" y="462"/>
                </a:lnTo>
                <a:lnTo>
                  <a:pt x="312" y="468"/>
                </a:lnTo>
                <a:lnTo>
                  <a:pt x="306" y="480"/>
                </a:lnTo>
                <a:lnTo>
                  <a:pt x="306" y="486"/>
                </a:lnTo>
                <a:lnTo>
                  <a:pt x="300" y="492"/>
                </a:lnTo>
                <a:lnTo>
                  <a:pt x="294" y="498"/>
                </a:lnTo>
                <a:lnTo>
                  <a:pt x="288" y="504"/>
                </a:lnTo>
                <a:lnTo>
                  <a:pt x="294" y="510"/>
                </a:lnTo>
                <a:lnTo>
                  <a:pt x="288" y="522"/>
                </a:lnTo>
                <a:lnTo>
                  <a:pt x="294" y="528"/>
                </a:lnTo>
                <a:lnTo>
                  <a:pt x="300" y="540"/>
                </a:lnTo>
                <a:lnTo>
                  <a:pt x="312" y="540"/>
                </a:lnTo>
                <a:lnTo>
                  <a:pt x="312" y="552"/>
                </a:lnTo>
                <a:lnTo>
                  <a:pt x="318" y="558"/>
                </a:lnTo>
                <a:lnTo>
                  <a:pt x="324" y="564"/>
                </a:lnTo>
                <a:lnTo>
                  <a:pt x="324" y="570"/>
                </a:lnTo>
                <a:lnTo>
                  <a:pt x="330" y="576"/>
                </a:lnTo>
                <a:lnTo>
                  <a:pt x="330" y="582"/>
                </a:lnTo>
                <a:lnTo>
                  <a:pt x="336" y="582"/>
                </a:lnTo>
                <a:lnTo>
                  <a:pt x="324" y="594"/>
                </a:lnTo>
                <a:lnTo>
                  <a:pt x="336" y="600"/>
                </a:lnTo>
                <a:lnTo>
                  <a:pt x="342" y="600"/>
                </a:lnTo>
                <a:lnTo>
                  <a:pt x="342" y="594"/>
                </a:lnTo>
                <a:lnTo>
                  <a:pt x="342" y="594"/>
                </a:lnTo>
                <a:lnTo>
                  <a:pt x="336" y="594"/>
                </a:lnTo>
                <a:lnTo>
                  <a:pt x="336" y="588"/>
                </a:lnTo>
                <a:lnTo>
                  <a:pt x="342" y="588"/>
                </a:lnTo>
                <a:lnTo>
                  <a:pt x="342" y="594"/>
                </a:lnTo>
                <a:lnTo>
                  <a:pt x="348" y="594"/>
                </a:lnTo>
                <a:lnTo>
                  <a:pt x="348" y="600"/>
                </a:lnTo>
                <a:lnTo>
                  <a:pt x="354" y="600"/>
                </a:lnTo>
                <a:lnTo>
                  <a:pt x="360" y="600"/>
                </a:lnTo>
                <a:lnTo>
                  <a:pt x="360" y="594"/>
                </a:lnTo>
                <a:lnTo>
                  <a:pt x="366" y="594"/>
                </a:lnTo>
                <a:lnTo>
                  <a:pt x="366" y="594"/>
                </a:lnTo>
                <a:lnTo>
                  <a:pt x="366" y="588"/>
                </a:lnTo>
                <a:lnTo>
                  <a:pt x="366" y="588"/>
                </a:lnTo>
                <a:lnTo>
                  <a:pt x="372" y="582"/>
                </a:lnTo>
                <a:lnTo>
                  <a:pt x="372" y="582"/>
                </a:lnTo>
                <a:lnTo>
                  <a:pt x="372" y="576"/>
                </a:lnTo>
                <a:lnTo>
                  <a:pt x="378" y="576"/>
                </a:lnTo>
                <a:lnTo>
                  <a:pt x="378" y="576"/>
                </a:lnTo>
                <a:lnTo>
                  <a:pt x="378" y="570"/>
                </a:lnTo>
                <a:lnTo>
                  <a:pt x="378" y="570"/>
                </a:lnTo>
                <a:lnTo>
                  <a:pt x="384" y="564"/>
                </a:lnTo>
                <a:lnTo>
                  <a:pt x="384" y="564"/>
                </a:lnTo>
                <a:lnTo>
                  <a:pt x="384" y="564"/>
                </a:lnTo>
                <a:lnTo>
                  <a:pt x="384" y="570"/>
                </a:lnTo>
                <a:lnTo>
                  <a:pt x="384" y="570"/>
                </a:lnTo>
                <a:lnTo>
                  <a:pt x="384" y="576"/>
                </a:lnTo>
                <a:lnTo>
                  <a:pt x="384" y="576"/>
                </a:lnTo>
                <a:lnTo>
                  <a:pt x="384" y="582"/>
                </a:lnTo>
                <a:lnTo>
                  <a:pt x="384" y="582"/>
                </a:lnTo>
                <a:lnTo>
                  <a:pt x="378" y="588"/>
                </a:lnTo>
                <a:lnTo>
                  <a:pt x="378" y="588"/>
                </a:lnTo>
                <a:lnTo>
                  <a:pt x="378" y="594"/>
                </a:lnTo>
                <a:lnTo>
                  <a:pt x="372" y="594"/>
                </a:lnTo>
                <a:lnTo>
                  <a:pt x="372" y="600"/>
                </a:lnTo>
                <a:lnTo>
                  <a:pt x="372" y="600"/>
                </a:lnTo>
                <a:lnTo>
                  <a:pt x="366" y="600"/>
                </a:lnTo>
                <a:lnTo>
                  <a:pt x="366" y="606"/>
                </a:lnTo>
                <a:lnTo>
                  <a:pt x="372" y="606"/>
                </a:lnTo>
                <a:lnTo>
                  <a:pt x="372" y="612"/>
                </a:lnTo>
                <a:lnTo>
                  <a:pt x="378" y="606"/>
                </a:lnTo>
                <a:lnTo>
                  <a:pt x="378" y="612"/>
                </a:lnTo>
                <a:lnTo>
                  <a:pt x="378" y="612"/>
                </a:lnTo>
                <a:lnTo>
                  <a:pt x="378" y="612"/>
                </a:lnTo>
                <a:lnTo>
                  <a:pt x="378" y="618"/>
                </a:lnTo>
                <a:lnTo>
                  <a:pt x="384" y="618"/>
                </a:lnTo>
                <a:lnTo>
                  <a:pt x="384" y="612"/>
                </a:lnTo>
                <a:lnTo>
                  <a:pt x="384" y="612"/>
                </a:lnTo>
                <a:lnTo>
                  <a:pt x="390" y="612"/>
                </a:lnTo>
                <a:lnTo>
                  <a:pt x="402" y="618"/>
                </a:lnTo>
                <a:lnTo>
                  <a:pt x="402" y="618"/>
                </a:lnTo>
                <a:lnTo>
                  <a:pt x="408" y="618"/>
                </a:lnTo>
                <a:lnTo>
                  <a:pt x="414" y="618"/>
                </a:lnTo>
                <a:lnTo>
                  <a:pt x="414" y="624"/>
                </a:lnTo>
                <a:lnTo>
                  <a:pt x="420" y="630"/>
                </a:lnTo>
                <a:lnTo>
                  <a:pt x="420" y="630"/>
                </a:lnTo>
                <a:lnTo>
                  <a:pt x="426" y="624"/>
                </a:lnTo>
                <a:lnTo>
                  <a:pt x="426" y="630"/>
                </a:lnTo>
                <a:lnTo>
                  <a:pt x="426" y="630"/>
                </a:lnTo>
                <a:lnTo>
                  <a:pt x="432" y="636"/>
                </a:lnTo>
                <a:lnTo>
                  <a:pt x="432" y="636"/>
                </a:lnTo>
                <a:lnTo>
                  <a:pt x="438" y="642"/>
                </a:lnTo>
                <a:lnTo>
                  <a:pt x="438" y="642"/>
                </a:lnTo>
                <a:lnTo>
                  <a:pt x="444" y="648"/>
                </a:lnTo>
                <a:lnTo>
                  <a:pt x="438" y="648"/>
                </a:lnTo>
                <a:lnTo>
                  <a:pt x="438" y="648"/>
                </a:lnTo>
                <a:lnTo>
                  <a:pt x="432" y="648"/>
                </a:lnTo>
                <a:lnTo>
                  <a:pt x="432" y="654"/>
                </a:lnTo>
                <a:lnTo>
                  <a:pt x="432" y="654"/>
                </a:lnTo>
                <a:lnTo>
                  <a:pt x="438" y="654"/>
                </a:lnTo>
                <a:lnTo>
                  <a:pt x="438" y="654"/>
                </a:lnTo>
                <a:lnTo>
                  <a:pt x="438" y="660"/>
                </a:lnTo>
                <a:lnTo>
                  <a:pt x="438" y="660"/>
                </a:lnTo>
                <a:lnTo>
                  <a:pt x="444" y="660"/>
                </a:lnTo>
                <a:lnTo>
                  <a:pt x="438" y="660"/>
                </a:lnTo>
                <a:lnTo>
                  <a:pt x="432" y="660"/>
                </a:lnTo>
                <a:lnTo>
                  <a:pt x="432" y="660"/>
                </a:lnTo>
                <a:lnTo>
                  <a:pt x="432" y="666"/>
                </a:lnTo>
                <a:lnTo>
                  <a:pt x="438" y="666"/>
                </a:lnTo>
                <a:lnTo>
                  <a:pt x="438" y="666"/>
                </a:lnTo>
                <a:lnTo>
                  <a:pt x="432" y="666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8"/>
                </a:lnTo>
                <a:lnTo>
                  <a:pt x="438" y="678"/>
                </a:lnTo>
                <a:lnTo>
                  <a:pt x="438" y="678"/>
                </a:lnTo>
                <a:lnTo>
                  <a:pt x="432" y="678"/>
                </a:lnTo>
                <a:lnTo>
                  <a:pt x="432" y="678"/>
                </a:lnTo>
                <a:lnTo>
                  <a:pt x="432" y="684"/>
                </a:lnTo>
                <a:lnTo>
                  <a:pt x="432" y="684"/>
                </a:lnTo>
                <a:lnTo>
                  <a:pt x="432" y="684"/>
                </a:lnTo>
                <a:lnTo>
                  <a:pt x="444" y="690"/>
                </a:lnTo>
                <a:lnTo>
                  <a:pt x="444" y="696"/>
                </a:lnTo>
                <a:lnTo>
                  <a:pt x="444" y="696"/>
                </a:lnTo>
                <a:lnTo>
                  <a:pt x="444" y="702"/>
                </a:lnTo>
                <a:lnTo>
                  <a:pt x="444" y="702"/>
                </a:lnTo>
                <a:lnTo>
                  <a:pt x="444" y="708"/>
                </a:lnTo>
                <a:lnTo>
                  <a:pt x="450" y="708"/>
                </a:lnTo>
                <a:lnTo>
                  <a:pt x="450" y="708"/>
                </a:lnTo>
                <a:lnTo>
                  <a:pt x="450" y="708"/>
                </a:lnTo>
                <a:lnTo>
                  <a:pt x="450" y="714"/>
                </a:lnTo>
                <a:lnTo>
                  <a:pt x="450" y="714"/>
                </a:lnTo>
                <a:lnTo>
                  <a:pt x="450" y="714"/>
                </a:lnTo>
                <a:lnTo>
                  <a:pt x="444" y="708"/>
                </a:lnTo>
                <a:lnTo>
                  <a:pt x="438" y="708"/>
                </a:lnTo>
                <a:lnTo>
                  <a:pt x="432" y="708"/>
                </a:lnTo>
                <a:lnTo>
                  <a:pt x="432" y="708"/>
                </a:lnTo>
                <a:lnTo>
                  <a:pt x="426" y="708"/>
                </a:lnTo>
                <a:lnTo>
                  <a:pt x="426" y="714"/>
                </a:lnTo>
                <a:lnTo>
                  <a:pt x="426" y="714"/>
                </a:lnTo>
                <a:lnTo>
                  <a:pt x="432" y="714"/>
                </a:lnTo>
                <a:lnTo>
                  <a:pt x="438" y="720"/>
                </a:lnTo>
                <a:lnTo>
                  <a:pt x="438" y="720"/>
                </a:lnTo>
                <a:lnTo>
                  <a:pt x="444" y="720"/>
                </a:lnTo>
                <a:lnTo>
                  <a:pt x="444" y="726"/>
                </a:lnTo>
                <a:lnTo>
                  <a:pt x="438" y="726"/>
                </a:lnTo>
                <a:lnTo>
                  <a:pt x="444" y="732"/>
                </a:lnTo>
                <a:lnTo>
                  <a:pt x="438" y="732"/>
                </a:lnTo>
                <a:lnTo>
                  <a:pt x="432" y="732"/>
                </a:lnTo>
                <a:lnTo>
                  <a:pt x="432" y="732"/>
                </a:lnTo>
                <a:lnTo>
                  <a:pt x="432" y="726"/>
                </a:lnTo>
                <a:lnTo>
                  <a:pt x="432" y="726"/>
                </a:lnTo>
                <a:lnTo>
                  <a:pt x="426" y="726"/>
                </a:lnTo>
                <a:lnTo>
                  <a:pt x="426" y="726"/>
                </a:lnTo>
                <a:lnTo>
                  <a:pt x="426" y="720"/>
                </a:lnTo>
                <a:lnTo>
                  <a:pt x="426" y="720"/>
                </a:lnTo>
                <a:lnTo>
                  <a:pt x="420" y="720"/>
                </a:lnTo>
                <a:lnTo>
                  <a:pt x="420" y="720"/>
                </a:lnTo>
                <a:lnTo>
                  <a:pt x="420" y="720"/>
                </a:lnTo>
                <a:lnTo>
                  <a:pt x="414" y="720"/>
                </a:lnTo>
                <a:lnTo>
                  <a:pt x="414" y="720"/>
                </a:lnTo>
                <a:lnTo>
                  <a:pt x="408" y="720"/>
                </a:lnTo>
                <a:lnTo>
                  <a:pt x="408" y="720"/>
                </a:lnTo>
                <a:lnTo>
                  <a:pt x="402" y="720"/>
                </a:lnTo>
                <a:lnTo>
                  <a:pt x="396" y="720"/>
                </a:lnTo>
                <a:lnTo>
                  <a:pt x="396" y="726"/>
                </a:lnTo>
                <a:lnTo>
                  <a:pt x="390" y="726"/>
                </a:lnTo>
                <a:lnTo>
                  <a:pt x="384" y="726"/>
                </a:lnTo>
                <a:lnTo>
                  <a:pt x="384" y="726"/>
                </a:lnTo>
                <a:lnTo>
                  <a:pt x="384" y="732"/>
                </a:lnTo>
                <a:lnTo>
                  <a:pt x="378" y="738"/>
                </a:lnTo>
                <a:lnTo>
                  <a:pt x="378" y="732"/>
                </a:lnTo>
                <a:lnTo>
                  <a:pt x="366" y="738"/>
                </a:lnTo>
                <a:lnTo>
                  <a:pt x="372" y="738"/>
                </a:lnTo>
                <a:lnTo>
                  <a:pt x="372" y="738"/>
                </a:lnTo>
                <a:lnTo>
                  <a:pt x="366" y="744"/>
                </a:lnTo>
                <a:lnTo>
                  <a:pt x="366" y="744"/>
                </a:lnTo>
                <a:lnTo>
                  <a:pt x="366" y="744"/>
                </a:lnTo>
                <a:lnTo>
                  <a:pt x="366" y="750"/>
                </a:lnTo>
                <a:lnTo>
                  <a:pt x="366" y="750"/>
                </a:lnTo>
                <a:lnTo>
                  <a:pt x="360" y="750"/>
                </a:lnTo>
                <a:lnTo>
                  <a:pt x="354" y="756"/>
                </a:lnTo>
                <a:lnTo>
                  <a:pt x="354" y="762"/>
                </a:lnTo>
                <a:lnTo>
                  <a:pt x="354" y="762"/>
                </a:lnTo>
                <a:lnTo>
                  <a:pt x="354" y="762"/>
                </a:lnTo>
                <a:lnTo>
                  <a:pt x="354" y="768"/>
                </a:lnTo>
                <a:lnTo>
                  <a:pt x="348" y="768"/>
                </a:lnTo>
                <a:lnTo>
                  <a:pt x="348" y="774"/>
                </a:lnTo>
                <a:lnTo>
                  <a:pt x="348" y="774"/>
                </a:lnTo>
                <a:lnTo>
                  <a:pt x="348" y="780"/>
                </a:lnTo>
                <a:lnTo>
                  <a:pt x="342" y="780"/>
                </a:lnTo>
                <a:lnTo>
                  <a:pt x="342" y="774"/>
                </a:lnTo>
                <a:lnTo>
                  <a:pt x="336" y="780"/>
                </a:lnTo>
                <a:lnTo>
                  <a:pt x="342" y="780"/>
                </a:lnTo>
                <a:lnTo>
                  <a:pt x="336" y="786"/>
                </a:lnTo>
                <a:lnTo>
                  <a:pt x="330" y="786"/>
                </a:lnTo>
                <a:lnTo>
                  <a:pt x="330" y="792"/>
                </a:lnTo>
                <a:lnTo>
                  <a:pt x="324" y="792"/>
                </a:lnTo>
                <a:lnTo>
                  <a:pt x="324" y="792"/>
                </a:lnTo>
                <a:lnTo>
                  <a:pt x="318" y="792"/>
                </a:lnTo>
                <a:lnTo>
                  <a:pt x="318" y="798"/>
                </a:lnTo>
                <a:lnTo>
                  <a:pt x="312" y="798"/>
                </a:lnTo>
                <a:lnTo>
                  <a:pt x="312" y="804"/>
                </a:lnTo>
                <a:lnTo>
                  <a:pt x="312" y="804"/>
                </a:lnTo>
                <a:lnTo>
                  <a:pt x="306" y="810"/>
                </a:lnTo>
                <a:lnTo>
                  <a:pt x="306" y="816"/>
                </a:lnTo>
                <a:lnTo>
                  <a:pt x="300" y="810"/>
                </a:lnTo>
                <a:lnTo>
                  <a:pt x="300" y="816"/>
                </a:lnTo>
                <a:lnTo>
                  <a:pt x="300" y="816"/>
                </a:lnTo>
                <a:lnTo>
                  <a:pt x="300" y="822"/>
                </a:lnTo>
                <a:lnTo>
                  <a:pt x="294" y="822"/>
                </a:lnTo>
                <a:lnTo>
                  <a:pt x="294" y="822"/>
                </a:lnTo>
                <a:lnTo>
                  <a:pt x="288" y="822"/>
                </a:lnTo>
                <a:lnTo>
                  <a:pt x="288" y="822"/>
                </a:lnTo>
                <a:lnTo>
                  <a:pt x="288" y="828"/>
                </a:lnTo>
                <a:lnTo>
                  <a:pt x="288" y="828"/>
                </a:lnTo>
                <a:lnTo>
                  <a:pt x="282" y="834"/>
                </a:lnTo>
                <a:lnTo>
                  <a:pt x="282" y="840"/>
                </a:lnTo>
                <a:lnTo>
                  <a:pt x="276" y="846"/>
                </a:lnTo>
                <a:lnTo>
                  <a:pt x="276" y="846"/>
                </a:lnTo>
                <a:lnTo>
                  <a:pt x="276" y="846"/>
                </a:lnTo>
                <a:lnTo>
                  <a:pt x="282" y="846"/>
                </a:lnTo>
                <a:lnTo>
                  <a:pt x="276" y="852"/>
                </a:lnTo>
                <a:lnTo>
                  <a:pt x="270" y="852"/>
                </a:lnTo>
                <a:lnTo>
                  <a:pt x="264" y="852"/>
                </a:lnTo>
                <a:lnTo>
                  <a:pt x="258" y="846"/>
                </a:lnTo>
                <a:lnTo>
                  <a:pt x="258" y="852"/>
                </a:lnTo>
                <a:lnTo>
                  <a:pt x="258" y="858"/>
                </a:lnTo>
                <a:lnTo>
                  <a:pt x="258" y="864"/>
                </a:lnTo>
                <a:lnTo>
                  <a:pt x="258" y="864"/>
                </a:lnTo>
                <a:lnTo>
                  <a:pt x="258" y="864"/>
                </a:lnTo>
                <a:lnTo>
                  <a:pt x="246" y="864"/>
                </a:lnTo>
                <a:lnTo>
                  <a:pt x="240" y="864"/>
                </a:lnTo>
                <a:lnTo>
                  <a:pt x="240" y="870"/>
                </a:lnTo>
                <a:lnTo>
                  <a:pt x="234" y="864"/>
                </a:lnTo>
                <a:lnTo>
                  <a:pt x="228" y="864"/>
                </a:lnTo>
                <a:lnTo>
                  <a:pt x="216" y="864"/>
                </a:lnTo>
                <a:lnTo>
                  <a:pt x="210" y="864"/>
                </a:lnTo>
                <a:lnTo>
                  <a:pt x="204" y="870"/>
                </a:lnTo>
                <a:lnTo>
                  <a:pt x="198" y="876"/>
                </a:lnTo>
                <a:lnTo>
                  <a:pt x="198" y="888"/>
                </a:lnTo>
                <a:lnTo>
                  <a:pt x="192" y="888"/>
                </a:lnTo>
                <a:lnTo>
                  <a:pt x="186" y="888"/>
                </a:lnTo>
                <a:lnTo>
                  <a:pt x="186" y="894"/>
                </a:lnTo>
                <a:lnTo>
                  <a:pt x="180" y="900"/>
                </a:lnTo>
                <a:lnTo>
                  <a:pt x="180" y="900"/>
                </a:lnTo>
                <a:lnTo>
                  <a:pt x="180" y="900"/>
                </a:lnTo>
                <a:lnTo>
                  <a:pt x="180" y="906"/>
                </a:lnTo>
                <a:lnTo>
                  <a:pt x="180" y="912"/>
                </a:lnTo>
                <a:lnTo>
                  <a:pt x="174" y="912"/>
                </a:lnTo>
                <a:lnTo>
                  <a:pt x="174" y="912"/>
                </a:lnTo>
                <a:lnTo>
                  <a:pt x="174" y="912"/>
                </a:lnTo>
                <a:lnTo>
                  <a:pt x="168" y="912"/>
                </a:lnTo>
                <a:lnTo>
                  <a:pt x="168" y="906"/>
                </a:lnTo>
                <a:lnTo>
                  <a:pt x="168" y="906"/>
                </a:lnTo>
                <a:lnTo>
                  <a:pt x="168" y="906"/>
                </a:lnTo>
                <a:lnTo>
                  <a:pt x="168" y="906"/>
                </a:lnTo>
                <a:lnTo>
                  <a:pt x="168" y="912"/>
                </a:lnTo>
                <a:lnTo>
                  <a:pt x="168" y="912"/>
                </a:lnTo>
                <a:lnTo>
                  <a:pt x="168" y="918"/>
                </a:lnTo>
                <a:lnTo>
                  <a:pt x="174" y="918"/>
                </a:lnTo>
                <a:lnTo>
                  <a:pt x="168" y="918"/>
                </a:lnTo>
                <a:lnTo>
                  <a:pt x="162" y="918"/>
                </a:lnTo>
                <a:lnTo>
                  <a:pt x="156" y="918"/>
                </a:lnTo>
                <a:lnTo>
                  <a:pt x="150" y="918"/>
                </a:lnTo>
                <a:lnTo>
                  <a:pt x="156" y="924"/>
                </a:lnTo>
                <a:lnTo>
                  <a:pt x="162" y="924"/>
                </a:lnTo>
                <a:lnTo>
                  <a:pt x="168" y="930"/>
                </a:lnTo>
                <a:lnTo>
                  <a:pt x="168" y="936"/>
                </a:lnTo>
                <a:lnTo>
                  <a:pt x="168" y="936"/>
                </a:lnTo>
                <a:lnTo>
                  <a:pt x="162" y="942"/>
                </a:lnTo>
                <a:lnTo>
                  <a:pt x="162" y="936"/>
                </a:lnTo>
                <a:lnTo>
                  <a:pt x="156" y="936"/>
                </a:lnTo>
                <a:lnTo>
                  <a:pt x="150" y="936"/>
                </a:lnTo>
                <a:lnTo>
                  <a:pt x="150" y="936"/>
                </a:lnTo>
                <a:lnTo>
                  <a:pt x="144" y="936"/>
                </a:lnTo>
                <a:lnTo>
                  <a:pt x="144" y="936"/>
                </a:lnTo>
                <a:lnTo>
                  <a:pt x="138" y="942"/>
                </a:lnTo>
                <a:lnTo>
                  <a:pt x="144" y="948"/>
                </a:lnTo>
                <a:lnTo>
                  <a:pt x="150" y="948"/>
                </a:lnTo>
                <a:lnTo>
                  <a:pt x="150" y="948"/>
                </a:lnTo>
                <a:lnTo>
                  <a:pt x="144" y="954"/>
                </a:lnTo>
                <a:lnTo>
                  <a:pt x="144" y="948"/>
                </a:lnTo>
                <a:lnTo>
                  <a:pt x="138" y="948"/>
                </a:lnTo>
                <a:lnTo>
                  <a:pt x="138" y="948"/>
                </a:lnTo>
                <a:lnTo>
                  <a:pt x="132" y="948"/>
                </a:lnTo>
                <a:lnTo>
                  <a:pt x="126" y="948"/>
                </a:lnTo>
                <a:lnTo>
                  <a:pt x="120" y="942"/>
                </a:lnTo>
                <a:lnTo>
                  <a:pt x="114" y="948"/>
                </a:lnTo>
                <a:lnTo>
                  <a:pt x="108" y="948"/>
                </a:lnTo>
                <a:lnTo>
                  <a:pt x="102" y="954"/>
                </a:lnTo>
                <a:lnTo>
                  <a:pt x="96" y="948"/>
                </a:lnTo>
                <a:lnTo>
                  <a:pt x="96" y="948"/>
                </a:lnTo>
                <a:lnTo>
                  <a:pt x="96" y="942"/>
                </a:lnTo>
                <a:lnTo>
                  <a:pt x="90" y="948"/>
                </a:lnTo>
                <a:lnTo>
                  <a:pt x="90" y="954"/>
                </a:lnTo>
                <a:lnTo>
                  <a:pt x="90" y="954"/>
                </a:lnTo>
                <a:lnTo>
                  <a:pt x="96" y="954"/>
                </a:lnTo>
                <a:lnTo>
                  <a:pt x="90" y="954"/>
                </a:lnTo>
                <a:lnTo>
                  <a:pt x="90" y="960"/>
                </a:lnTo>
                <a:lnTo>
                  <a:pt x="90" y="966"/>
                </a:lnTo>
                <a:lnTo>
                  <a:pt x="96" y="966"/>
                </a:lnTo>
                <a:lnTo>
                  <a:pt x="96" y="966"/>
                </a:lnTo>
                <a:lnTo>
                  <a:pt x="96" y="972"/>
                </a:lnTo>
                <a:lnTo>
                  <a:pt x="90" y="972"/>
                </a:lnTo>
                <a:lnTo>
                  <a:pt x="90" y="972"/>
                </a:lnTo>
                <a:lnTo>
                  <a:pt x="90" y="972"/>
                </a:lnTo>
                <a:lnTo>
                  <a:pt x="84" y="972"/>
                </a:lnTo>
                <a:lnTo>
                  <a:pt x="78" y="972"/>
                </a:lnTo>
                <a:lnTo>
                  <a:pt x="78" y="978"/>
                </a:lnTo>
                <a:lnTo>
                  <a:pt x="78" y="978"/>
                </a:lnTo>
                <a:lnTo>
                  <a:pt x="78" y="978"/>
                </a:lnTo>
                <a:lnTo>
                  <a:pt x="84" y="978"/>
                </a:lnTo>
                <a:lnTo>
                  <a:pt x="90" y="978"/>
                </a:lnTo>
                <a:lnTo>
                  <a:pt x="90" y="984"/>
                </a:lnTo>
                <a:lnTo>
                  <a:pt x="90" y="984"/>
                </a:lnTo>
                <a:lnTo>
                  <a:pt x="84" y="990"/>
                </a:lnTo>
                <a:lnTo>
                  <a:pt x="84" y="990"/>
                </a:lnTo>
                <a:lnTo>
                  <a:pt x="84" y="990"/>
                </a:lnTo>
                <a:lnTo>
                  <a:pt x="78" y="990"/>
                </a:lnTo>
                <a:lnTo>
                  <a:pt x="78" y="990"/>
                </a:lnTo>
                <a:lnTo>
                  <a:pt x="78" y="990"/>
                </a:lnTo>
                <a:lnTo>
                  <a:pt x="78" y="996"/>
                </a:lnTo>
                <a:lnTo>
                  <a:pt x="78" y="996"/>
                </a:lnTo>
                <a:lnTo>
                  <a:pt x="78" y="996"/>
                </a:lnTo>
                <a:lnTo>
                  <a:pt x="78" y="996"/>
                </a:lnTo>
                <a:lnTo>
                  <a:pt x="78" y="1002"/>
                </a:lnTo>
                <a:lnTo>
                  <a:pt x="72" y="996"/>
                </a:lnTo>
                <a:lnTo>
                  <a:pt x="66" y="996"/>
                </a:lnTo>
                <a:lnTo>
                  <a:pt x="66" y="990"/>
                </a:lnTo>
                <a:lnTo>
                  <a:pt x="60" y="990"/>
                </a:lnTo>
                <a:lnTo>
                  <a:pt x="60" y="984"/>
                </a:lnTo>
                <a:lnTo>
                  <a:pt x="60" y="984"/>
                </a:lnTo>
                <a:lnTo>
                  <a:pt x="60" y="984"/>
                </a:lnTo>
                <a:lnTo>
                  <a:pt x="54" y="984"/>
                </a:lnTo>
                <a:lnTo>
                  <a:pt x="60" y="984"/>
                </a:lnTo>
                <a:lnTo>
                  <a:pt x="60" y="990"/>
                </a:lnTo>
                <a:lnTo>
                  <a:pt x="60" y="990"/>
                </a:lnTo>
                <a:lnTo>
                  <a:pt x="60" y="990"/>
                </a:lnTo>
                <a:lnTo>
                  <a:pt x="60" y="990"/>
                </a:lnTo>
                <a:lnTo>
                  <a:pt x="60" y="996"/>
                </a:lnTo>
                <a:lnTo>
                  <a:pt x="66" y="996"/>
                </a:lnTo>
                <a:lnTo>
                  <a:pt x="66" y="1002"/>
                </a:lnTo>
                <a:lnTo>
                  <a:pt x="66" y="1002"/>
                </a:lnTo>
                <a:lnTo>
                  <a:pt x="66" y="1008"/>
                </a:lnTo>
                <a:lnTo>
                  <a:pt x="66" y="1008"/>
                </a:lnTo>
                <a:lnTo>
                  <a:pt x="60" y="1008"/>
                </a:lnTo>
                <a:lnTo>
                  <a:pt x="60" y="1008"/>
                </a:lnTo>
                <a:lnTo>
                  <a:pt x="60" y="1008"/>
                </a:lnTo>
                <a:lnTo>
                  <a:pt x="54" y="1008"/>
                </a:lnTo>
                <a:lnTo>
                  <a:pt x="54" y="1014"/>
                </a:lnTo>
                <a:lnTo>
                  <a:pt x="60" y="1020"/>
                </a:lnTo>
                <a:lnTo>
                  <a:pt x="60" y="1020"/>
                </a:lnTo>
                <a:lnTo>
                  <a:pt x="60" y="1020"/>
                </a:lnTo>
                <a:lnTo>
                  <a:pt x="54" y="1020"/>
                </a:lnTo>
                <a:lnTo>
                  <a:pt x="54" y="1026"/>
                </a:lnTo>
                <a:lnTo>
                  <a:pt x="54" y="1032"/>
                </a:lnTo>
                <a:lnTo>
                  <a:pt x="54" y="1032"/>
                </a:lnTo>
                <a:lnTo>
                  <a:pt x="54" y="1038"/>
                </a:lnTo>
                <a:lnTo>
                  <a:pt x="54" y="1032"/>
                </a:lnTo>
                <a:lnTo>
                  <a:pt x="60" y="1032"/>
                </a:lnTo>
                <a:lnTo>
                  <a:pt x="60" y="1032"/>
                </a:lnTo>
                <a:lnTo>
                  <a:pt x="60" y="1032"/>
                </a:lnTo>
                <a:lnTo>
                  <a:pt x="60" y="1038"/>
                </a:lnTo>
                <a:lnTo>
                  <a:pt x="60" y="1038"/>
                </a:lnTo>
                <a:lnTo>
                  <a:pt x="54" y="1044"/>
                </a:lnTo>
                <a:lnTo>
                  <a:pt x="54" y="1044"/>
                </a:lnTo>
                <a:lnTo>
                  <a:pt x="54" y="1044"/>
                </a:lnTo>
                <a:lnTo>
                  <a:pt x="54" y="1050"/>
                </a:lnTo>
                <a:lnTo>
                  <a:pt x="54" y="1050"/>
                </a:lnTo>
                <a:lnTo>
                  <a:pt x="60" y="1056"/>
                </a:lnTo>
                <a:lnTo>
                  <a:pt x="60" y="1056"/>
                </a:lnTo>
                <a:lnTo>
                  <a:pt x="66" y="1056"/>
                </a:lnTo>
                <a:lnTo>
                  <a:pt x="66" y="1056"/>
                </a:lnTo>
                <a:lnTo>
                  <a:pt x="66" y="1056"/>
                </a:lnTo>
                <a:lnTo>
                  <a:pt x="66" y="1062"/>
                </a:lnTo>
                <a:lnTo>
                  <a:pt x="60" y="1068"/>
                </a:lnTo>
                <a:lnTo>
                  <a:pt x="60" y="1068"/>
                </a:lnTo>
                <a:lnTo>
                  <a:pt x="66" y="1074"/>
                </a:lnTo>
                <a:lnTo>
                  <a:pt x="66" y="1068"/>
                </a:lnTo>
                <a:lnTo>
                  <a:pt x="66" y="1068"/>
                </a:lnTo>
                <a:lnTo>
                  <a:pt x="66" y="1062"/>
                </a:lnTo>
                <a:lnTo>
                  <a:pt x="72" y="1056"/>
                </a:lnTo>
                <a:lnTo>
                  <a:pt x="72" y="1056"/>
                </a:lnTo>
                <a:lnTo>
                  <a:pt x="72" y="1050"/>
                </a:lnTo>
                <a:lnTo>
                  <a:pt x="72" y="1056"/>
                </a:lnTo>
                <a:lnTo>
                  <a:pt x="72" y="1056"/>
                </a:lnTo>
                <a:lnTo>
                  <a:pt x="72" y="1062"/>
                </a:lnTo>
                <a:lnTo>
                  <a:pt x="72" y="1068"/>
                </a:lnTo>
                <a:lnTo>
                  <a:pt x="72" y="1068"/>
                </a:lnTo>
                <a:lnTo>
                  <a:pt x="78" y="1068"/>
                </a:lnTo>
                <a:lnTo>
                  <a:pt x="72" y="1074"/>
                </a:lnTo>
                <a:lnTo>
                  <a:pt x="72" y="1074"/>
                </a:lnTo>
                <a:lnTo>
                  <a:pt x="72" y="1080"/>
                </a:lnTo>
                <a:lnTo>
                  <a:pt x="72" y="1080"/>
                </a:lnTo>
                <a:lnTo>
                  <a:pt x="78" y="1074"/>
                </a:lnTo>
                <a:lnTo>
                  <a:pt x="78" y="1080"/>
                </a:lnTo>
                <a:lnTo>
                  <a:pt x="72" y="1080"/>
                </a:lnTo>
                <a:lnTo>
                  <a:pt x="72" y="1086"/>
                </a:lnTo>
                <a:lnTo>
                  <a:pt x="78" y="1080"/>
                </a:lnTo>
                <a:lnTo>
                  <a:pt x="78" y="1086"/>
                </a:lnTo>
                <a:lnTo>
                  <a:pt x="78" y="1092"/>
                </a:lnTo>
                <a:lnTo>
                  <a:pt x="78" y="1092"/>
                </a:lnTo>
                <a:lnTo>
                  <a:pt x="72" y="1092"/>
                </a:lnTo>
                <a:lnTo>
                  <a:pt x="72" y="1098"/>
                </a:lnTo>
                <a:lnTo>
                  <a:pt x="72" y="1104"/>
                </a:lnTo>
                <a:lnTo>
                  <a:pt x="72" y="1104"/>
                </a:lnTo>
                <a:lnTo>
                  <a:pt x="72" y="1110"/>
                </a:lnTo>
                <a:lnTo>
                  <a:pt x="72" y="1122"/>
                </a:lnTo>
                <a:lnTo>
                  <a:pt x="72" y="1116"/>
                </a:lnTo>
                <a:lnTo>
                  <a:pt x="72" y="1122"/>
                </a:lnTo>
                <a:lnTo>
                  <a:pt x="78" y="1128"/>
                </a:lnTo>
                <a:lnTo>
                  <a:pt x="750" y="552"/>
                </a:lnTo>
                <a:lnTo>
                  <a:pt x="744" y="552"/>
                </a:lnTo>
                <a:lnTo>
                  <a:pt x="738" y="552"/>
                </a:lnTo>
                <a:lnTo>
                  <a:pt x="720" y="552"/>
                </a:lnTo>
                <a:lnTo>
                  <a:pt x="726" y="552"/>
                </a:lnTo>
                <a:lnTo>
                  <a:pt x="732" y="546"/>
                </a:lnTo>
                <a:lnTo>
                  <a:pt x="744" y="546"/>
                </a:lnTo>
                <a:lnTo>
                  <a:pt x="738" y="546"/>
                </a:lnTo>
                <a:lnTo>
                  <a:pt x="738" y="546"/>
                </a:lnTo>
                <a:lnTo>
                  <a:pt x="738" y="540"/>
                </a:lnTo>
                <a:lnTo>
                  <a:pt x="744" y="540"/>
                </a:lnTo>
                <a:lnTo>
                  <a:pt x="756" y="540"/>
                </a:lnTo>
                <a:lnTo>
                  <a:pt x="756" y="534"/>
                </a:lnTo>
                <a:lnTo>
                  <a:pt x="762" y="534"/>
                </a:lnTo>
                <a:lnTo>
                  <a:pt x="768" y="534"/>
                </a:lnTo>
                <a:lnTo>
                  <a:pt x="768" y="534"/>
                </a:lnTo>
                <a:lnTo>
                  <a:pt x="762" y="534"/>
                </a:lnTo>
                <a:lnTo>
                  <a:pt x="762" y="528"/>
                </a:lnTo>
                <a:lnTo>
                  <a:pt x="768" y="528"/>
                </a:lnTo>
                <a:lnTo>
                  <a:pt x="780" y="534"/>
                </a:lnTo>
                <a:lnTo>
                  <a:pt x="780" y="534"/>
                </a:lnTo>
                <a:lnTo>
                  <a:pt x="774" y="534"/>
                </a:lnTo>
                <a:lnTo>
                  <a:pt x="774" y="534"/>
                </a:lnTo>
                <a:lnTo>
                  <a:pt x="768" y="540"/>
                </a:lnTo>
                <a:lnTo>
                  <a:pt x="774" y="540"/>
                </a:lnTo>
                <a:lnTo>
                  <a:pt x="762" y="540"/>
                </a:lnTo>
                <a:lnTo>
                  <a:pt x="756" y="546"/>
                </a:lnTo>
                <a:lnTo>
                  <a:pt x="756" y="546"/>
                </a:lnTo>
                <a:lnTo>
                  <a:pt x="756" y="546"/>
                </a:lnTo>
                <a:lnTo>
                  <a:pt x="756" y="546"/>
                </a:lnTo>
                <a:lnTo>
                  <a:pt x="750" y="552"/>
                </a:lnTo>
                <a:lnTo>
                  <a:pt x="78" y="1128"/>
                </a:lnTo>
                <a:lnTo>
                  <a:pt x="744" y="558"/>
                </a:lnTo>
                <a:lnTo>
                  <a:pt x="738" y="558"/>
                </a:lnTo>
                <a:lnTo>
                  <a:pt x="732" y="558"/>
                </a:lnTo>
                <a:lnTo>
                  <a:pt x="720" y="558"/>
                </a:lnTo>
                <a:lnTo>
                  <a:pt x="720" y="558"/>
                </a:lnTo>
                <a:lnTo>
                  <a:pt x="732" y="564"/>
                </a:lnTo>
                <a:lnTo>
                  <a:pt x="732" y="564"/>
                </a:lnTo>
                <a:lnTo>
                  <a:pt x="714" y="558"/>
                </a:lnTo>
                <a:lnTo>
                  <a:pt x="708" y="564"/>
                </a:lnTo>
                <a:lnTo>
                  <a:pt x="696" y="564"/>
                </a:lnTo>
                <a:lnTo>
                  <a:pt x="696" y="558"/>
                </a:lnTo>
                <a:lnTo>
                  <a:pt x="690" y="558"/>
                </a:lnTo>
                <a:lnTo>
                  <a:pt x="696" y="552"/>
                </a:lnTo>
                <a:lnTo>
                  <a:pt x="708" y="558"/>
                </a:lnTo>
                <a:lnTo>
                  <a:pt x="714" y="552"/>
                </a:lnTo>
                <a:lnTo>
                  <a:pt x="720" y="558"/>
                </a:lnTo>
                <a:lnTo>
                  <a:pt x="738" y="558"/>
                </a:lnTo>
                <a:lnTo>
                  <a:pt x="750" y="552"/>
                </a:lnTo>
                <a:lnTo>
                  <a:pt x="750" y="552"/>
                </a:lnTo>
                <a:lnTo>
                  <a:pt x="750" y="558"/>
                </a:lnTo>
                <a:lnTo>
                  <a:pt x="744" y="558"/>
                </a:lnTo>
                <a:lnTo>
                  <a:pt x="78" y="112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0" name=""/>
          <p:cNvSpPr/>
          <p:nvPr/>
        </p:nvSpPr>
        <p:spPr>
          <a:xfrm>
            <a:off x="10137600" y="-1171440"/>
            <a:ext cx="1265400" cy="1778040"/>
          </a:xfrm>
          <a:custGeom>
            <a:avLst/>
            <a:gdLst/>
            <a:ahLst/>
            <a:rect l="l" t="t" r="r" b="b"/>
            <a:pathLst>
              <a:path w="798" h="1122">
                <a:moveTo>
                  <a:pt x="750" y="132"/>
                </a:moveTo>
                <a:lnTo>
                  <a:pt x="798" y="96"/>
                </a:lnTo>
                <a:lnTo>
                  <a:pt x="780" y="60"/>
                </a:lnTo>
                <a:lnTo>
                  <a:pt x="714" y="36"/>
                </a:lnTo>
                <a:lnTo>
                  <a:pt x="714" y="36"/>
                </a:lnTo>
                <a:lnTo>
                  <a:pt x="714" y="30"/>
                </a:lnTo>
                <a:lnTo>
                  <a:pt x="714" y="30"/>
                </a:lnTo>
                <a:lnTo>
                  <a:pt x="702" y="24"/>
                </a:lnTo>
                <a:lnTo>
                  <a:pt x="696" y="24"/>
                </a:lnTo>
                <a:lnTo>
                  <a:pt x="690" y="18"/>
                </a:lnTo>
                <a:lnTo>
                  <a:pt x="684" y="12"/>
                </a:lnTo>
                <a:lnTo>
                  <a:pt x="684" y="6"/>
                </a:lnTo>
                <a:lnTo>
                  <a:pt x="684" y="0"/>
                </a:lnTo>
                <a:lnTo>
                  <a:pt x="678" y="0"/>
                </a:lnTo>
                <a:lnTo>
                  <a:pt x="666" y="0"/>
                </a:lnTo>
                <a:lnTo>
                  <a:pt x="660" y="0"/>
                </a:lnTo>
                <a:lnTo>
                  <a:pt x="654" y="0"/>
                </a:lnTo>
                <a:lnTo>
                  <a:pt x="648" y="6"/>
                </a:lnTo>
                <a:lnTo>
                  <a:pt x="642" y="6"/>
                </a:lnTo>
                <a:lnTo>
                  <a:pt x="642" y="6"/>
                </a:lnTo>
                <a:lnTo>
                  <a:pt x="630" y="12"/>
                </a:lnTo>
                <a:lnTo>
                  <a:pt x="624" y="12"/>
                </a:lnTo>
                <a:lnTo>
                  <a:pt x="624" y="18"/>
                </a:lnTo>
                <a:lnTo>
                  <a:pt x="618" y="18"/>
                </a:lnTo>
                <a:lnTo>
                  <a:pt x="594" y="24"/>
                </a:lnTo>
                <a:lnTo>
                  <a:pt x="588" y="24"/>
                </a:lnTo>
                <a:lnTo>
                  <a:pt x="582" y="24"/>
                </a:lnTo>
                <a:lnTo>
                  <a:pt x="576" y="18"/>
                </a:lnTo>
                <a:lnTo>
                  <a:pt x="564" y="24"/>
                </a:lnTo>
                <a:lnTo>
                  <a:pt x="564" y="18"/>
                </a:lnTo>
                <a:lnTo>
                  <a:pt x="552" y="18"/>
                </a:lnTo>
                <a:lnTo>
                  <a:pt x="540" y="24"/>
                </a:lnTo>
                <a:lnTo>
                  <a:pt x="540" y="30"/>
                </a:lnTo>
                <a:lnTo>
                  <a:pt x="540" y="30"/>
                </a:lnTo>
                <a:lnTo>
                  <a:pt x="534" y="36"/>
                </a:lnTo>
                <a:lnTo>
                  <a:pt x="528" y="42"/>
                </a:lnTo>
                <a:lnTo>
                  <a:pt x="522" y="48"/>
                </a:lnTo>
                <a:lnTo>
                  <a:pt x="516" y="48"/>
                </a:lnTo>
                <a:lnTo>
                  <a:pt x="510" y="54"/>
                </a:lnTo>
                <a:lnTo>
                  <a:pt x="504" y="54"/>
                </a:lnTo>
                <a:lnTo>
                  <a:pt x="498" y="60"/>
                </a:lnTo>
                <a:lnTo>
                  <a:pt x="492" y="60"/>
                </a:lnTo>
                <a:lnTo>
                  <a:pt x="486" y="66"/>
                </a:lnTo>
                <a:lnTo>
                  <a:pt x="492" y="66"/>
                </a:lnTo>
                <a:lnTo>
                  <a:pt x="492" y="72"/>
                </a:lnTo>
                <a:lnTo>
                  <a:pt x="492" y="78"/>
                </a:lnTo>
                <a:lnTo>
                  <a:pt x="486" y="84"/>
                </a:lnTo>
                <a:lnTo>
                  <a:pt x="486" y="90"/>
                </a:lnTo>
                <a:lnTo>
                  <a:pt x="480" y="96"/>
                </a:lnTo>
                <a:lnTo>
                  <a:pt x="480" y="102"/>
                </a:lnTo>
                <a:lnTo>
                  <a:pt x="480" y="108"/>
                </a:lnTo>
                <a:lnTo>
                  <a:pt x="480" y="114"/>
                </a:lnTo>
                <a:lnTo>
                  <a:pt x="474" y="114"/>
                </a:lnTo>
                <a:lnTo>
                  <a:pt x="468" y="120"/>
                </a:lnTo>
                <a:lnTo>
                  <a:pt x="468" y="126"/>
                </a:lnTo>
                <a:lnTo>
                  <a:pt x="468" y="132"/>
                </a:lnTo>
                <a:lnTo>
                  <a:pt x="462" y="132"/>
                </a:lnTo>
                <a:lnTo>
                  <a:pt x="468" y="138"/>
                </a:lnTo>
                <a:lnTo>
                  <a:pt x="468" y="144"/>
                </a:lnTo>
                <a:lnTo>
                  <a:pt x="468" y="150"/>
                </a:lnTo>
                <a:lnTo>
                  <a:pt x="474" y="144"/>
                </a:lnTo>
                <a:lnTo>
                  <a:pt x="474" y="150"/>
                </a:lnTo>
                <a:lnTo>
                  <a:pt x="480" y="150"/>
                </a:lnTo>
                <a:lnTo>
                  <a:pt x="480" y="150"/>
                </a:lnTo>
                <a:lnTo>
                  <a:pt x="474" y="156"/>
                </a:lnTo>
                <a:lnTo>
                  <a:pt x="474" y="162"/>
                </a:lnTo>
                <a:lnTo>
                  <a:pt x="462" y="168"/>
                </a:lnTo>
                <a:lnTo>
                  <a:pt x="456" y="168"/>
                </a:lnTo>
                <a:lnTo>
                  <a:pt x="450" y="168"/>
                </a:lnTo>
                <a:lnTo>
                  <a:pt x="444" y="168"/>
                </a:lnTo>
                <a:lnTo>
                  <a:pt x="438" y="174"/>
                </a:lnTo>
                <a:lnTo>
                  <a:pt x="432" y="174"/>
                </a:lnTo>
                <a:lnTo>
                  <a:pt x="432" y="180"/>
                </a:lnTo>
                <a:lnTo>
                  <a:pt x="426" y="186"/>
                </a:lnTo>
                <a:lnTo>
                  <a:pt x="420" y="186"/>
                </a:lnTo>
                <a:lnTo>
                  <a:pt x="420" y="192"/>
                </a:lnTo>
                <a:lnTo>
                  <a:pt x="420" y="198"/>
                </a:lnTo>
                <a:lnTo>
                  <a:pt x="420" y="204"/>
                </a:lnTo>
                <a:lnTo>
                  <a:pt x="408" y="204"/>
                </a:lnTo>
                <a:lnTo>
                  <a:pt x="402" y="210"/>
                </a:lnTo>
                <a:lnTo>
                  <a:pt x="396" y="210"/>
                </a:lnTo>
                <a:lnTo>
                  <a:pt x="390" y="204"/>
                </a:lnTo>
                <a:lnTo>
                  <a:pt x="378" y="198"/>
                </a:lnTo>
                <a:lnTo>
                  <a:pt x="372" y="198"/>
                </a:lnTo>
                <a:lnTo>
                  <a:pt x="360" y="192"/>
                </a:lnTo>
                <a:lnTo>
                  <a:pt x="348" y="192"/>
                </a:lnTo>
                <a:lnTo>
                  <a:pt x="336" y="186"/>
                </a:lnTo>
                <a:lnTo>
                  <a:pt x="330" y="186"/>
                </a:lnTo>
                <a:lnTo>
                  <a:pt x="336" y="180"/>
                </a:lnTo>
                <a:lnTo>
                  <a:pt x="324" y="180"/>
                </a:lnTo>
                <a:lnTo>
                  <a:pt x="318" y="174"/>
                </a:lnTo>
                <a:lnTo>
                  <a:pt x="312" y="174"/>
                </a:lnTo>
                <a:lnTo>
                  <a:pt x="306" y="174"/>
                </a:lnTo>
                <a:lnTo>
                  <a:pt x="300" y="174"/>
                </a:lnTo>
                <a:lnTo>
                  <a:pt x="300" y="180"/>
                </a:lnTo>
                <a:lnTo>
                  <a:pt x="294" y="186"/>
                </a:lnTo>
                <a:lnTo>
                  <a:pt x="294" y="186"/>
                </a:lnTo>
                <a:lnTo>
                  <a:pt x="288" y="192"/>
                </a:lnTo>
                <a:lnTo>
                  <a:pt x="276" y="192"/>
                </a:lnTo>
                <a:lnTo>
                  <a:pt x="270" y="198"/>
                </a:lnTo>
                <a:lnTo>
                  <a:pt x="246" y="204"/>
                </a:lnTo>
                <a:lnTo>
                  <a:pt x="234" y="192"/>
                </a:lnTo>
                <a:lnTo>
                  <a:pt x="210" y="192"/>
                </a:lnTo>
                <a:lnTo>
                  <a:pt x="186" y="186"/>
                </a:lnTo>
                <a:lnTo>
                  <a:pt x="174" y="192"/>
                </a:lnTo>
                <a:lnTo>
                  <a:pt x="168" y="174"/>
                </a:lnTo>
                <a:lnTo>
                  <a:pt x="156" y="162"/>
                </a:lnTo>
                <a:lnTo>
                  <a:pt x="156" y="156"/>
                </a:lnTo>
                <a:lnTo>
                  <a:pt x="132" y="150"/>
                </a:lnTo>
                <a:lnTo>
                  <a:pt x="102" y="126"/>
                </a:lnTo>
                <a:lnTo>
                  <a:pt x="72" y="120"/>
                </a:lnTo>
                <a:lnTo>
                  <a:pt x="54" y="126"/>
                </a:lnTo>
                <a:lnTo>
                  <a:pt x="42" y="132"/>
                </a:lnTo>
                <a:lnTo>
                  <a:pt x="42" y="138"/>
                </a:lnTo>
                <a:lnTo>
                  <a:pt x="42" y="144"/>
                </a:lnTo>
                <a:lnTo>
                  <a:pt x="48" y="150"/>
                </a:lnTo>
                <a:lnTo>
                  <a:pt x="48" y="150"/>
                </a:lnTo>
                <a:lnTo>
                  <a:pt x="54" y="144"/>
                </a:lnTo>
                <a:lnTo>
                  <a:pt x="18" y="150"/>
                </a:lnTo>
                <a:lnTo>
                  <a:pt x="0" y="150"/>
                </a:lnTo>
                <a:lnTo>
                  <a:pt x="18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62"/>
                </a:lnTo>
                <a:lnTo>
                  <a:pt x="48" y="168"/>
                </a:lnTo>
                <a:lnTo>
                  <a:pt x="66" y="180"/>
                </a:lnTo>
                <a:lnTo>
                  <a:pt x="66" y="186"/>
                </a:lnTo>
                <a:lnTo>
                  <a:pt x="78" y="186"/>
                </a:lnTo>
                <a:lnTo>
                  <a:pt x="78" y="192"/>
                </a:lnTo>
                <a:lnTo>
                  <a:pt x="84" y="198"/>
                </a:lnTo>
                <a:lnTo>
                  <a:pt x="90" y="198"/>
                </a:lnTo>
                <a:lnTo>
                  <a:pt x="102" y="198"/>
                </a:lnTo>
                <a:lnTo>
                  <a:pt x="102" y="204"/>
                </a:lnTo>
                <a:lnTo>
                  <a:pt x="108" y="210"/>
                </a:lnTo>
                <a:lnTo>
                  <a:pt x="114" y="210"/>
                </a:lnTo>
                <a:lnTo>
                  <a:pt x="126" y="210"/>
                </a:lnTo>
                <a:lnTo>
                  <a:pt x="126" y="216"/>
                </a:lnTo>
                <a:lnTo>
                  <a:pt x="132" y="222"/>
                </a:lnTo>
                <a:lnTo>
                  <a:pt x="138" y="222"/>
                </a:lnTo>
                <a:lnTo>
                  <a:pt x="150" y="228"/>
                </a:lnTo>
                <a:lnTo>
                  <a:pt x="162" y="222"/>
                </a:lnTo>
                <a:lnTo>
                  <a:pt x="174" y="228"/>
                </a:lnTo>
                <a:lnTo>
                  <a:pt x="186" y="228"/>
                </a:lnTo>
                <a:lnTo>
                  <a:pt x="198" y="234"/>
                </a:lnTo>
                <a:lnTo>
                  <a:pt x="210" y="240"/>
                </a:lnTo>
                <a:lnTo>
                  <a:pt x="228" y="246"/>
                </a:lnTo>
                <a:lnTo>
                  <a:pt x="240" y="252"/>
                </a:lnTo>
                <a:lnTo>
                  <a:pt x="240" y="258"/>
                </a:lnTo>
                <a:lnTo>
                  <a:pt x="240" y="270"/>
                </a:lnTo>
                <a:lnTo>
                  <a:pt x="246" y="270"/>
                </a:lnTo>
                <a:lnTo>
                  <a:pt x="252" y="270"/>
                </a:lnTo>
                <a:lnTo>
                  <a:pt x="258" y="276"/>
                </a:lnTo>
                <a:lnTo>
                  <a:pt x="264" y="282"/>
                </a:lnTo>
                <a:lnTo>
                  <a:pt x="276" y="288"/>
                </a:lnTo>
                <a:lnTo>
                  <a:pt x="282" y="294"/>
                </a:lnTo>
                <a:lnTo>
                  <a:pt x="288" y="294"/>
                </a:lnTo>
                <a:lnTo>
                  <a:pt x="288" y="300"/>
                </a:lnTo>
                <a:lnTo>
                  <a:pt x="276" y="306"/>
                </a:lnTo>
                <a:lnTo>
                  <a:pt x="270" y="312"/>
                </a:lnTo>
                <a:lnTo>
                  <a:pt x="270" y="324"/>
                </a:lnTo>
                <a:lnTo>
                  <a:pt x="270" y="330"/>
                </a:lnTo>
                <a:lnTo>
                  <a:pt x="276" y="336"/>
                </a:lnTo>
                <a:lnTo>
                  <a:pt x="276" y="342"/>
                </a:lnTo>
                <a:lnTo>
                  <a:pt x="276" y="348"/>
                </a:lnTo>
                <a:lnTo>
                  <a:pt x="270" y="348"/>
                </a:lnTo>
                <a:lnTo>
                  <a:pt x="270" y="348"/>
                </a:lnTo>
                <a:lnTo>
                  <a:pt x="270" y="354"/>
                </a:lnTo>
                <a:lnTo>
                  <a:pt x="264" y="360"/>
                </a:lnTo>
                <a:lnTo>
                  <a:pt x="264" y="366"/>
                </a:lnTo>
                <a:lnTo>
                  <a:pt x="276" y="366"/>
                </a:lnTo>
                <a:lnTo>
                  <a:pt x="282" y="366"/>
                </a:lnTo>
                <a:lnTo>
                  <a:pt x="294" y="366"/>
                </a:lnTo>
                <a:lnTo>
                  <a:pt x="300" y="366"/>
                </a:lnTo>
                <a:lnTo>
                  <a:pt x="294" y="372"/>
                </a:lnTo>
                <a:lnTo>
                  <a:pt x="300" y="378"/>
                </a:lnTo>
                <a:lnTo>
                  <a:pt x="300" y="384"/>
                </a:lnTo>
                <a:lnTo>
                  <a:pt x="294" y="390"/>
                </a:lnTo>
                <a:lnTo>
                  <a:pt x="288" y="390"/>
                </a:lnTo>
                <a:lnTo>
                  <a:pt x="282" y="390"/>
                </a:lnTo>
                <a:lnTo>
                  <a:pt x="282" y="396"/>
                </a:lnTo>
                <a:lnTo>
                  <a:pt x="282" y="402"/>
                </a:lnTo>
                <a:lnTo>
                  <a:pt x="282" y="402"/>
                </a:lnTo>
                <a:lnTo>
                  <a:pt x="282" y="408"/>
                </a:lnTo>
                <a:lnTo>
                  <a:pt x="288" y="414"/>
                </a:lnTo>
                <a:lnTo>
                  <a:pt x="300" y="426"/>
                </a:lnTo>
                <a:lnTo>
                  <a:pt x="306" y="438"/>
                </a:lnTo>
                <a:lnTo>
                  <a:pt x="318" y="444"/>
                </a:lnTo>
                <a:lnTo>
                  <a:pt x="318" y="450"/>
                </a:lnTo>
                <a:lnTo>
                  <a:pt x="318" y="456"/>
                </a:lnTo>
                <a:lnTo>
                  <a:pt x="312" y="456"/>
                </a:lnTo>
                <a:lnTo>
                  <a:pt x="312" y="462"/>
                </a:lnTo>
                <a:lnTo>
                  <a:pt x="312" y="468"/>
                </a:lnTo>
                <a:lnTo>
                  <a:pt x="306" y="480"/>
                </a:lnTo>
                <a:lnTo>
                  <a:pt x="306" y="486"/>
                </a:lnTo>
                <a:lnTo>
                  <a:pt x="300" y="492"/>
                </a:lnTo>
                <a:lnTo>
                  <a:pt x="294" y="498"/>
                </a:lnTo>
                <a:lnTo>
                  <a:pt x="288" y="504"/>
                </a:lnTo>
                <a:lnTo>
                  <a:pt x="294" y="510"/>
                </a:lnTo>
                <a:lnTo>
                  <a:pt x="288" y="522"/>
                </a:lnTo>
                <a:lnTo>
                  <a:pt x="294" y="528"/>
                </a:lnTo>
                <a:lnTo>
                  <a:pt x="300" y="540"/>
                </a:lnTo>
                <a:lnTo>
                  <a:pt x="312" y="540"/>
                </a:lnTo>
                <a:lnTo>
                  <a:pt x="312" y="552"/>
                </a:lnTo>
                <a:lnTo>
                  <a:pt x="318" y="558"/>
                </a:lnTo>
                <a:lnTo>
                  <a:pt x="324" y="564"/>
                </a:lnTo>
                <a:lnTo>
                  <a:pt x="324" y="570"/>
                </a:lnTo>
                <a:lnTo>
                  <a:pt x="330" y="576"/>
                </a:lnTo>
                <a:lnTo>
                  <a:pt x="330" y="582"/>
                </a:lnTo>
                <a:lnTo>
                  <a:pt x="336" y="582"/>
                </a:lnTo>
                <a:lnTo>
                  <a:pt x="324" y="594"/>
                </a:lnTo>
                <a:lnTo>
                  <a:pt x="336" y="600"/>
                </a:lnTo>
                <a:lnTo>
                  <a:pt x="342" y="594"/>
                </a:lnTo>
                <a:lnTo>
                  <a:pt x="342" y="594"/>
                </a:lnTo>
                <a:lnTo>
                  <a:pt x="342" y="594"/>
                </a:lnTo>
                <a:lnTo>
                  <a:pt x="336" y="594"/>
                </a:lnTo>
                <a:lnTo>
                  <a:pt x="336" y="588"/>
                </a:lnTo>
                <a:lnTo>
                  <a:pt x="342" y="588"/>
                </a:lnTo>
                <a:lnTo>
                  <a:pt x="342" y="594"/>
                </a:lnTo>
                <a:lnTo>
                  <a:pt x="348" y="594"/>
                </a:lnTo>
                <a:lnTo>
                  <a:pt x="348" y="594"/>
                </a:lnTo>
                <a:lnTo>
                  <a:pt x="354" y="600"/>
                </a:lnTo>
                <a:lnTo>
                  <a:pt x="360" y="600"/>
                </a:lnTo>
                <a:lnTo>
                  <a:pt x="360" y="594"/>
                </a:lnTo>
                <a:lnTo>
                  <a:pt x="366" y="594"/>
                </a:lnTo>
                <a:lnTo>
                  <a:pt x="366" y="594"/>
                </a:lnTo>
                <a:lnTo>
                  <a:pt x="366" y="588"/>
                </a:lnTo>
                <a:lnTo>
                  <a:pt x="366" y="588"/>
                </a:lnTo>
                <a:lnTo>
                  <a:pt x="372" y="582"/>
                </a:lnTo>
                <a:lnTo>
                  <a:pt x="372" y="582"/>
                </a:lnTo>
                <a:lnTo>
                  <a:pt x="372" y="576"/>
                </a:lnTo>
                <a:lnTo>
                  <a:pt x="378" y="576"/>
                </a:lnTo>
                <a:lnTo>
                  <a:pt x="378" y="570"/>
                </a:lnTo>
                <a:lnTo>
                  <a:pt x="378" y="570"/>
                </a:lnTo>
                <a:lnTo>
                  <a:pt x="378" y="564"/>
                </a:lnTo>
                <a:lnTo>
                  <a:pt x="384" y="564"/>
                </a:lnTo>
                <a:lnTo>
                  <a:pt x="384" y="564"/>
                </a:lnTo>
                <a:lnTo>
                  <a:pt x="384" y="564"/>
                </a:lnTo>
                <a:lnTo>
                  <a:pt x="384" y="570"/>
                </a:lnTo>
                <a:lnTo>
                  <a:pt x="384" y="570"/>
                </a:lnTo>
                <a:lnTo>
                  <a:pt x="384" y="576"/>
                </a:lnTo>
                <a:lnTo>
                  <a:pt x="384" y="576"/>
                </a:lnTo>
                <a:lnTo>
                  <a:pt x="384" y="582"/>
                </a:lnTo>
                <a:lnTo>
                  <a:pt x="384" y="582"/>
                </a:lnTo>
                <a:lnTo>
                  <a:pt x="378" y="588"/>
                </a:lnTo>
                <a:lnTo>
                  <a:pt x="378" y="588"/>
                </a:lnTo>
                <a:lnTo>
                  <a:pt x="378" y="594"/>
                </a:lnTo>
                <a:lnTo>
                  <a:pt x="372" y="594"/>
                </a:lnTo>
                <a:lnTo>
                  <a:pt x="372" y="600"/>
                </a:lnTo>
                <a:lnTo>
                  <a:pt x="372" y="600"/>
                </a:lnTo>
                <a:lnTo>
                  <a:pt x="366" y="600"/>
                </a:lnTo>
                <a:lnTo>
                  <a:pt x="366" y="606"/>
                </a:lnTo>
                <a:lnTo>
                  <a:pt x="372" y="606"/>
                </a:lnTo>
                <a:lnTo>
                  <a:pt x="372" y="612"/>
                </a:lnTo>
                <a:lnTo>
                  <a:pt x="378" y="606"/>
                </a:lnTo>
                <a:lnTo>
                  <a:pt x="378" y="606"/>
                </a:lnTo>
                <a:lnTo>
                  <a:pt x="378" y="612"/>
                </a:lnTo>
                <a:lnTo>
                  <a:pt x="378" y="612"/>
                </a:lnTo>
                <a:lnTo>
                  <a:pt x="378" y="618"/>
                </a:lnTo>
                <a:lnTo>
                  <a:pt x="384" y="618"/>
                </a:lnTo>
                <a:lnTo>
                  <a:pt x="384" y="612"/>
                </a:lnTo>
                <a:lnTo>
                  <a:pt x="384" y="612"/>
                </a:lnTo>
                <a:lnTo>
                  <a:pt x="390" y="612"/>
                </a:lnTo>
                <a:lnTo>
                  <a:pt x="402" y="618"/>
                </a:lnTo>
                <a:lnTo>
                  <a:pt x="402" y="618"/>
                </a:lnTo>
                <a:lnTo>
                  <a:pt x="408" y="618"/>
                </a:lnTo>
                <a:lnTo>
                  <a:pt x="414" y="618"/>
                </a:lnTo>
                <a:lnTo>
                  <a:pt x="414" y="624"/>
                </a:lnTo>
                <a:lnTo>
                  <a:pt x="420" y="624"/>
                </a:lnTo>
                <a:lnTo>
                  <a:pt x="420" y="630"/>
                </a:lnTo>
                <a:lnTo>
                  <a:pt x="426" y="624"/>
                </a:lnTo>
                <a:lnTo>
                  <a:pt x="426" y="630"/>
                </a:lnTo>
                <a:lnTo>
                  <a:pt x="426" y="630"/>
                </a:lnTo>
                <a:lnTo>
                  <a:pt x="432" y="636"/>
                </a:lnTo>
                <a:lnTo>
                  <a:pt x="432" y="636"/>
                </a:lnTo>
                <a:lnTo>
                  <a:pt x="438" y="642"/>
                </a:lnTo>
                <a:lnTo>
                  <a:pt x="438" y="642"/>
                </a:lnTo>
                <a:lnTo>
                  <a:pt x="444" y="648"/>
                </a:lnTo>
                <a:lnTo>
                  <a:pt x="438" y="648"/>
                </a:lnTo>
                <a:lnTo>
                  <a:pt x="438" y="648"/>
                </a:lnTo>
                <a:lnTo>
                  <a:pt x="432" y="648"/>
                </a:lnTo>
                <a:lnTo>
                  <a:pt x="432" y="654"/>
                </a:lnTo>
                <a:lnTo>
                  <a:pt x="432" y="654"/>
                </a:lnTo>
                <a:lnTo>
                  <a:pt x="438" y="654"/>
                </a:lnTo>
                <a:lnTo>
                  <a:pt x="438" y="654"/>
                </a:lnTo>
                <a:lnTo>
                  <a:pt x="438" y="660"/>
                </a:lnTo>
                <a:lnTo>
                  <a:pt x="438" y="660"/>
                </a:lnTo>
                <a:lnTo>
                  <a:pt x="444" y="660"/>
                </a:lnTo>
                <a:lnTo>
                  <a:pt x="438" y="660"/>
                </a:lnTo>
                <a:lnTo>
                  <a:pt x="432" y="660"/>
                </a:lnTo>
                <a:lnTo>
                  <a:pt x="432" y="660"/>
                </a:lnTo>
                <a:lnTo>
                  <a:pt x="432" y="660"/>
                </a:lnTo>
                <a:lnTo>
                  <a:pt x="438" y="666"/>
                </a:lnTo>
                <a:lnTo>
                  <a:pt x="438" y="666"/>
                </a:lnTo>
                <a:lnTo>
                  <a:pt x="432" y="666"/>
                </a:lnTo>
                <a:lnTo>
                  <a:pt x="438" y="666"/>
                </a:lnTo>
                <a:lnTo>
                  <a:pt x="438" y="666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2"/>
                </a:lnTo>
                <a:lnTo>
                  <a:pt x="438" y="678"/>
                </a:lnTo>
                <a:lnTo>
                  <a:pt x="438" y="678"/>
                </a:lnTo>
                <a:lnTo>
                  <a:pt x="438" y="678"/>
                </a:lnTo>
                <a:lnTo>
                  <a:pt x="432" y="678"/>
                </a:lnTo>
                <a:lnTo>
                  <a:pt x="432" y="678"/>
                </a:lnTo>
                <a:lnTo>
                  <a:pt x="432" y="684"/>
                </a:lnTo>
                <a:lnTo>
                  <a:pt x="432" y="684"/>
                </a:lnTo>
                <a:lnTo>
                  <a:pt x="432" y="684"/>
                </a:lnTo>
                <a:lnTo>
                  <a:pt x="444" y="690"/>
                </a:lnTo>
                <a:lnTo>
                  <a:pt x="444" y="696"/>
                </a:lnTo>
                <a:lnTo>
                  <a:pt x="444" y="696"/>
                </a:lnTo>
                <a:lnTo>
                  <a:pt x="444" y="702"/>
                </a:lnTo>
                <a:lnTo>
                  <a:pt x="444" y="702"/>
                </a:lnTo>
                <a:lnTo>
                  <a:pt x="444" y="708"/>
                </a:lnTo>
                <a:lnTo>
                  <a:pt x="450" y="708"/>
                </a:lnTo>
                <a:lnTo>
                  <a:pt x="450" y="708"/>
                </a:lnTo>
                <a:lnTo>
                  <a:pt x="450" y="708"/>
                </a:lnTo>
                <a:lnTo>
                  <a:pt x="450" y="708"/>
                </a:lnTo>
                <a:lnTo>
                  <a:pt x="450" y="714"/>
                </a:lnTo>
                <a:lnTo>
                  <a:pt x="450" y="714"/>
                </a:lnTo>
                <a:lnTo>
                  <a:pt x="444" y="708"/>
                </a:lnTo>
                <a:lnTo>
                  <a:pt x="438" y="708"/>
                </a:lnTo>
                <a:lnTo>
                  <a:pt x="432" y="708"/>
                </a:lnTo>
                <a:lnTo>
                  <a:pt x="432" y="708"/>
                </a:lnTo>
                <a:lnTo>
                  <a:pt x="426" y="708"/>
                </a:lnTo>
                <a:lnTo>
                  <a:pt x="426" y="708"/>
                </a:lnTo>
                <a:lnTo>
                  <a:pt x="426" y="714"/>
                </a:lnTo>
                <a:lnTo>
                  <a:pt x="432" y="714"/>
                </a:lnTo>
                <a:lnTo>
                  <a:pt x="438" y="720"/>
                </a:lnTo>
                <a:lnTo>
                  <a:pt x="438" y="720"/>
                </a:lnTo>
                <a:lnTo>
                  <a:pt x="444" y="720"/>
                </a:lnTo>
                <a:lnTo>
                  <a:pt x="444" y="726"/>
                </a:lnTo>
                <a:lnTo>
                  <a:pt x="438" y="726"/>
                </a:lnTo>
                <a:lnTo>
                  <a:pt x="444" y="732"/>
                </a:lnTo>
                <a:lnTo>
                  <a:pt x="438" y="732"/>
                </a:lnTo>
                <a:lnTo>
                  <a:pt x="432" y="732"/>
                </a:lnTo>
                <a:lnTo>
                  <a:pt x="432" y="732"/>
                </a:lnTo>
                <a:lnTo>
                  <a:pt x="432" y="726"/>
                </a:lnTo>
                <a:lnTo>
                  <a:pt x="432" y="726"/>
                </a:lnTo>
                <a:lnTo>
                  <a:pt x="426" y="726"/>
                </a:lnTo>
                <a:lnTo>
                  <a:pt x="426" y="726"/>
                </a:lnTo>
                <a:lnTo>
                  <a:pt x="426" y="720"/>
                </a:lnTo>
                <a:lnTo>
                  <a:pt x="426" y="720"/>
                </a:lnTo>
                <a:lnTo>
                  <a:pt x="420" y="720"/>
                </a:lnTo>
                <a:lnTo>
                  <a:pt x="420" y="720"/>
                </a:lnTo>
                <a:lnTo>
                  <a:pt x="420" y="714"/>
                </a:lnTo>
                <a:lnTo>
                  <a:pt x="414" y="720"/>
                </a:lnTo>
                <a:lnTo>
                  <a:pt x="414" y="720"/>
                </a:lnTo>
                <a:lnTo>
                  <a:pt x="408" y="720"/>
                </a:lnTo>
                <a:lnTo>
                  <a:pt x="408" y="720"/>
                </a:lnTo>
                <a:lnTo>
                  <a:pt x="402" y="720"/>
                </a:lnTo>
                <a:lnTo>
                  <a:pt x="396" y="720"/>
                </a:lnTo>
                <a:lnTo>
                  <a:pt x="396" y="720"/>
                </a:lnTo>
                <a:lnTo>
                  <a:pt x="390" y="720"/>
                </a:lnTo>
                <a:lnTo>
                  <a:pt x="384" y="726"/>
                </a:lnTo>
                <a:lnTo>
                  <a:pt x="384" y="726"/>
                </a:lnTo>
                <a:lnTo>
                  <a:pt x="384" y="726"/>
                </a:lnTo>
                <a:lnTo>
                  <a:pt x="378" y="732"/>
                </a:lnTo>
                <a:lnTo>
                  <a:pt x="378" y="732"/>
                </a:lnTo>
                <a:lnTo>
                  <a:pt x="366" y="732"/>
                </a:lnTo>
                <a:lnTo>
                  <a:pt x="372" y="738"/>
                </a:lnTo>
                <a:lnTo>
                  <a:pt x="372" y="738"/>
                </a:lnTo>
                <a:lnTo>
                  <a:pt x="366" y="738"/>
                </a:lnTo>
                <a:lnTo>
                  <a:pt x="366" y="744"/>
                </a:lnTo>
                <a:lnTo>
                  <a:pt x="366" y="744"/>
                </a:lnTo>
                <a:lnTo>
                  <a:pt x="366" y="750"/>
                </a:lnTo>
                <a:lnTo>
                  <a:pt x="366" y="750"/>
                </a:lnTo>
                <a:lnTo>
                  <a:pt x="360" y="750"/>
                </a:lnTo>
                <a:lnTo>
                  <a:pt x="354" y="756"/>
                </a:lnTo>
                <a:lnTo>
                  <a:pt x="354" y="756"/>
                </a:lnTo>
                <a:lnTo>
                  <a:pt x="354" y="762"/>
                </a:lnTo>
                <a:lnTo>
                  <a:pt x="354" y="762"/>
                </a:lnTo>
                <a:lnTo>
                  <a:pt x="354" y="762"/>
                </a:lnTo>
                <a:lnTo>
                  <a:pt x="348" y="768"/>
                </a:lnTo>
                <a:lnTo>
                  <a:pt x="348" y="774"/>
                </a:lnTo>
                <a:lnTo>
                  <a:pt x="348" y="774"/>
                </a:lnTo>
                <a:lnTo>
                  <a:pt x="348" y="774"/>
                </a:lnTo>
                <a:lnTo>
                  <a:pt x="342" y="780"/>
                </a:lnTo>
                <a:lnTo>
                  <a:pt x="342" y="774"/>
                </a:lnTo>
                <a:lnTo>
                  <a:pt x="336" y="774"/>
                </a:lnTo>
                <a:lnTo>
                  <a:pt x="342" y="780"/>
                </a:lnTo>
                <a:lnTo>
                  <a:pt x="336" y="780"/>
                </a:lnTo>
                <a:lnTo>
                  <a:pt x="330" y="786"/>
                </a:lnTo>
                <a:lnTo>
                  <a:pt x="330" y="786"/>
                </a:lnTo>
                <a:lnTo>
                  <a:pt x="324" y="792"/>
                </a:lnTo>
                <a:lnTo>
                  <a:pt x="324" y="792"/>
                </a:lnTo>
                <a:lnTo>
                  <a:pt x="318" y="792"/>
                </a:lnTo>
                <a:lnTo>
                  <a:pt x="318" y="798"/>
                </a:lnTo>
                <a:lnTo>
                  <a:pt x="312" y="798"/>
                </a:lnTo>
                <a:lnTo>
                  <a:pt x="312" y="804"/>
                </a:lnTo>
                <a:lnTo>
                  <a:pt x="312" y="804"/>
                </a:lnTo>
                <a:lnTo>
                  <a:pt x="306" y="810"/>
                </a:lnTo>
                <a:lnTo>
                  <a:pt x="306" y="810"/>
                </a:lnTo>
                <a:lnTo>
                  <a:pt x="300" y="810"/>
                </a:lnTo>
                <a:lnTo>
                  <a:pt x="300" y="816"/>
                </a:lnTo>
                <a:lnTo>
                  <a:pt x="300" y="816"/>
                </a:lnTo>
                <a:lnTo>
                  <a:pt x="300" y="816"/>
                </a:lnTo>
                <a:lnTo>
                  <a:pt x="294" y="822"/>
                </a:lnTo>
                <a:lnTo>
                  <a:pt x="294" y="822"/>
                </a:lnTo>
                <a:lnTo>
                  <a:pt x="288" y="822"/>
                </a:lnTo>
                <a:lnTo>
                  <a:pt x="288" y="822"/>
                </a:lnTo>
                <a:lnTo>
                  <a:pt x="288" y="828"/>
                </a:lnTo>
                <a:lnTo>
                  <a:pt x="288" y="828"/>
                </a:lnTo>
                <a:lnTo>
                  <a:pt x="282" y="834"/>
                </a:lnTo>
                <a:lnTo>
                  <a:pt x="282" y="840"/>
                </a:lnTo>
                <a:lnTo>
                  <a:pt x="276" y="846"/>
                </a:lnTo>
                <a:lnTo>
                  <a:pt x="276" y="846"/>
                </a:lnTo>
                <a:lnTo>
                  <a:pt x="276" y="846"/>
                </a:lnTo>
                <a:lnTo>
                  <a:pt x="282" y="846"/>
                </a:lnTo>
                <a:lnTo>
                  <a:pt x="276" y="852"/>
                </a:lnTo>
                <a:lnTo>
                  <a:pt x="270" y="852"/>
                </a:lnTo>
                <a:lnTo>
                  <a:pt x="264" y="852"/>
                </a:lnTo>
                <a:lnTo>
                  <a:pt x="258" y="846"/>
                </a:lnTo>
                <a:lnTo>
                  <a:pt x="258" y="852"/>
                </a:lnTo>
                <a:lnTo>
                  <a:pt x="258" y="858"/>
                </a:lnTo>
                <a:lnTo>
                  <a:pt x="258" y="864"/>
                </a:lnTo>
                <a:lnTo>
                  <a:pt x="258" y="858"/>
                </a:lnTo>
                <a:lnTo>
                  <a:pt x="258" y="864"/>
                </a:lnTo>
                <a:lnTo>
                  <a:pt x="246" y="864"/>
                </a:lnTo>
                <a:lnTo>
                  <a:pt x="240" y="864"/>
                </a:lnTo>
                <a:lnTo>
                  <a:pt x="240" y="864"/>
                </a:lnTo>
                <a:lnTo>
                  <a:pt x="234" y="864"/>
                </a:lnTo>
                <a:lnTo>
                  <a:pt x="228" y="864"/>
                </a:lnTo>
                <a:lnTo>
                  <a:pt x="216" y="864"/>
                </a:lnTo>
                <a:lnTo>
                  <a:pt x="210" y="864"/>
                </a:lnTo>
                <a:lnTo>
                  <a:pt x="204" y="870"/>
                </a:lnTo>
                <a:lnTo>
                  <a:pt x="198" y="876"/>
                </a:lnTo>
                <a:lnTo>
                  <a:pt x="198" y="882"/>
                </a:lnTo>
                <a:lnTo>
                  <a:pt x="192" y="888"/>
                </a:lnTo>
                <a:lnTo>
                  <a:pt x="186" y="888"/>
                </a:lnTo>
                <a:lnTo>
                  <a:pt x="186" y="894"/>
                </a:lnTo>
                <a:lnTo>
                  <a:pt x="180" y="894"/>
                </a:lnTo>
                <a:lnTo>
                  <a:pt x="180" y="900"/>
                </a:lnTo>
                <a:lnTo>
                  <a:pt x="180" y="900"/>
                </a:lnTo>
                <a:lnTo>
                  <a:pt x="180" y="906"/>
                </a:lnTo>
                <a:lnTo>
                  <a:pt x="180" y="906"/>
                </a:lnTo>
                <a:lnTo>
                  <a:pt x="174" y="912"/>
                </a:lnTo>
                <a:lnTo>
                  <a:pt x="174" y="912"/>
                </a:lnTo>
                <a:lnTo>
                  <a:pt x="174" y="912"/>
                </a:lnTo>
                <a:lnTo>
                  <a:pt x="168" y="912"/>
                </a:lnTo>
                <a:lnTo>
                  <a:pt x="168" y="906"/>
                </a:lnTo>
                <a:lnTo>
                  <a:pt x="168" y="906"/>
                </a:lnTo>
                <a:lnTo>
                  <a:pt x="168" y="900"/>
                </a:lnTo>
                <a:lnTo>
                  <a:pt x="168" y="906"/>
                </a:lnTo>
                <a:lnTo>
                  <a:pt x="168" y="912"/>
                </a:lnTo>
                <a:lnTo>
                  <a:pt x="168" y="912"/>
                </a:lnTo>
                <a:lnTo>
                  <a:pt x="168" y="918"/>
                </a:lnTo>
                <a:lnTo>
                  <a:pt x="174" y="918"/>
                </a:lnTo>
                <a:lnTo>
                  <a:pt x="168" y="918"/>
                </a:lnTo>
                <a:lnTo>
                  <a:pt x="162" y="912"/>
                </a:lnTo>
                <a:lnTo>
                  <a:pt x="156" y="912"/>
                </a:lnTo>
                <a:lnTo>
                  <a:pt x="150" y="918"/>
                </a:lnTo>
                <a:lnTo>
                  <a:pt x="156" y="924"/>
                </a:lnTo>
                <a:lnTo>
                  <a:pt x="162" y="924"/>
                </a:lnTo>
                <a:lnTo>
                  <a:pt x="168" y="930"/>
                </a:lnTo>
                <a:lnTo>
                  <a:pt x="168" y="936"/>
                </a:lnTo>
                <a:lnTo>
                  <a:pt x="168" y="936"/>
                </a:lnTo>
                <a:lnTo>
                  <a:pt x="162" y="942"/>
                </a:lnTo>
                <a:lnTo>
                  <a:pt x="162" y="936"/>
                </a:lnTo>
                <a:lnTo>
                  <a:pt x="156" y="936"/>
                </a:lnTo>
                <a:lnTo>
                  <a:pt x="150" y="936"/>
                </a:lnTo>
                <a:lnTo>
                  <a:pt x="150" y="936"/>
                </a:lnTo>
                <a:lnTo>
                  <a:pt x="144" y="936"/>
                </a:lnTo>
                <a:lnTo>
                  <a:pt x="144" y="936"/>
                </a:lnTo>
                <a:lnTo>
                  <a:pt x="138" y="942"/>
                </a:lnTo>
                <a:lnTo>
                  <a:pt x="144" y="942"/>
                </a:lnTo>
                <a:lnTo>
                  <a:pt x="150" y="942"/>
                </a:lnTo>
                <a:lnTo>
                  <a:pt x="150" y="948"/>
                </a:lnTo>
                <a:lnTo>
                  <a:pt x="144" y="948"/>
                </a:lnTo>
                <a:lnTo>
                  <a:pt x="144" y="948"/>
                </a:lnTo>
                <a:lnTo>
                  <a:pt x="138" y="948"/>
                </a:lnTo>
                <a:lnTo>
                  <a:pt x="138" y="948"/>
                </a:lnTo>
                <a:lnTo>
                  <a:pt x="132" y="948"/>
                </a:lnTo>
                <a:lnTo>
                  <a:pt x="126" y="942"/>
                </a:lnTo>
                <a:lnTo>
                  <a:pt x="120" y="942"/>
                </a:lnTo>
                <a:lnTo>
                  <a:pt x="114" y="948"/>
                </a:lnTo>
                <a:lnTo>
                  <a:pt x="108" y="948"/>
                </a:lnTo>
                <a:lnTo>
                  <a:pt x="102" y="954"/>
                </a:lnTo>
                <a:lnTo>
                  <a:pt x="96" y="948"/>
                </a:lnTo>
                <a:lnTo>
                  <a:pt x="96" y="948"/>
                </a:lnTo>
                <a:lnTo>
                  <a:pt x="96" y="942"/>
                </a:lnTo>
                <a:lnTo>
                  <a:pt x="90" y="948"/>
                </a:lnTo>
                <a:lnTo>
                  <a:pt x="90" y="948"/>
                </a:lnTo>
                <a:lnTo>
                  <a:pt x="90" y="954"/>
                </a:lnTo>
                <a:lnTo>
                  <a:pt x="96" y="954"/>
                </a:lnTo>
                <a:lnTo>
                  <a:pt x="90" y="954"/>
                </a:lnTo>
                <a:lnTo>
                  <a:pt x="90" y="960"/>
                </a:lnTo>
                <a:lnTo>
                  <a:pt x="90" y="960"/>
                </a:lnTo>
                <a:lnTo>
                  <a:pt x="96" y="966"/>
                </a:lnTo>
                <a:lnTo>
                  <a:pt x="96" y="966"/>
                </a:lnTo>
                <a:lnTo>
                  <a:pt x="96" y="966"/>
                </a:lnTo>
                <a:lnTo>
                  <a:pt x="90" y="972"/>
                </a:lnTo>
                <a:lnTo>
                  <a:pt x="90" y="972"/>
                </a:lnTo>
                <a:lnTo>
                  <a:pt x="90" y="972"/>
                </a:lnTo>
                <a:lnTo>
                  <a:pt x="84" y="972"/>
                </a:lnTo>
                <a:lnTo>
                  <a:pt x="78" y="972"/>
                </a:lnTo>
                <a:lnTo>
                  <a:pt x="78" y="972"/>
                </a:lnTo>
                <a:lnTo>
                  <a:pt x="78" y="978"/>
                </a:lnTo>
                <a:lnTo>
                  <a:pt x="78" y="978"/>
                </a:lnTo>
                <a:lnTo>
                  <a:pt x="84" y="978"/>
                </a:lnTo>
                <a:lnTo>
                  <a:pt x="90" y="978"/>
                </a:lnTo>
                <a:lnTo>
                  <a:pt x="90" y="984"/>
                </a:lnTo>
                <a:lnTo>
                  <a:pt x="90" y="984"/>
                </a:lnTo>
                <a:lnTo>
                  <a:pt x="84" y="984"/>
                </a:lnTo>
                <a:lnTo>
                  <a:pt x="84" y="990"/>
                </a:lnTo>
                <a:lnTo>
                  <a:pt x="84" y="990"/>
                </a:lnTo>
                <a:lnTo>
                  <a:pt x="78" y="990"/>
                </a:lnTo>
                <a:lnTo>
                  <a:pt x="78" y="990"/>
                </a:lnTo>
                <a:lnTo>
                  <a:pt x="78" y="990"/>
                </a:lnTo>
                <a:lnTo>
                  <a:pt x="78" y="990"/>
                </a:lnTo>
                <a:lnTo>
                  <a:pt x="78" y="996"/>
                </a:lnTo>
                <a:lnTo>
                  <a:pt x="78" y="996"/>
                </a:lnTo>
                <a:lnTo>
                  <a:pt x="78" y="996"/>
                </a:lnTo>
                <a:lnTo>
                  <a:pt x="78" y="996"/>
                </a:lnTo>
                <a:lnTo>
                  <a:pt x="72" y="996"/>
                </a:lnTo>
                <a:lnTo>
                  <a:pt x="66" y="996"/>
                </a:lnTo>
                <a:lnTo>
                  <a:pt x="66" y="990"/>
                </a:lnTo>
                <a:lnTo>
                  <a:pt x="60" y="990"/>
                </a:lnTo>
                <a:lnTo>
                  <a:pt x="60" y="984"/>
                </a:lnTo>
                <a:lnTo>
                  <a:pt x="60" y="984"/>
                </a:lnTo>
                <a:lnTo>
                  <a:pt x="60" y="984"/>
                </a:lnTo>
                <a:lnTo>
                  <a:pt x="54" y="984"/>
                </a:lnTo>
                <a:lnTo>
                  <a:pt x="60" y="984"/>
                </a:lnTo>
                <a:lnTo>
                  <a:pt x="60" y="990"/>
                </a:lnTo>
                <a:lnTo>
                  <a:pt x="60" y="990"/>
                </a:lnTo>
                <a:lnTo>
                  <a:pt x="60" y="990"/>
                </a:lnTo>
                <a:lnTo>
                  <a:pt x="60" y="990"/>
                </a:lnTo>
                <a:lnTo>
                  <a:pt x="60" y="996"/>
                </a:lnTo>
                <a:lnTo>
                  <a:pt x="66" y="996"/>
                </a:lnTo>
                <a:lnTo>
                  <a:pt x="66" y="1002"/>
                </a:lnTo>
                <a:lnTo>
                  <a:pt x="66" y="1002"/>
                </a:lnTo>
                <a:lnTo>
                  <a:pt x="66" y="1008"/>
                </a:lnTo>
                <a:lnTo>
                  <a:pt x="66" y="1008"/>
                </a:lnTo>
                <a:lnTo>
                  <a:pt x="60" y="1008"/>
                </a:lnTo>
                <a:lnTo>
                  <a:pt x="60" y="1008"/>
                </a:lnTo>
                <a:lnTo>
                  <a:pt x="60" y="1008"/>
                </a:lnTo>
                <a:lnTo>
                  <a:pt x="54" y="1008"/>
                </a:lnTo>
                <a:lnTo>
                  <a:pt x="54" y="1014"/>
                </a:lnTo>
                <a:lnTo>
                  <a:pt x="60" y="1014"/>
                </a:lnTo>
                <a:lnTo>
                  <a:pt x="60" y="1014"/>
                </a:lnTo>
                <a:lnTo>
                  <a:pt x="60" y="1020"/>
                </a:lnTo>
                <a:lnTo>
                  <a:pt x="54" y="1020"/>
                </a:lnTo>
                <a:lnTo>
                  <a:pt x="54" y="1026"/>
                </a:lnTo>
                <a:lnTo>
                  <a:pt x="54" y="1032"/>
                </a:lnTo>
                <a:lnTo>
                  <a:pt x="54" y="1032"/>
                </a:lnTo>
                <a:lnTo>
                  <a:pt x="54" y="1038"/>
                </a:lnTo>
                <a:lnTo>
                  <a:pt x="54" y="1032"/>
                </a:lnTo>
                <a:lnTo>
                  <a:pt x="60" y="1032"/>
                </a:lnTo>
                <a:lnTo>
                  <a:pt x="60" y="1032"/>
                </a:lnTo>
                <a:lnTo>
                  <a:pt x="60" y="1032"/>
                </a:lnTo>
                <a:lnTo>
                  <a:pt x="60" y="1038"/>
                </a:lnTo>
                <a:lnTo>
                  <a:pt x="60" y="1038"/>
                </a:lnTo>
                <a:lnTo>
                  <a:pt x="54" y="1038"/>
                </a:lnTo>
                <a:lnTo>
                  <a:pt x="54" y="1044"/>
                </a:lnTo>
                <a:lnTo>
                  <a:pt x="54" y="1044"/>
                </a:lnTo>
                <a:lnTo>
                  <a:pt x="54" y="1050"/>
                </a:lnTo>
                <a:lnTo>
                  <a:pt x="54" y="1050"/>
                </a:lnTo>
                <a:lnTo>
                  <a:pt x="60" y="1056"/>
                </a:lnTo>
                <a:lnTo>
                  <a:pt x="60" y="1056"/>
                </a:lnTo>
                <a:lnTo>
                  <a:pt x="66" y="1056"/>
                </a:lnTo>
                <a:lnTo>
                  <a:pt x="66" y="1056"/>
                </a:lnTo>
                <a:lnTo>
                  <a:pt x="66" y="1056"/>
                </a:lnTo>
                <a:lnTo>
                  <a:pt x="66" y="1062"/>
                </a:lnTo>
                <a:lnTo>
                  <a:pt x="60" y="1062"/>
                </a:lnTo>
                <a:lnTo>
                  <a:pt x="60" y="1068"/>
                </a:lnTo>
                <a:lnTo>
                  <a:pt x="66" y="1068"/>
                </a:lnTo>
                <a:lnTo>
                  <a:pt x="66" y="1068"/>
                </a:lnTo>
                <a:lnTo>
                  <a:pt x="66" y="1068"/>
                </a:lnTo>
                <a:lnTo>
                  <a:pt x="66" y="1062"/>
                </a:lnTo>
                <a:lnTo>
                  <a:pt x="72" y="1056"/>
                </a:lnTo>
                <a:lnTo>
                  <a:pt x="72" y="1056"/>
                </a:lnTo>
                <a:lnTo>
                  <a:pt x="72" y="1050"/>
                </a:lnTo>
                <a:lnTo>
                  <a:pt x="72" y="1056"/>
                </a:lnTo>
                <a:lnTo>
                  <a:pt x="72" y="1056"/>
                </a:lnTo>
                <a:lnTo>
                  <a:pt x="72" y="1062"/>
                </a:lnTo>
                <a:lnTo>
                  <a:pt x="72" y="1068"/>
                </a:lnTo>
                <a:lnTo>
                  <a:pt x="72" y="1068"/>
                </a:lnTo>
                <a:lnTo>
                  <a:pt x="78" y="1068"/>
                </a:lnTo>
                <a:lnTo>
                  <a:pt x="72" y="1074"/>
                </a:lnTo>
                <a:lnTo>
                  <a:pt x="72" y="1074"/>
                </a:lnTo>
                <a:lnTo>
                  <a:pt x="72" y="1074"/>
                </a:lnTo>
                <a:lnTo>
                  <a:pt x="72" y="1074"/>
                </a:lnTo>
                <a:lnTo>
                  <a:pt x="78" y="1074"/>
                </a:lnTo>
                <a:lnTo>
                  <a:pt x="78" y="1080"/>
                </a:lnTo>
                <a:lnTo>
                  <a:pt x="72" y="1080"/>
                </a:lnTo>
                <a:lnTo>
                  <a:pt x="72" y="1086"/>
                </a:lnTo>
                <a:lnTo>
                  <a:pt x="78" y="1080"/>
                </a:lnTo>
                <a:lnTo>
                  <a:pt x="78" y="1086"/>
                </a:lnTo>
                <a:lnTo>
                  <a:pt x="78" y="1086"/>
                </a:lnTo>
                <a:lnTo>
                  <a:pt x="78" y="1092"/>
                </a:lnTo>
                <a:lnTo>
                  <a:pt x="72" y="1092"/>
                </a:lnTo>
                <a:lnTo>
                  <a:pt x="72" y="1098"/>
                </a:lnTo>
                <a:lnTo>
                  <a:pt x="72" y="1104"/>
                </a:lnTo>
                <a:lnTo>
                  <a:pt x="72" y="1104"/>
                </a:lnTo>
                <a:lnTo>
                  <a:pt x="72" y="1110"/>
                </a:lnTo>
                <a:lnTo>
                  <a:pt x="72" y="1116"/>
                </a:lnTo>
                <a:lnTo>
                  <a:pt x="72" y="1116"/>
                </a:lnTo>
                <a:lnTo>
                  <a:pt x="72" y="1122"/>
                </a:lnTo>
                <a:lnTo>
                  <a:pt x="78" y="1122"/>
                </a:lnTo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1" name=""/>
          <p:cNvSpPr/>
          <p:nvPr/>
        </p:nvSpPr>
        <p:spPr>
          <a:xfrm>
            <a:off x="10242720" y="-961920"/>
            <a:ext cx="1492200" cy="2054160"/>
          </a:xfrm>
          <a:custGeom>
            <a:avLst/>
            <a:gdLst/>
            <a:ahLst/>
            <a:rect l="l" t="t" r="r" b="b"/>
            <a:pathLst>
              <a:path w="942" h="1296">
                <a:moveTo>
                  <a:pt x="12" y="996"/>
                </a:moveTo>
                <a:lnTo>
                  <a:pt x="12" y="996"/>
                </a:lnTo>
                <a:lnTo>
                  <a:pt x="18" y="996"/>
                </a:lnTo>
                <a:lnTo>
                  <a:pt x="18" y="1002"/>
                </a:lnTo>
                <a:lnTo>
                  <a:pt x="18" y="1002"/>
                </a:lnTo>
                <a:lnTo>
                  <a:pt x="18" y="1008"/>
                </a:lnTo>
                <a:lnTo>
                  <a:pt x="18" y="1008"/>
                </a:lnTo>
                <a:lnTo>
                  <a:pt x="24" y="1014"/>
                </a:lnTo>
                <a:lnTo>
                  <a:pt x="24" y="1008"/>
                </a:lnTo>
                <a:lnTo>
                  <a:pt x="24" y="1014"/>
                </a:lnTo>
                <a:lnTo>
                  <a:pt x="24" y="1014"/>
                </a:lnTo>
                <a:lnTo>
                  <a:pt x="24" y="1014"/>
                </a:lnTo>
                <a:lnTo>
                  <a:pt x="24" y="1014"/>
                </a:lnTo>
                <a:lnTo>
                  <a:pt x="24" y="1014"/>
                </a:lnTo>
                <a:lnTo>
                  <a:pt x="24" y="1014"/>
                </a:lnTo>
                <a:lnTo>
                  <a:pt x="18" y="1014"/>
                </a:lnTo>
                <a:lnTo>
                  <a:pt x="18" y="1014"/>
                </a:lnTo>
                <a:lnTo>
                  <a:pt x="18" y="1020"/>
                </a:lnTo>
                <a:lnTo>
                  <a:pt x="18" y="1020"/>
                </a:lnTo>
                <a:lnTo>
                  <a:pt x="24" y="1020"/>
                </a:lnTo>
                <a:lnTo>
                  <a:pt x="30" y="1020"/>
                </a:lnTo>
                <a:lnTo>
                  <a:pt x="30" y="1026"/>
                </a:lnTo>
                <a:lnTo>
                  <a:pt x="30" y="1026"/>
                </a:lnTo>
                <a:lnTo>
                  <a:pt x="30" y="1026"/>
                </a:lnTo>
                <a:lnTo>
                  <a:pt x="30" y="1026"/>
                </a:lnTo>
                <a:lnTo>
                  <a:pt x="30" y="1026"/>
                </a:lnTo>
                <a:lnTo>
                  <a:pt x="24" y="1026"/>
                </a:lnTo>
                <a:lnTo>
                  <a:pt x="24" y="1032"/>
                </a:lnTo>
                <a:lnTo>
                  <a:pt x="30" y="1032"/>
                </a:lnTo>
                <a:lnTo>
                  <a:pt x="30" y="1038"/>
                </a:lnTo>
                <a:lnTo>
                  <a:pt x="30" y="1038"/>
                </a:lnTo>
                <a:lnTo>
                  <a:pt x="36" y="1044"/>
                </a:lnTo>
                <a:lnTo>
                  <a:pt x="36" y="1044"/>
                </a:lnTo>
                <a:lnTo>
                  <a:pt x="42" y="1050"/>
                </a:lnTo>
                <a:lnTo>
                  <a:pt x="42" y="1050"/>
                </a:lnTo>
                <a:lnTo>
                  <a:pt x="36" y="1050"/>
                </a:lnTo>
                <a:lnTo>
                  <a:pt x="36" y="1044"/>
                </a:lnTo>
                <a:lnTo>
                  <a:pt x="30" y="1044"/>
                </a:lnTo>
                <a:lnTo>
                  <a:pt x="24" y="1044"/>
                </a:lnTo>
                <a:lnTo>
                  <a:pt x="24" y="1044"/>
                </a:lnTo>
                <a:lnTo>
                  <a:pt x="18" y="1044"/>
                </a:lnTo>
                <a:lnTo>
                  <a:pt x="18" y="1050"/>
                </a:lnTo>
                <a:lnTo>
                  <a:pt x="24" y="1050"/>
                </a:lnTo>
                <a:lnTo>
                  <a:pt x="24" y="1050"/>
                </a:lnTo>
                <a:lnTo>
                  <a:pt x="30" y="1056"/>
                </a:lnTo>
                <a:lnTo>
                  <a:pt x="30" y="1056"/>
                </a:lnTo>
                <a:lnTo>
                  <a:pt x="30" y="1056"/>
                </a:lnTo>
                <a:lnTo>
                  <a:pt x="24" y="1056"/>
                </a:lnTo>
                <a:lnTo>
                  <a:pt x="24" y="1056"/>
                </a:lnTo>
                <a:lnTo>
                  <a:pt x="24" y="1062"/>
                </a:lnTo>
                <a:lnTo>
                  <a:pt x="30" y="1062"/>
                </a:lnTo>
                <a:lnTo>
                  <a:pt x="30" y="1062"/>
                </a:lnTo>
                <a:lnTo>
                  <a:pt x="30" y="1068"/>
                </a:lnTo>
                <a:lnTo>
                  <a:pt x="30" y="1068"/>
                </a:lnTo>
                <a:lnTo>
                  <a:pt x="24" y="1068"/>
                </a:lnTo>
                <a:lnTo>
                  <a:pt x="18" y="1068"/>
                </a:lnTo>
                <a:lnTo>
                  <a:pt x="18" y="1068"/>
                </a:lnTo>
                <a:lnTo>
                  <a:pt x="24" y="1068"/>
                </a:lnTo>
                <a:lnTo>
                  <a:pt x="24" y="1074"/>
                </a:lnTo>
                <a:lnTo>
                  <a:pt x="30" y="1074"/>
                </a:lnTo>
                <a:lnTo>
                  <a:pt x="30" y="1080"/>
                </a:lnTo>
                <a:lnTo>
                  <a:pt x="30" y="1080"/>
                </a:lnTo>
                <a:lnTo>
                  <a:pt x="30" y="1086"/>
                </a:lnTo>
                <a:lnTo>
                  <a:pt x="24" y="1086"/>
                </a:lnTo>
                <a:lnTo>
                  <a:pt x="24" y="1086"/>
                </a:lnTo>
                <a:lnTo>
                  <a:pt x="30" y="1092"/>
                </a:lnTo>
                <a:lnTo>
                  <a:pt x="24" y="1098"/>
                </a:lnTo>
                <a:lnTo>
                  <a:pt x="24" y="1098"/>
                </a:lnTo>
                <a:lnTo>
                  <a:pt x="18" y="1098"/>
                </a:lnTo>
                <a:lnTo>
                  <a:pt x="18" y="1104"/>
                </a:lnTo>
                <a:lnTo>
                  <a:pt x="18" y="1104"/>
                </a:lnTo>
                <a:lnTo>
                  <a:pt x="18" y="1110"/>
                </a:lnTo>
                <a:lnTo>
                  <a:pt x="18" y="1110"/>
                </a:lnTo>
                <a:lnTo>
                  <a:pt x="24" y="1116"/>
                </a:lnTo>
                <a:lnTo>
                  <a:pt x="18" y="1116"/>
                </a:lnTo>
                <a:lnTo>
                  <a:pt x="12" y="1116"/>
                </a:lnTo>
                <a:lnTo>
                  <a:pt x="18" y="1116"/>
                </a:lnTo>
                <a:lnTo>
                  <a:pt x="18" y="1116"/>
                </a:lnTo>
                <a:lnTo>
                  <a:pt x="12" y="1116"/>
                </a:lnTo>
                <a:lnTo>
                  <a:pt x="6" y="1116"/>
                </a:lnTo>
                <a:lnTo>
                  <a:pt x="6" y="1116"/>
                </a:lnTo>
                <a:lnTo>
                  <a:pt x="6" y="1116"/>
                </a:lnTo>
                <a:lnTo>
                  <a:pt x="12" y="1122"/>
                </a:lnTo>
                <a:lnTo>
                  <a:pt x="6" y="1122"/>
                </a:lnTo>
                <a:lnTo>
                  <a:pt x="12" y="1122"/>
                </a:lnTo>
                <a:lnTo>
                  <a:pt x="12" y="1128"/>
                </a:lnTo>
                <a:lnTo>
                  <a:pt x="18" y="1134"/>
                </a:lnTo>
                <a:lnTo>
                  <a:pt x="18" y="1140"/>
                </a:lnTo>
                <a:lnTo>
                  <a:pt x="18" y="1140"/>
                </a:lnTo>
                <a:lnTo>
                  <a:pt x="18" y="1134"/>
                </a:lnTo>
                <a:lnTo>
                  <a:pt x="12" y="1134"/>
                </a:lnTo>
                <a:lnTo>
                  <a:pt x="12" y="1134"/>
                </a:lnTo>
                <a:lnTo>
                  <a:pt x="6" y="1122"/>
                </a:lnTo>
                <a:lnTo>
                  <a:pt x="0" y="1128"/>
                </a:lnTo>
                <a:lnTo>
                  <a:pt x="6" y="1134"/>
                </a:lnTo>
                <a:lnTo>
                  <a:pt x="6" y="1134"/>
                </a:lnTo>
                <a:lnTo>
                  <a:pt x="0" y="1140"/>
                </a:lnTo>
                <a:lnTo>
                  <a:pt x="0" y="1140"/>
                </a:lnTo>
                <a:lnTo>
                  <a:pt x="0" y="1140"/>
                </a:lnTo>
                <a:lnTo>
                  <a:pt x="6" y="1140"/>
                </a:lnTo>
                <a:lnTo>
                  <a:pt x="12" y="1140"/>
                </a:lnTo>
                <a:lnTo>
                  <a:pt x="12" y="1140"/>
                </a:lnTo>
                <a:lnTo>
                  <a:pt x="12" y="1140"/>
                </a:lnTo>
                <a:lnTo>
                  <a:pt x="12" y="1140"/>
                </a:lnTo>
                <a:lnTo>
                  <a:pt x="18" y="1140"/>
                </a:lnTo>
                <a:lnTo>
                  <a:pt x="18" y="1140"/>
                </a:lnTo>
                <a:lnTo>
                  <a:pt x="12" y="1140"/>
                </a:lnTo>
                <a:lnTo>
                  <a:pt x="6" y="1146"/>
                </a:lnTo>
                <a:lnTo>
                  <a:pt x="12" y="1146"/>
                </a:lnTo>
                <a:lnTo>
                  <a:pt x="12" y="1152"/>
                </a:lnTo>
                <a:lnTo>
                  <a:pt x="12" y="1152"/>
                </a:lnTo>
                <a:lnTo>
                  <a:pt x="18" y="1158"/>
                </a:lnTo>
                <a:lnTo>
                  <a:pt x="18" y="1158"/>
                </a:lnTo>
                <a:lnTo>
                  <a:pt x="18" y="1158"/>
                </a:lnTo>
                <a:lnTo>
                  <a:pt x="18" y="1164"/>
                </a:lnTo>
                <a:lnTo>
                  <a:pt x="18" y="1164"/>
                </a:lnTo>
                <a:lnTo>
                  <a:pt x="18" y="1164"/>
                </a:lnTo>
                <a:lnTo>
                  <a:pt x="18" y="1170"/>
                </a:lnTo>
                <a:lnTo>
                  <a:pt x="18" y="1170"/>
                </a:lnTo>
                <a:lnTo>
                  <a:pt x="12" y="1164"/>
                </a:lnTo>
                <a:lnTo>
                  <a:pt x="12" y="1164"/>
                </a:lnTo>
                <a:lnTo>
                  <a:pt x="12" y="1170"/>
                </a:lnTo>
                <a:lnTo>
                  <a:pt x="12" y="1170"/>
                </a:lnTo>
                <a:lnTo>
                  <a:pt x="12" y="1176"/>
                </a:lnTo>
                <a:lnTo>
                  <a:pt x="18" y="1176"/>
                </a:lnTo>
                <a:lnTo>
                  <a:pt x="18" y="1176"/>
                </a:lnTo>
                <a:lnTo>
                  <a:pt x="18" y="1176"/>
                </a:lnTo>
                <a:lnTo>
                  <a:pt x="18" y="1176"/>
                </a:lnTo>
                <a:lnTo>
                  <a:pt x="18" y="1182"/>
                </a:lnTo>
                <a:lnTo>
                  <a:pt x="18" y="1182"/>
                </a:lnTo>
                <a:lnTo>
                  <a:pt x="24" y="1188"/>
                </a:lnTo>
                <a:lnTo>
                  <a:pt x="24" y="1188"/>
                </a:lnTo>
                <a:lnTo>
                  <a:pt x="18" y="1188"/>
                </a:lnTo>
                <a:lnTo>
                  <a:pt x="18" y="1188"/>
                </a:lnTo>
                <a:lnTo>
                  <a:pt x="12" y="1182"/>
                </a:lnTo>
                <a:lnTo>
                  <a:pt x="12" y="1182"/>
                </a:lnTo>
                <a:lnTo>
                  <a:pt x="6" y="1176"/>
                </a:lnTo>
                <a:lnTo>
                  <a:pt x="6" y="1176"/>
                </a:lnTo>
                <a:lnTo>
                  <a:pt x="0" y="1170"/>
                </a:lnTo>
                <a:lnTo>
                  <a:pt x="0" y="1176"/>
                </a:lnTo>
                <a:lnTo>
                  <a:pt x="0" y="1176"/>
                </a:lnTo>
                <a:lnTo>
                  <a:pt x="0" y="1182"/>
                </a:lnTo>
                <a:lnTo>
                  <a:pt x="0" y="1182"/>
                </a:lnTo>
                <a:lnTo>
                  <a:pt x="6" y="1182"/>
                </a:lnTo>
                <a:lnTo>
                  <a:pt x="6" y="1188"/>
                </a:lnTo>
                <a:lnTo>
                  <a:pt x="6" y="1188"/>
                </a:lnTo>
                <a:lnTo>
                  <a:pt x="12" y="1200"/>
                </a:lnTo>
                <a:lnTo>
                  <a:pt x="12" y="1194"/>
                </a:lnTo>
                <a:lnTo>
                  <a:pt x="12" y="1194"/>
                </a:lnTo>
                <a:lnTo>
                  <a:pt x="12" y="1194"/>
                </a:lnTo>
                <a:lnTo>
                  <a:pt x="18" y="1194"/>
                </a:lnTo>
                <a:lnTo>
                  <a:pt x="18" y="1200"/>
                </a:lnTo>
                <a:lnTo>
                  <a:pt x="18" y="1200"/>
                </a:lnTo>
                <a:lnTo>
                  <a:pt x="24" y="1200"/>
                </a:lnTo>
                <a:lnTo>
                  <a:pt x="24" y="1194"/>
                </a:lnTo>
                <a:lnTo>
                  <a:pt x="24" y="1194"/>
                </a:lnTo>
                <a:lnTo>
                  <a:pt x="30" y="1194"/>
                </a:lnTo>
                <a:lnTo>
                  <a:pt x="30" y="1200"/>
                </a:lnTo>
                <a:lnTo>
                  <a:pt x="30" y="1194"/>
                </a:lnTo>
                <a:lnTo>
                  <a:pt x="36" y="1194"/>
                </a:lnTo>
                <a:lnTo>
                  <a:pt x="36" y="1188"/>
                </a:lnTo>
                <a:lnTo>
                  <a:pt x="42" y="1188"/>
                </a:lnTo>
                <a:lnTo>
                  <a:pt x="42" y="1188"/>
                </a:lnTo>
                <a:lnTo>
                  <a:pt x="42" y="1182"/>
                </a:lnTo>
                <a:lnTo>
                  <a:pt x="42" y="1182"/>
                </a:lnTo>
                <a:lnTo>
                  <a:pt x="48" y="1182"/>
                </a:lnTo>
                <a:lnTo>
                  <a:pt x="48" y="1182"/>
                </a:lnTo>
                <a:lnTo>
                  <a:pt x="48" y="1188"/>
                </a:lnTo>
                <a:lnTo>
                  <a:pt x="48" y="1188"/>
                </a:lnTo>
                <a:lnTo>
                  <a:pt x="42" y="1194"/>
                </a:lnTo>
                <a:lnTo>
                  <a:pt x="42" y="1200"/>
                </a:lnTo>
                <a:lnTo>
                  <a:pt x="42" y="1200"/>
                </a:lnTo>
                <a:lnTo>
                  <a:pt x="48" y="1200"/>
                </a:lnTo>
                <a:lnTo>
                  <a:pt x="48" y="1200"/>
                </a:lnTo>
                <a:lnTo>
                  <a:pt x="54" y="1200"/>
                </a:lnTo>
                <a:lnTo>
                  <a:pt x="54" y="1200"/>
                </a:lnTo>
                <a:lnTo>
                  <a:pt x="48" y="1200"/>
                </a:lnTo>
                <a:lnTo>
                  <a:pt x="48" y="1206"/>
                </a:lnTo>
                <a:lnTo>
                  <a:pt x="48" y="1212"/>
                </a:lnTo>
                <a:lnTo>
                  <a:pt x="48" y="1212"/>
                </a:lnTo>
                <a:lnTo>
                  <a:pt x="48" y="1218"/>
                </a:lnTo>
                <a:lnTo>
                  <a:pt x="54" y="1212"/>
                </a:lnTo>
                <a:lnTo>
                  <a:pt x="54" y="1212"/>
                </a:lnTo>
                <a:lnTo>
                  <a:pt x="60" y="1218"/>
                </a:lnTo>
                <a:lnTo>
                  <a:pt x="60" y="1218"/>
                </a:lnTo>
                <a:lnTo>
                  <a:pt x="66" y="1218"/>
                </a:lnTo>
                <a:lnTo>
                  <a:pt x="72" y="1212"/>
                </a:lnTo>
                <a:lnTo>
                  <a:pt x="66" y="1212"/>
                </a:lnTo>
                <a:lnTo>
                  <a:pt x="66" y="1206"/>
                </a:lnTo>
                <a:lnTo>
                  <a:pt x="72" y="1206"/>
                </a:lnTo>
                <a:lnTo>
                  <a:pt x="78" y="1206"/>
                </a:lnTo>
                <a:lnTo>
                  <a:pt x="78" y="1206"/>
                </a:lnTo>
                <a:lnTo>
                  <a:pt x="84" y="1206"/>
                </a:lnTo>
                <a:lnTo>
                  <a:pt x="90" y="1206"/>
                </a:lnTo>
                <a:lnTo>
                  <a:pt x="90" y="1212"/>
                </a:lnTo>
                <a:lnTo>
                  <a:pt x="96" y="1212"/>
                </a:lnTo>
                <a:lnTo>
                  <a:pt x="102" y="1212"/>
                </a:lnTo>
                <a:lnTo>
                  <a:pt x="96" y="1218"/>
                </a:lnTo>
                <a:lnTo>
                  <a:pt x="90" y="1218"/>
                </a:lnTo>
                <a:lnTo>
                  <a:pt x="84" y="1224"/>
                </a:lnTo>
                <a:lnTo>
                  <a:pt x="78" y="1224"/>
                </a:lnTo>
                <a:lnTo>
                  <a:pt x="78" y="1230"/>
                </a:lnTo>
                <a:lnTo>
                  <a:pt x="84" y="1230"/>
                </a:lnTo>
                <a:lnTo>
                  <a:pt x="84" y="1230"/>
                </a:lnTo>
                <a:lnTo>
                  <a:pt x="84" y="1230"/>
                </a:lnTo>
                <a:lnTo>
                  <a:pt x="90" y="1230"/>
                </a:lnTo>
                <a:lnTo>
                  <a:pt x="90" y="1230"/>
                </a:lnTo>
                <a:lnTo>
                  <a:pt x="90" y="1230"/>
                </a:lnTo>
                <a:lnTo>
                  <a:pt x="84" y="1236"/>
                </a:lnTo>
                <a:lnTo>
                  <a:pt x="90" y="1242"/>
                </a:lnTo>
                <a:lnTo>
                  <a:pt x="96" y="1236"/>
                </a:lnTo>
                <a:lnTo>
                  <a:pt x="96" y="1230"/>
                </a:lnTo>
                <a:lnTo>
                  <a:pt x="102" y="1230"/>
                </a:lnTo>
                <a:lnTo>
                  <a:pt x="102" y="1230"/>
                </a:lnTo>
                <a:lnTo>
                  <a:pt x="108" y="1230"/>
                </a:lnTo>
                <a:lnTo>
                  <a:pt x="108" y="1230"/>
                </a:lnTo>
                <a:lnTo>
                  <a:pt x="114" y="1224"/>
                </a:lnTo>
                <a:lnTo>
                  <a:pt x="114" y="1224"/>
                </a:lnTo>
                <a:lnTo>
                  <a:pt x="114" y="1218"/>
                </a:lnTo>
                <a:lnTo>
                  <a:pt x="108" y="1218"/>
                </a:lnTo>
                <a:lnTo>
                  <a:pt x="114" y="1218"/>
                </a:lnTo>
                <a:lnTo>
                  <a:pt x="120" y="1218"/>
                </a:lnTo>
                <a:lnTo>
                  <a:pt x="126" y="1212"/>
                </a:lnTo>
                <a:lnTo>
                  <a:pt x="120" y="1218"/>
                </a:lnTo>
                <a:lnTo>
                  <a:pt x="120" y="1224"/>
                </a:lnTo>
                <a:lnTo>
                  <a:pt x="114" y="1230"/>
                </a:lnTo>
                <a:lnTo>
                  <a:pt x="108" y="1236"/>
                </a:lnTo>
                <a:lnTo>
                  <a:pt x="114" y="1230"/>
                </a:lnTo>
                <a:lnTo>
                  <a:pt x="120" y="1230"/>
                </a:lnTo>
                <a:lnTo>
                  <a:pt x="120" y="1230"/>
                </a:lnTo>
                <a:lnTo>
                  <a:pt x="114" y="1236"/>
                </a:lnTo>
                <a:lnTo>
                  <a:pt x="108" y="1242"/>
                </a:lnTo>
                <a:lnTo>
                  <a:pt x="108" y="1242"/>
                </a:lnTo>
                <a:lnTo>
                  <a:pt x="114" y="1242"/>
                </a:lnTo>
                <a:lnTo>
                  <a:pt x="126" y="1242"/>
                </a:lnTo>
                <a:lnTo>
                  <a:pt x="114" y="1248"/>
                </a:lnTo>
                <a:lnTo>
                  <a:pt x="108" y="1248"/>
                </a:lnTo>
                <a:lnTo>
                  <a:pt x="108" y="1254"/>
                </a:lnTo>
                <a:lnTo>
                  <a:pt x="108" y="1254"/>
                </a:lnTo>
                <a:lnTo>
                  <a:pt x="102" y="1254"/>
                </a:lnTo>
                <a:lnTo>
                  <a:pt x="102" y="1260"/>
                </a:lnTo>
                <a:lnTo>
                  <a:pt x="102" y="1266"/>
                </a:lnTo>
                <a:lnTo>
                  <a:pt x="102" y="1272"/>
                </a:lnTo>
                <a:lnTo>
                  <a:pt x="108" y="1278"/>
                </a:lnTo>
                <a:lnTo>
                  <a:pt x="114" y="1272"/>
                </a:lnTo>
                <a:lnTo>
                  <a:pt x="120" y="1272"/>
                </a:lnTo>
                <a:lnTo>
                  <a:pt x="126" y="1272"/>
                </a:lnTo>
                <a:lnTo>
                  <a:pt x="132" y="1272"/>
                </a:lnTo>
                <a:lnTo>
                  <a:pt x="138" y="1266"/>
                </a:lnTo>
                <a:lnTo>
                  <a:pt x="144" y="1266"/>
                </a:lnTo>
                <a:lnTo>
                  <a:pt x="144" y="1260"/>
                </a:lnTo>
                <a:lnTo>
                  <a:pt x="144" y="1254"/>
                </a:lnTo>
                <a:lnTo>
                  <a:pt x="144" y="1254"/>
                </a:lnTo>
                <a:lnTo>
                  <a:pt x="144" y="1248"/>
                </a:lnTo>
                <a:lnTo>
                  <a:pt x="144" y="1242"/>
                </a:lnTo>
                <a:lnTo>
                  <a:pt x="150" y="1248"/>
                </a:lnTo>
                <a:lnTo>
                  <a:pt x="156" y="1248"/>
                </a:lnTo>
                <a:lnTo>
                  <a:pt x="150" y="1254"/>
                </a:lnTo>
                <a:lnTo>
                  <a:pt x="156" y="1254"/>
                </a:lnTo>
                <a:lnTo>
                  <a:pt x="156" y="1254"/>
                </a:lnTo>
                <a:lnTo>
                  <a:pt x="162" y="1260"/>
                </a:lnTo>
                <a:lnTo>
                  <a:pt x="156" y="1266"/>
                </a:lnTo>
                <a:lnTo>
                  <a:pt x="150" y="1266"/>
                </a:lnTo>
                <a:lnTo>
                  <a:pt x="144" y="1272"/>
                </a:lnTo>
                <a:lnTo>
                  <a:pt x="150" y="1278"/>
                </a:lnTo>
                <a:lnTo>
                  <a:pt x="156" y="1278"/>
                </a:lnTo>
                <a:lnTo>
                  <a:pt x="162" y="1278"/>
                </a:lnTo>
                <a:lnTo>
                  <a:pt x="168" y="1278"/>
                </a:lnTo>
                <a:lnTo>
                  <a:pt x="174" y="1272"/>
                </a:lnTo>
                <a:lnTo>
                  <a:pt x="180" y="1272"/>
                </a:lnTo>
                <a:lnTo>
                  <a:pt x="180" y="1278"/>
                </a:lnTo>
                <a:lnTo>
                  <a:pt x="174" y="1284"/>
                </a:lnTo>
                <a:lnTo>
                  <a:pt x="162" y="1290"/>
                </a:lnTo>
                <a:lnTo>
                  <a:pt x="156" y="1290"/>
                </a:lnTo>
                <a:lnTo>
                  <a:pt x="156" y="1296"/>
                </a:lnTo>
                <a:lnTo>
                  <a:pt x="162" y="1290"/>
                </a:lnTo>
                <a:lnTo>
                  <a:pt x="174" y="1290"/>
                </a:lnTo>
                <a:lnTo>
                  <a:pt x="180" y="1290"/>
                </a:lnTo>
                <a:lnTo>
                  <a:pt x="180" y="1284"/>
                </a:lnTo>
                <a:lnTo>
                  <a:pt x="192" y="1284"/>
                </a:lnTo>
                <a:lnTo>
                  <a:pt x="192" y="1278"/>
                </a:lnTo>
                <a:lnTo>
                  <a:pt x="198" y="1278"/>
                </a:lnTo>
                <a:lnTo>
                  <a:pt x="216" y="1278"/>
                </a:lnTo>
                <a:lnTo>
                  <a:pt x="222" y="1278"/>
                </a:lnTo>
                <a:lnTo>
                  <a:pt x="228" y="1272"/>
                </a:lnTo>
                <a:lnTo>
                  <a:pt x="234" y="1266"/>
                </a:lnTo>
                <a:lnTo>
                  <a:pt x="246" y="1266"/>
                </a:lnTo>
                <a:lnTo>
                  <a:pt x="252" y="1260"/>
                </a:lnTo>
                <a:lnTo>
                  <a:pt x="258" y="1266"/>
                </a:lnTo>
                <a:lnTo>
                  <a:pt x="264" y="1260"/>
                </a:lnTo>
                <a:lnTo>
                  <a:pt x="270" y="1260"/>
                </a:lnTo>
                <a:lnTo>
                  <a:pt x="276" y="1260"/>
                </a:lnTo>
                <a:lnTo>
                  <a:pt x="276" y="1260"/>
                </a:lnTo>
                <a:lnTo>
                  <a:pt x="276" y="1254"/>
                </a:lnTo>
                <a:lnTo>
                  <a:pt x="282" y="1254"/>
                </a:lnTo>
                <a:lnTo>
                  <a:pt x="282" y="1260"/>
                </a:lnTo>
                <a:lnTo>
                  <a:pt x="282" y="1260"/>
                </a:lnTo>
                <a:lnTo>
                  <a:pt x="282" y="1266"/>
                </a:lnTo>
                <a:lnTo>
                  <a:pt x="288" y="1266"/>
                </a:lnTo>
                <a:lnTo>
                  <a:pt x="288" y="1260"/>
                </a:lnTo>
                <a:lnTo>
                  <a:pt x="294" y="1260"/>
                </a:lnTo>
                <a:lnTo>
                  <a:pt x="288" y="1266"/>
                </a:lnTo>
                <a:lnTo>
                  <a:pt x="288" y="1272"/>
                </a:lnTo>
                <a:lnTo>
                  <a:pt x="294" y="1266"/>
                </a:lnTo>
                <a:lnTo>
                  <a:pt x="300" y="1266"/>
                </a:lnTo>
                <a:lnTo>
                  <a:pt x="300" y="1260"/>
                </a:lnTo>
                <a:lnTo>
                  <a:pt x="306" y="1254"/>
                </a:lnTo>
                <a:lnTo>
                  <a:pt x="312" y="1254"/>
                </a:lnTo>
                <a:lnTo>
                  <a:pt x="318" y="1248"/>
                </a:lnTo>
                <a:lnTo>
                  <a:pt x="330" y="1242"/>
                </a:lnTo>
                <a:lnTo>
                  <a:pt x="336" y="1248"/>
                </a:lnTo>
                <a:lnTo>
                  <a:pt x="342" y="1242"/>
                </a:lnTo>
                <a:lnTo>
                  <a:pt x="354" y="1236"/>
                </a:lnTo>
                <a:lnTo>
                  <a:pt x="354" y="1236"/>
                </a:lnTo>
                <a:lnTo>
                  <a:pt x="354" y="1230"/>
                </a:lnTo>
                <a:lnTo>
                  <a:pt x="360" y="1230"/>
                </a:lnTo>
                <a:lnTo>
                  <a:pt x="372" y="1230"/>
                </a:lnTo>
                <a:lnTo>
                  <a:pt x="378" y="1230"/>
                </a:lnTo>
                <a:lnTo>
                  <a:pt x="384" y="1230"/>
                </a:lnTo>
                <a:lnTo>
                  <a:pt x="384" y="1230"/>
                </a:lnTo>
                <a:lnTo>
                  <a:pt x="390" y="1230"/>
                </a:lnTo>
                <a:lnTo>
                  <a:pt x="390" y="1224"/>
                </a:lnTo>
                <a:lnTo>
                  <a:pt x="390" y="1218"/>
                </a:lnTo>
                <a:lnTo>
                  <a:pt x="396" y="1218"/>
                </a:lnTo>
                <a:lnTo>
                  <a:pt x="402" y="1218"/>
                </a:lnTo>
                <a:lnTo>
                  <a:pt x="402" y="1218"/>
                </a:lnTo>
                <a:lnTo>
                  <a:pt x="402" y="1224"/>
                </a:lnTo>
                <a:lnTo>
                  <a:pt x="408" y="1230"/>
                </a:lnTo>
                <a:lnTo>
                  <a:pt x="408" y="1230"/>
                </a:lnTo>
                <a:lnTo>
                  <a:pt x="414" y="1236"/>
                </a:lnTo>
                <a:lnTo>
                  <a:pt x="426" y="1230"/>
                </a:lnTo>
                <a:lnTo>
                  <a:pt x="432" y="1230"/>
                </a:lnTo>
                <a:lnTo>
                  <a:pt x="438" y="1230"/>
                </a:lnTo>
                <a:lnTo>
                  <a:pt x="444" y="1230"/>
                </a:lnTo>
                <a:lnTo>
                  <a:pt x="444" y="1224"/>
                </a:lnTo>
                <a:lnTo>
                  <a:pt x="450" y="1218"/>
                </a:lnTo>
                <a:lnTo>
                  <a:pt x="456" y="1212"/>
                </a:lnTo>
                <a:lnTo>
                  <a:pt x="474" y="1206"/>
                </a:lnTo>
                <a:lnTo>
                  <a:pt x="486" y="1212"/>
                </a:lnTo>
                <a:lnTo>
                  <a:pt x="492" y="1206"/>
                </a:lnTo>
                <a:lnTo>
                  <a:pt x="498" y="1206"/>
                </a:lnTo>
                <a:lnTo>
                  <a:pt x="498" y="1206"/>
                </a:lnTo>
                <a:lnTo>
                  <a:pt x="498" y="1200"/>
                </a:lnTo>
                <a:lnTo>
                  <a:pt x="510" y="1200"/>
                </a:lnTo>
                <a:lnTo>
                  <a:pt x="522" y="1200"/>
                </a:lnTo>
                <a:lnTo>
                  <a:pt x="522" y="1206"/>
                </a:lnTo>
                <a:lnTo>
                  <a:pt x="528" y="1212"/>
                </a:lnTo>
                <a:lnTo>
                  <a:pt x="528" y="1212"/>
                </a:lnTo>
                <a:lnTo>
                  <a:pt x="528" y="1206"/>
                </a:lnTo>
                <a:lnTo>
                  <a:pt x="522" y="1200"/>
                </a:lnTo>
                <a:lnTo>
                  <a:pt x="528" y="1194"/>
                </a:lnTo>
                <a:lnTo>
                  <a:pt x="534" y="1194"/>
                </a:lnTo>
                <a:lnTo>
                  <a:pt x="534" y="1188"/>
                </a:lnTo>
                <a:lnTo>
                  <a:pt x="540" y="1194"/>
                </a:lnTo>
                <a:lnTo>
                  <a:pt x="546" y="1194"/>
                </a:lnTo>
                <a:lnTo>
                  <a:pt x="552" y="1194"/>
                </a:lnTo>
                <a:lnTo>
                  <a:pt x="558" y="1194"/>
                </a:lnTo>
                <a:lnTo>
                  <a:pt x="564" y="1200"/>
                </a:lnTo>
                <a:lnTo>
                  <a:pt x="570" y="1200"/>
                </a:lnTo>
                <a:lnTo>
                  <a:pt x="564" y="1194"/>
                </a:lnTo>
                <a:lnTo>
                  <a:pt x="570" y="1194"/>
                </a:lnTo>
                <a:lnTo>
                  <a:pt x="576" y="1200"/>
                </a:lnTo>
                <a:lnTo>
                  <a:pt x="582" y="1200"/>
                </a:lnTo>
                <a:lnTo>
                  <a:pt x="582" y="1200"/>
                </a:lnTo>
                <a:lnTo>
                  <a:pt x="576" y="1194"/>
                </a:lnTo>
                <a:lnTo>
                  <a:pt x="576" y="1194"/>
                </a:lnTo>
                <a:lnTo>
                  <a:pt x="582" y="1194"/>
                </a:lnTo>
                <a:lnTo>
                  <a:pt x="582" y="1200"/>
                </a:lnTo>
                <a:lnTo>
                  <a:pt x="582" y="1200"/>
                </a:lnTo>
                <a:lnTo>
                  <a:pt x="588" y="1200"/>
                </a:lnTo>
                <a:lnTo>
                  <a:pt x="588" y="1194"/>
                </a:lnTo>
                <a:lnTo>
                  <a:pt x="588" y="1188"/>
                </a:lnTo>
                <a:lnTo>
                  <a:pt x="594" y="1188"/>
                </a:lnTo>
                <a:lnTo>
                  <a:pt x="594" y="1188"/>
                </a:lnTo>
                <a:lnTo>
                  <a:pt x="600" y="1188"/>
                </a:lnTo>
                <a:lnTo>
                  <a:pt x="612" y="1170"/>
                </a:lnTo>
                <a:lnTo>
                  <a:pt x="624" y="1164"/>
                </a:lnTo>
                <a:lnTo>
                  <a:pt x="630" y="1152"/>
                </a:lnTo>
                <a:lnTo>
                  <a:pt x="636" y="1152"/>
                </a:lnTo>
                <a:lnTo>
                  <a:pt x="648" y="1146"/>
                </a:lnTo>
                <a:lnTo>
                  <a:pt x="654" y="1140"/>
                </a:lnTo>
                <a:lnTo>
                  <a:pt x="660" y="1134"/>
                </a:lnTo>
                <a:lnTo>
                  <a:pt x="672" y="1128"/>
                </a:lnTo>
                <a:lnTo>
                  <a:pt x="672" y="1128"/>
                </a:lnTo>
                <a:lnTo>
                  <a:pt x="678" y="1122"/>
                </a:lnTo>
                <a:lnTo>
                  <a:pt x="684" y="1116"/>
                </a:lnTo>
                <a:lnTo>
                  <a:pt x="690" y="1110"/>
                </a:lnTo>
                <a:lnTo>
                  <a:pt x="696" y="1104"/>
                </a:lnTo>
                <a:lnTo>
                  <a:pt x="708" y="1098"/>
                </a:lnTo>
                <a:lnTo>
                  <a:pt x="714" y="1092"/>
                </a:lnTo>
                <a:lnTo>
                  <a:pt x="720" y="1092"/>
                </a:lnTo>
                <a:lnTo>
                  <a:pt x="726" y="1086"/>
                </a:lnTo>
                <a:lnTo>
                  <a:pt x="732" y="1080"/>
                </a:lnTo>
                <a:lnTo>
                  <a:pt x="738" y="1074"/>
                </a:lnTo>
                <a:lnTo>
                  <a:pt x="744" y="1068"/>
                </a:lnTo>
                <a:lnTo>
                  <a:pt x="750" y="1062"/>
                </a:lnTo>
                <a:lnTo>
                  <a:pt x="750" y="1056"/>
                </a:lnTo>
                <a:lnTo>
                  <a:pt x="762" y="1056"/>
                </a:lnTo>
                <a:lnTo>
                  <a:pt x="768" y="1050"/>
                </a:lnTo>
                <a:lnTo>
                  <a:pt x="768" y="1044"/>
                </a:lnTo>
                <a:lnTo>
                  <a:pt x="774" y="1038"/>
                </a:lnTo>
                <a:lnTo>
                  <a:pt x="786" y="1032"/>
                </a:lnTo>
                <a:lnTo>
                  <a:pt x="792" y="1026"/>
                </a:lnTo>
                <a:lnTo>
                  <a:pt x="798" y="1020"/>
                </a:lnTo>
                <a:lnTo>
                  <a:pt x="804" y="1020"/>
                </a:lnTo>
                <a:lnTo>
                  <a:pt x="804" y="1014"/>
                </a:lnTo>
                <a:lnTo>
                  <a:pt x="810" y="1008"/>
                </a:lnTo>
                <a:lnTo>
                  <a:pt x="810" y="1008"/>
                </a:lnTo>
                <a:lnTo>
                  <a:pt x="822" y="996"/>
                </a:lnTo>
                <a:lnTo>
                  <a:pt x="828" y="990"/>
                </a:lnTo>
                <a:lnTo>
                  <a:pt x="834" y="984"/>
                </a:lnTo>
                <a:lnTo>
                  <a:pt x="840" y="978"/>
                </a:lnTo>
                <a:lnTo>
                  <a:pt x="852" y="966"/>
                </a:lnTo>
                <a:lnTo>
                  <a:pt x="858" y="960"/>
                </a:lnTo>
                <a:lnTo>
                  <a:pt x="864" y="954"/>
                </a:lnTo>
                <a:lnTo>
                  <a:pt x="882" y="948"/>
                </a:lnTo>
                <a:lnTo>
                  <a:pt x="882" y="942"/>
                </a:lnTo>
                <a:lnTo>
                  <a:pt x="882" y="942"/>
                </a:lnTo>
                <a:lnTo>
                  <a:pt x="888" y="936"/>
                </a:lnTo>
                <a:lnTo>
                  <a:pt x="900" y="924"/>
                </a:lnTo>
                <a:lnTo>
                  <a:pt x="900" y="918"/>
                </a:lnTo>
                <a:lnTo>
                  <a:pt x="912" y="912"/>
                </a:lnTo>
                <a:lnTo>
                  <a:pt x="912" y="906"/>
                </a:lnTo>
                <a:lnTo>
                  <a:pt x="942" y="864"/>
                </a:lnTo>
                <a:lnTo>
                  <a:pt x="930" y="852"/>
                </a:lnTo>
                <a:lnTo>
                  <a:pt x="930" y="846"/>
                </a:lnTo>
                <a:lnTo>
                  <a:pt x="912" y="834"/>
                </a:lnTo>
                <a:lnTo>
                  <a:pt x="906" y="822"/>
                </a:lnTo>
                <a:lnTo>
                  <a:pt x="900" y="816"/>
                </a:lnTo>
                <a:lnTo>
                  <a:pt x="894" y="810"/>
                </a:lnTo>
                <a:lnTo>
                  <a:pt x="882" y="810"/>
                </a:lnTo>
                <a:lnTo>
                  <a:pt x="876" y="804"/>
                </a:lnTo>
                <a:lnTo>
                  <a:pt x="870" y="798"/>
                </a:lnTo>
                <a:lnTo>
                  <a:pt x="864" y="798"/>
                </a:lnTo>
                <a:lnTo>
                  <a:pt x="840" y="786"/>
                </a:lnTo>
                <a:lnTo>
                  <a:pt x="828" y="774"/>
                </a:lnTo>
                <a:lnTo>
                  <a:pt x="822" y="774"/>
                </a:lnTo>
                <a:lnTo>
                  <a:pt x="792" y="744"/>
                </a:lnTo>
                <a:lnTo>
                  <a:pt x="804" y="738"/>
                </a:lnTo>
                <a:lnTo>
                  <a:pt x="810" y="738"/>
                </a:lnTo>
                <a:lnTo>
                  <a:pt x="816" y="732"/>
                </a:lnTo>
                <a:lnTo>
                  <a:pt x="816" y="738"/>
                </a:lnTo>
                <a:lnTo>
                  <a:pt x="822" y="732"/>
                </a:lnTo>
                <a:lnTo>
                  <a:pt x="822" y="732"/>
                </a:lnTo>
                <a:lnTo>
                  <a:pt x="828" y="726"/>
                </a:lnTo>
                <a:lnTo>
                  <a:pt x="834" y="720"/>
                </a:lnTo>
                <a:lnTo>
                  <a:pt x="834" y="714"/>
                </a:lnTo>
                <a:lnTo>
                  <a:pt x="840" y="702"/>
                </a:lnTo>
                <a:lnTo>
                  <a:pt x="834" y="702"/>
                </a:lnTo>
                <a:lnTo>
                  <a:pt x="834" y="696"/>
                </a:lnTo>
                <a:lnTo>
                  <a:pt x="828" y="690"/>
                </a:lnTo>
                <a:lnTo>
                  <a:pt x="834" y="690"/>
                </a:lnTo>
                <a:lnTo>
                  <a:pt x="834" y="684"/>
                </a:lnTo>
                <a:lnTo>
                  <a:pt x="828" y="684"/>
                </a:lnTo>
                <a:lnTo>
                  <a:pt x="822" y="684"/>
                </a:lnTo>
                <a:lnTo>
                  <a:pt x="822" y="684"/>
                </a:lnTo>
                <a:lnTo>
                  <a:pt x="816" y="678"/>
                </a:lnTo>
                <a:lnTo>
                  <a:pt x="810" y="672"/>
                </a:lnTo>
                <a:lnTo>
                  <a:pt x="804" y="672"/>
                </a:lnTo>
                <a:lnTo>
                  <a:pt x="798" y="666"/>
                </a:lnTo>
                <a:lnTo>
                  <a:pt x="792" y="666"/>
                </a:lnTo>
                <a:lnTo>
                  <a:pt x="792" y="660"/>
                </a:lnTo>
                <a:lnTo>
                  <a:pt x="792" y="654"/>
                </a:lnTo>
                <a:lnTo>
                  <a:pt x="792" y="648"/>
                </a:lnTo>
                <a:lnTo>
                  <a:pt x="792" y="642"/>
                </a:lnTo>
                <a:lnTo>
                  <a:pt x="792" y="636"/>
                </a:lnTo>
                <a:lnTo>
                  <a:pt x="792" y="636"/>
                </a:lnTo>
                <a:lnTo>
                  <a:pt x="798" y="630"/>
                </a:lnTo>
                <a:lnTo>
                  <a:pt x="804" y="630"/>
                </a:lnTo>
                <a:lnTo>
                  <a:pt x="798" y="624"/>
                </a:lnTo>
                <a:lnTo>
                  <a:pt x="798" y="618"/>
                </a:lnTo>
                <a:lnTo>
                  <a:pt x="792" y="612"/>
                </a:lnTo>
                <a:lnTo>
                  <a:pt x="798" y="612"/>
                </a:lnTo>
                <a:lnTo>
                  <a:pt x="798" y="606"/>
                </a:lnTo>
                <a:lnTo>
                  <a:pt x="792" y="606"/>
                </a:lnTo>
                <a:lnTo>
                  <a:pt x="792" y="606"/>
                </a:lnTo>
                <a:lnTo>
                  <a:pt x="780" y="606"/>
                </a:lnTo>
                <a:lnTo>
                  <a:pt x="774" y="606"/>
                </a:lnTo>
                <a:lnTo>
                  <a:pt x="768" y="600"/>
                </a:lnTo>
                <a:lnTo>
                  <a:pt x="762" y="600"/>
                </a:lnTo>
                <a:lnTo>
                  <a:pt x="762" y="594"/>
                </a:lnTo>
                <a:lnTo>
                  <a:pt x="756" y="588"/>
                </a:lnTo>
                <a:lnTo>
                  <a:pt x="756" y="582"/>
                </a:lnTo>
                <a:lnTo>
                  <a:pt x="756" y="576"/>
                </a:lnTo>
                <a:lnTo>
                  <a:pt x="756" y="570"/>
                </a:lnTo>
                <a:lnTo>
                  <a:pt x="756" y="564"/>
                </a:lnTo>
                <a:lnTo>
                  <a:pt x="762" y="564"/>
                </a:lnTo>
                <a:lnTo>
                  <a:pt x="768" y="564"/>
                </a:lnTo>
                <a:lnTo>
                  <a:pt x="774" y="558"/>
                </a:lnTo>
                <a:lnTo>
                  <a:pt x="780" y="558"/>
                </a:lnTo>
                <a:lnTo>
                  <a:pt x="780" y="558"/>
                </a:lnTo>
                <a:lnTo>
                  <a:pt x="780" y="552"/>
                </a:lnTo>
                <a:lnTo>
                  <a:pt x="780" y="552"/>
                </a:lnTo>
                <a:lnTo>
                  <a:pt x="786" y="546"/>
                </a:lnTo>
                <a:lnTo>
                  <a:pt x="780" y="546"/>
                </a:lnTo>
                <a:lnTo>
                  <a:pt x="774" y="546"/>
                </a:lnTo>
                <a:lnTo>
                  <a:pt x="768" y="546"/>
                </a:lnTo>
                <a:lnTo>
                  <a:pt x="762" y="540"/>
                </a:lnTo>
                <a:lnTo>
                  <a:pt x="756" y="540"/>
                </a:lnTo>
                <a:lnTo>
                  <a:pt x="762" y="534"/>
                </a:lnTo>
                <a:lnTo>
                  <a:pt x="768" y="528"/>
                </a:lnTo>
                <a:lnTo>
                  <a:pt x="774" y="528"/>
                </a:lnTo>
                <a:lnTo>
                  <a:pt x="774" y="522"/>
                </a:lnTo>
                <a:lnTo>
                  <a:pt x="774" y="516"/>
                </a:lnTo>
                <a:lnTo>
                  <a:pt x="768" y="510"/>
                </a:lnTo>
                <a:lnTo>
                  <a:pt x="774" y="504"/>
                </a:lnTo>
                <a:lnTo>
                  <a:pt x="780" y="504"/>
                </a:lnTo>
                <a:lnTo>
                  <a:pt x="780" y="498"/>
                </a:lnTo>
                <a:lnTo>
                  <a:pt x="786" y="498"/>
                </a:lnTo>
                <a:lnTo>
                  <a:pt x="780" y="492"/>
                </a:lnTo>
                <a:lnTo>
                  <a:pt x="774" y="492"/>
                </a:lnTo>
                <a:lnTo>
                  <a:pt x="774" y="486"/>
                </a:lnTo>
                <a:lnTo>
                  <a:pt x="786" y="480"/>
                </a:lnTo>
                <a:lnTo>
                  <a:pt x="792" y="480"/>
                </a:lnTo>
                <a:lnTo>
                  <a:pt x="798" y="480"/>
                </a:lnTo>
                <a:lnTo>
                  <a:pt x="804" y="480"/>
                </a:lnTo>
                <a:lnTo>
                  <a:pt x="810" y="480"/>
                </a:lnTo>
                <a:lnTo>
                  <a:pt x="810" y="474"/>
                </a:lnTo>
                <a:lnTo>
                  <a:pt x="804" y="462"/>
                </a:lnTo>
                <a:lnTo>
                  <a:pt x="804" y="450"/>
                </a:lnTo>
                <a:lnTo>
                  <a:pt x="798" y="438"/>
                </a:lnTo>
                <a:lnTo>
                  <a:pt x="798" y="426"/>
                </a:lnTo>
                <a:lnTo>
                  <a:pt x="792" y="420"/>
                </a:lnTo>
                <a:lnTo>
                  <a:pt x="786" y="414"/>
                </a:lnTo>
                <a:lnTo>
                  <a:pt x="780" y="402"/>
                </a:lnTo>
                <a:lnTo>
                  <a:pt x="768" y="396"/>
                </a:lnTo>
                <a:lnTo>
                  <a:pt x="768" y="390"/>
                </a:lnTo>
                <a:lnTo>
                  <a:pt x="768" y="384"/>
                </a:lnTo>
                <a:lnTo>
                  <a:pt x="762" y="378"/>
                </a:lnTo>
                <a:lnTo>
                  <a:pt x="756" y="378"/>
                </a:lnTo>
                <a:lnTo>
                  <a:pt x="750" y="366"/>
                </a:lnTo>
                <a:lnTo>
                  <a:pt x="744" y="354"/>
                </a:lnTo>
                <a:lnTo>
                  <a:pt x="726" y="342"/>
                </a:lnTo>
                <a:lnTo>
                  <a:pt x="714" y="324"/>
                </a:lnTo>
                <a:lnTo>
                  <a:pt x="708" y="318"/>
                </a:lnTo>
                <a:lnTo>
                  <a:pt x="708" y="312"/>
                </a:lnTo>
                <a:lnTo>
                  <a:pt x="708" y="306"/>
                </a:lnTo>
                <a:lnTo>
                  <a:pt x="750" y="258"/>
                </a:lnTo>
                <a:lnTo>
                  <a:pt x="768" y="252"/>
                </a:lnTo>
                <a:lnTo>
                  <a:pt x="762" y="252"/>
                </a:lnTo>
                <a:lnTo>
                  <a:pt x="792" y="228"/>
                </a:lnTo>
                <a:lnTo>
                  <a:pt x="798" y="204"/>
                </a:lnTo>
                <a:lnTo>
                  <a:pt x="768" y="186"/>
                </a:lnTo>
                <a:lnTo>
                  <a:pt x="738" y="150"/>
                </a:lnTo>
                <a:lnTo>
                  <a:pt x="672" y="132"/>
                </a:lnTo>
                <a:lnTo>
                  <a:pt x="654" y="84"/>
                </a:lnTo>
                <a:lnTo>
                  <a:pt x="684" y="54"/>
                </a:lnTo>
                <a:lnTo>
                  <a:pt x="690" y="36"/>
                </a:lnTo>
                <a:lnTo>
                  <a:pt x="672" y="36"/>
                </a:lnTo>
                <a:lnTo>
                  <a:pt x="660" y="36"/>
                </a:lnTo>
                <a:lnTo>
                  <a:pt x="654" y="30"/>
                </a:lnTo>
                <a:lnTo>
                  <a:pt x="696" y="18"/>
                </a:lnTo>
                <a:lnTo>
                  <a:pt x="684" y="24"/>
                </a:lnTo>
                <a:lnTo>
                  <a:pt x="684" y="18"/>
                </a:lnTo>
                <a:lnTo>
                  <a:pt x="684" y="18"/>
                </a:lnTo>
                <a:lnTo>
                  <a:pt x="684" y="12"/>
                </a:lnTo>
                <a:lnTo>
                  <a:pt x="684" y="6"/>
                </a:lnTo>
                <a:lnTo>
                  <a:pt x="684" y="6"/>
                </a:lnTo>
                <a:lnTo>
                  <a:pt x="684" y="0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2" name=""/>
          <p:cNvSpPr/>
          <p:nvPr/>
        </p:nvSpPr>
        <p:spPr>
          <a:xfrm>
            <a:off x="11279160" y="-334800"/>
            <a:ext cx="95400" cy="37800"/>
          </a:xfrm>
          <a:custGeom>
            <a:avLst/>
            <a:gdLst/>
            <a:ahLst/>
            <a:rect l="l" t="t" r="r" b="b"/>
            <a:pathLst>
              <a:path w="60" h="24">
                <a:moveTo>
                  <a:pt x="30" y="24"/>
                </a:moveTo>
                <a:lnTo>
                  <a:pt x="24" y="24"/>
                </a:lnTo>
                <a:lnTo>
                  <a:pt x="18" y="24"/>
                </a:lnTo>
                <a:lnTo>
                  <a:pt x="0" y="24"/>
                </a:lnTo>
                <a:lnTo>
                  <a:pt x="6" y="24"/>
                </a:lnTo>
                <a:lnTo>
                  <a:pt x="12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36" y="12"/>
                </a:lnTo>
                <a:lnTo>
                  <a:pt x="36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54" y="6"/>
                </a:lnTo>
                <a:lnTo>
                  <a:pt x="48" y="12"/>
                </a:lnTo>
                <a:lnTo>
                  <a:pt x="54" y="12"/>
                </a:lnTo>
                <a:lnTo>
                  <a:pt x="42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24"/>
                </a:lnTo>
                <a:close/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3" name=""/>
          <p:cNvSpPr/>
          <p:nvPr/>
        </p:nvSpPr>
        <p:spPr>
          <a:xfrm>
            <a:off x="11231640" y="-297000"/>
            <a:ext cx="95040" cy="19080"/>
          </a:xfrm>
          <a:custGeom>
            <a:avLst/>
            <a:gdLst/>
            <a:ahLst/>
            <a:rect l="l" t="t" r="r" b="b"/>
            <a:pathLst>
              <a:path w="60" h="12">
                <a:moveTo>
                  <a:pt x="54" y="6"/>
                </a:moveTo>
                <a:lnTo>
                  <a:pt x="48" y="6"/>
                </a:lnTo>
                <a:lnTo>
                  <a:pt x="42" y="6"/>
                </a:lnTo>
                <a:lnTo>
                  <a:pt x="30" y="6"/>
                </a:lnTo>
                <a:lnTo>
                  <a:pt x="30" y="6"/>
                </a:lnTo>
                <a:lnTo>
                  <a:pt x="42" y="12"/>
                </a:lnTo>
                <a:lnTo>
                  <a:pt x="42" y="12"/>
                </a:lnTo>
                <a:lnTo>
                  <a:pt x="24" y="6"/>
                </a:lnTo>
                <a:lnTo>
                  <a:pt x="18" y="12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6" y="0"/>
                </a:lnTo>
                <a:lnTo>
                  <a:pt x="18" y="6"/>
                </a:lnTo>
                <a:lnTo>
                  <a:pt x="24" y="0"/>
                </a:lnTo>
                <a:lnTo>
                  <a:pt x="30" y="6"/>
                </a:lnTo>
                <a:lnTo>
                  <a:pt x="48" y="6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54" y="6"/>
                </a:lnTo>
                <a:close/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4" name=""/>
          <p:cNvSpPr/>
          <p:nvPr/>
        </p:nvSpPr>
        <p:spPr>
          <a:xfrm>
            <a:off x="9985320" y="949320"/>
            <a:ext cx="123840" cy="95400"/>
          </a:xfrm>
          <a:custGeom>
            <a:avLst/>
            <a:gdLst/>
            <a:ahLst/>
            <a:rect l="l" t="t" r="r" b="b"/>
            <a:pathLst>
              <a:path w="78" h="60">
                <a:moveTo>
                  <a:pt x="0" y="24"/>
                </a:moveTo>
                <a:lnTo>
                  <a:pt x="6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60" y="42"/>
                </a:lnTo>
                <a:lnTo>
                  <a:pt x="60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66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2"/>
                </a:lnTo>
                <a:lnTo>
                  <a:pt x="24" y="48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6" y="42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5" name=""/>
          <p:cNvSpPr/>
          <p:nvPr/>
        </p:nvSpPr>
        <p:spPr>
          <a:xfrm>
            <a:off x="10213920" y="311040"/>
            <a:ext cx="57240" cy="38160"/>
          </a:xfrm>
          <a:custGeom>
            <a:avLst/>
            <a:gdLst/>
            <a:ahLst/>
            <a:rect l="l" t="t" r="r" b="b"/>
            <a:pathLst>
              <a:path w="36" h="24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24" y="18"/>
                </a:lnTo>
                <a:lnTo>
                  <a:pt x="24" y="24"/>
                </a:lnTo>
                <a:lnTo>
                  <a:pt x="18" y="18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cap="rnd" w="64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6" name=""/>
          <p:cNvSpPr/>
          <p:nvPr/>
        </p:nvSpPr>
        <p:spPr>
          <a:xfrm>
            <a:off x="10309320" y="996840"/>
            <a:ext cx="56880" cy="19080"/>
          </a:xfrm>
          <a:custGeom>
            <a:avLst/>
            <a:gdLst/>
            <a:ahLst/>
            <a:rect l="l" t="t" r="r" b="b"/>
            <a:pathLst>
              <a:path w="36" h="12">
                <a:moveTo>
                  <a:pt x="0" y="12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12" y="0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6"/>
                </a:lnTo>
                <a:lnTo>
                  <a:pt x="18" y="6"/>
                </a:lnTo>
                <a:lnTo>
                  <a:pt x="18" y="6"/>
                </a:lnTo>
                <a:lnTo>
                  <a:pt x="12" y="6"/>
                </a:lnTo>
                <a:lnTo>
                  <a:pt x="12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7" name=""/>
          <p:cNvSpPr/>
          <p:nvPr/>
        </p:nvSpPr>
        <p:spPr>
          <a:xfrm>
            <a:off x="10280520" y="1006560"/>
            <a:ext cx="28800" cy="936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8" name=""/>
          <p:cNvSpPr/>
          <p:nvPr/>
        </p:nvSpPr>
        <p:spPr>
          <a:xfrm>
            <a:off x="10099800" y="977760"/>
            <a:ext cx="28440" cy="28800"/>
          </a:xfrm>
          <a:custGeom>
            <a:avLst/>
            <a:gdLst/>
            <a:ahLst/>
            <a:rect l="l" t="t" r="r" b="b"/>
            <a:pathLst>
              <a:path w="18" h="18">
                <a:moveTo>
                  <a:pt x="0" y="18"/>
                </a:move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6" y="12"/>
                </a:lnTo>
                <a:lnTo>
                  <a:pt x="6" y="12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9" name=""/>
          <p:cNvSpPr/>
          <p:nvPr/>
        </p:nvSpPr>
        <p:spPr>
          <a:xfrm>
            <a:off x="10109160" y="10350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0" name=""/>
          <p:cNvSpPr/>
          <p:nvPr/>
        </p:nvSpPr>
        <p:spPr>
          <a:xfrm>
            <a:off x="10137600" y="102564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1" name=""/>
          <p:cNvSpPr/>
          <p:nvPr/>
        </p:nvSpPr>
        <p:spPr>
          <a:xfrm>
            <a:off x="10166400" y="9777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2" name=""/>
          <p:cNvSpPr/>
          <p:nvPr/>
        </p:nvSpPr>
        <p:spPr>
          <a:xfrm>
            <a:off x="10128240" y="10256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3" name=""/>
          <p:cNvSpPr/>
          <p:nvPr/>
        </p:nvSpPr>
        <p:spPr>
          <a:xfrm>
            <a:off x="10118880" y="10256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4" name=""/>
          <p:cNvSpPr/>
          <p:nvPr/>
        </p:nvSpPr>
        <p:spPr>
          <a:xfrm>
            <a:off x="10156680" y="987480"/>
            <a:ext cx="97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5" name=""/>
          <p:cNvSpPr/>
          <p:nvPr/>
        </p:nvSpPr>
        <p:spPr>
          <a:xfrm>
            <a:off x="10204560" y="1433520"/>
            <a:ext cx="1036440" cy="523800"/>
          </a:xfrm>
          <a:custGeom>
            <a:avLst/>
            <a:gdLst/>
            <a:ahLst/>
            <a:rect l="l" t="t" r="r" b="b"/>
            <a:pathLst>
              <a:path w="654" h="330">
                <a:moveTo>
                  <a:pt x="348" y="222"/>
                </a:moveTo>
                <a:lnTo>
                  <a:pt x="186" y="246"/>
                </a:lnTo>
                <a:lnTo>
                  <a:pt x="30" y="270"/>
                </a:lnTo>
                <a:lnTo>
                  <a:pt x="0" y="276"/>
                </a:lnTo>
                <a:lnTo>
                  <a:pt x="0" y="240"/>
                </a:lnTo>
                <a:lnTo>
                  <a:pt x="54" y="114"/>
                </a:lnTo>
                <a:lnTo>
                  <a:pt x="66" y="96"/>
                </a:lnTo>
                <a:lnTo>
                  <a:pt x="120" y="72"/>
                </a:lnTo>
                <a:lnTo>
                  <a:pt x="132" y="78"/>
                </a:lnTo>
                <a:lnTo>
                  <a:pt x="150" y="90"/>
                </a:lnTo>
                <a:lnTo>
                  <a:pt x="174" y="102"/>
                </a:lnTo>
                <a:lnTo>
                  <a:pt x="210" y="132"/>
                </a:lnTo>
                <a:lnTo>
                  <a:pt x="258" y="180"/>
                </a:lnTo>
                <a:lnTo>
                  <a:pt x="312" y="126"/>
                </a:lnTo>
                <a:lnTo>
                  <a:pt x="312" y="108"/>
                </a:lnTo>
                <a:lnTo>
                  <a:pt x="306" y="66"/>
                </a:lnTo>
                <a:lnTo>
                  <a:pt x="306" y="42"/>
                </a:lnTo>
                <a:lnTo>
                  <a:pt x="318" y="0"/>
                </a:lnTo>
                <a:lnTo>
                  <a:pt x="450" y="24"/>
                </a:lnTo>
                <a:lnTo>
                  <a:pt x="576" y="54"/>
                </a:lnTo>
                <a:lnTo>
                  <a:pt x="618" y="150"/>
                </a:lnTo>
                <a:lnTo>
                  <a:pt x="654" y="312"/>
                </a:lnTo>
                <a:lnTo>
                  <a:pt x="528" y="330"/>
                </a:lnTo>
                <a:lnTo>
                  <a:pt x="348" y="22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6" name=""/>
          <p:cNvSpPr/>
          <p:nvPr/>
        </p:nvSpPr>
        <p:spPr>
          <a:xfrm>
            <a:off x="7666200" y="2470320"/>
            <a:ext cx="541080" cy="599760"/>
          </a:xfrm>
          <a:custGeom>
            <a:avLst/>
            <a:gdLst/>
            <a:ahLst/>
            <a:rect l="l" t="t" r="r" b="b"/>
            <a:pathLst>
              <a:path w="342" h="378">
                <a:moveTo>
                  <a:pt x="180" y="168"/>
                </a:moveTo>
                <a:lnTo>
                  <a:pt x="186" y="168"/>
                </a:lnTo>
                <a:lnTo>
                  <a:pt x="192" y="168"/>
                </a:lnTo>
                <a:lnTo>
                  <a:pt x="192" y="168"/>
                </a:lnTo>
                <a:lnTo>
                  <a:pt x="180" y="168"/>
                </a:lnTo>
                <a:lnTo>
                  <a:pt x="180" y="168"/>
                </a:lnTo>
                <a:lnTo>
                  <a:pt x="168" y="162"/>
                </a:lnTo>
                <a:lnTo>
                  <a:pt x="162" y="156"/>
                </a:lnTo>
                <a:lnTo>
                  <a:pt x="156" y="162"/>
                </a:lnTo>
                <a:lnTo>
                  <a:pt x="156" y="156"/>
                </a:lnTo>
                <a:lnTo>
                  <a:pt x="162" y="150"/>
                </a:lnTo>
                <a:lnTo>
                  <a:pt x="162" y="150"/>
                </a:lnTo>
                <a:lnTo>
                  <a:pt x="180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80" y="120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92" y="126"/>
                </a:lnTo>
                <a:lnTo>
                  <a:pt x="198" y="126"/>
                </a:lnTo>
                <a:lnTo>
                  <a:pt x="204" y="120"/>
                </a:lnTo>
                <a:lnTo>
                  <a:pt x="204" y="120"/>
                </a:lnTo>
                <a:lnTo>
                  <a:pt x="210" y="126"/>
                </a:lnTo>
                <a:lnTo>
                  <a:pt x="216" y="126"/>
                </a:lnTo>
                <a:lnTo>
                  <a:pt x="222" y="126"/>
                </a:lnTo>
                <a:lnTo>
                  <a:pt x="222" y="132"/>
                </a:lnTo>
                <a:lnTo>
                  <a:pt x="222" y="138"/>
                </a:lnTo>
                <a:lnTo>
                  <a:pt x="216" y="144"/>
                </a:lnTo>
                <a:lnTo>
                  <a:pt x="210" y="150"/>
                </a:lnTo>
                <a:lnTo>
                  <a:pt x="210" y="150"/>
                </a:lnTo>
                <a:lnTo>
                  <a:pt x="204" y="150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68"/>
                </a:lnTo>
                <a:lnTo>
                  <a:pt x="192" y="168"/>
                </a:lnTo>
                <a:lnTo>
                  <a:pt x="198" y="162"/>
                </a:lnTo>
                <a:lnTo>
                  <a:pt x="198" y="156"/>
                </a:lnTo>
                <a:lnTo>
                  <a:pt x="198" y="156"/>
                </a:lnTo>
                <a:lnTo>
                  <a:pt x="204" y="156"/>
                </a:lnTo>
                <a:lnTo>
                  <a:pt x="204" y="150"/>
                </a:lnTo>
                <a:lnTo>
                  <a:pt x="210" y="150"/>
                </a:lnTo>
                <a:lnTo>
                  <a:pt x="216" y="144"/>
                </a:lnTo>
                <a:lnTo>
                  <a:pt x="222" y="138"/>
                </a:lnTo>
                <a:lnTo>
                  <a:pt x="222" y="132"/>
                </a:lnTo>
                <a:lnTo>
                  <a:pt x="222" y="126"/>
                </a:lnTo>
                <a:lnTo>
                  <a:pt x="216" y="126"/>
                </a:lnTo>
                <a:lnTo>
                  <a:pt x="222" y="126"/>
                </a:lnTo>
                <a:lnTo>
                  <a:pt x="222" y="120"/>
                </a:lnTo>
                <a:lnTo>
                  <a:pt x="204" y="120"/>
                </a:lnTo>
                <a:lnTo>
                  <a:pt x="198" y="114"/>
                </a:lnTo>
                <a:lnTo>
                  <a:pt x="198" y="114"/>
                </a:lnTo>
                <a:lnTo>
                  <a:pt x="198" y="102"/>
                </a:lnTo>
                <a:lnTo>
                  <a:pt x="204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86" y="90"/>
                </a:lnTo>
                <a:lnTo>
                  <a:pt x="180" y="90"/>
                </a:lnTo>
                <a:lnTo>
                  <a:pt x="174" y="84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72"/>
                </a:lnTo>
                <a:lnTo>
                  <a:pt x="180" y="72"/>
                </a:lnTo>
                <a:lnTo>
                  <a:pt x="180" y="66"/>
                </a:lnTo>
                <a:lnTo>
                  <a:pt x="180" y="66"/>
                </a:lnTo>
                <a:lnTo>
                  <a:pt x="180" y="60"/>
                </a:lnTo>
                <a:lnTo>
                  <a:pt x="180" y="60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62" y="66"/>
                </a:lnTo>
                <a:lnTo>
                  <a:pt x="174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48"/>
                </a:lnTo>
                <a:lnTo>
                  <a:pt x="180" y="48"/>
                </a:lnTo>
                <a:lnTo>
                  <a:pt x="180" y="42"/>
                </a:lnTo>
                <a:lnTo>
                  <a:pt x="186" y="36"/>
                </a:lnTo>
                <a:lnTo>
                  <a:pt x="192" y="30"/>
                </a:lnTo>
                <a:lnTo>
                  <a:pt x="198" y="24"/>
                </a:lnTo>
                <a:lnTo>
                  <a:pt x="210" y="18"/>
                </a:lnTo>
                <a:lnTo>
                  <a:pt x="210" y="18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46" y="12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8" y="18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8" y="12"/>
                </a:lnTo>
                <a:lnTo>
                  <a:pt x="264" y="12"/>
                </a:lnTo>
                <a:lnTo>
                  <a:pt x="276" y="6"/>
                </a:lnTo>
                <a:lnTo>
                  <a:pt x="282" y="6"/>
                </a:lnTo>
                <a:lnTo>
                  <a:pt x="294" y="6"/>
                </a:lnTo>
                <a:lnTo>
                  <a:pt x="300" y="0"/>
                </a:lnTo>
                <a:lnTo>
                  <a:pt x="306" y="6"/>
                </a:lnTo>
                <a:lnTo>
                  <a:pt x="306" y="6"/>
                </a:lnTo>
                <a:lnTo>
                  <a:pt x="306" y="6"/>
                </a:lnTo>
                <a:lnTo>
                  <a:pt x="312" y="6"/>
                </a:lnTo>
                <a:lnTo>
                  <a:pt x="312" y="6"/>
                </a:lnTo>
                <a:lnTo>
                  <a:pt x="312" y="12"/>
                </a:lnTo>
                <a:lnTo>
                  <a:pt x="312" y="12"/>
                </a:lnTo>
                <a:lnTo>
                  <a:pt x="318" y="18"/>
                </a:lnTo>
                <a:lnTo>
                  <a:pt x="324" y="18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30"/>
                </a:lnTo>
                <a:lnTo>
                  <a:pt x="336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6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54"/>
                </a:lnTo>
                <a:lnTo>
                  <a:pt x="342" y="66"/>
                </a:lnTo>
                <a:lnTo>
                  <a:pt x="342" y="66"/>
                </a:lnTo>
                <a:lnTo>
                  <a:pt x="342" y="72"/>
                </a:lnTo>
                <a:lnTo>
                  <a:pt x="330" y="84"/>
                </a:lnTo>
                <a:lnTo>
                  <a:pt x="330" y="90"/>
                </a:lnTo>
                <a:lnTo>
                  <a:pt x="330" y="90"/>
                </a:lnTo>
                <a:lnTo>
                  <a:pt x="330" y="114"/>
                </a:lnTo>
                <a:lnTo>
                  <a:pt x="330" y="114"/>
                </a:lnTo>
                <a:lnTo>
                  <a:pt x="324" y="114"/>
                </a:lnTo>
                <a:lnTo>
                  <a:pt x="318" y="114"/>
                </a:lnTo>
                <a:lnTo>
                  <a:pt x="318" y="114"/>
                </a:lnTo>
                <a:lnTo>
                  <a:pt x="300" y="114"/>
                </a:lnTo>
                <a:lnTo>
                  <a:pt x="300" y="120"/>
                </a:lnTo>
                <a:lnTo>
                  <a:pt x="300" y="120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294" y="126"/>
                </a:lnTo>
                <a:lnTo>
                  <a:pt x="300" y="132"/>
                </a:lnTo>
                <a:lnTo>
                  <a:pt x="300" y="138"/>
                </a:lnTo>
                <a:lnTo>
                  <a:pt x="306" y="138"/>
                </a:lnTo>
                <a:lnTo>
                  <a:pt x="312" y="138"/>
                </a:lnTo>
                <a:lnTo>
                  <a:pt x="318" y="144"/>
                </a:lnTo>
                <a:lnTo>
                  <a:pt x="324" y="144"/>
                </a:lnTo>
                <a:lnTo>
                  <a:pt x="324" y="138"/>
                </a:lnTo>
                <a:lnTo>
                  <a:pt x="324" y="138"/>
                </a:lnTo>
                <a:lnTo>
                  <a:pt x="324" y="144"/>
                </a:lnTo>
                <a:lnTo>
                  <a:pt x="330" y="150"/>
                </a:lnTo>
                <a:lnTo>
                  <a:pt x="330" y="150"/>
                </a:lnTo>
                <a:lnTo>
                  <a:pt x="330" y="156"/>
                </a:lnTo>
                <a:lnTo>
                  <a:pt x="330" y="162"/>
                </a:lnTo>
                <a:lnTo>
                  <a:pt x="330" y="168"/>
                </a:lnTo>
                <a:lnTo>
                  <a:pt x="330" y="168"/>
                </a:lnTo>
                <a:lnTo>
                  <a:pt x="330" y="174"/>
                </a:lnTo>
                <a:lnTo>
                  <a:pt x="324" y="174"/>
                </a:lnTo>
                <a:lnTo>
                  <a:pt x="318" y="180"/>
                </a:lnTo>
                <a:lnTo>
                  <a:pt x="318" y="180"/>
                </a:lnTo>
                <a:lnTo>
                  <a:pt x="318" y="180"/>
                </a:lnTo>
                <a:lnTo>
                  <a:pt x="312" y="186"/>
                </a:lnTo>
                <a:lnTo>
                  <a:pt x="312" y="186"/>
                </a:lnTo>
                <a:lnTo>
                  <a:pt x="306" y="186"/>
                </a:lnTo>
                <a:lnTo>
                  <a:pt x="306" y="192"/>
                </a:lnTo>
                <a:lnTo>
                  <a:pt x="300" y="192"/>
                </a:lnTo>
                <a:lnTo>
                  <a:pt x="300" y="192"/>
                </a:lnTo>
                <a:lnTo>
                  <a:pt x="300" y="198"/>
                </a:lnTo>
                <a:lnTo>
                  <a:pt x="300" y="198"/>
                </a:lnTo>
                <a:lnTo>
                  <a:pt x="312" y="204"/>
                </a:lnTo>
                <a:lnTo>
                  <a:pt x="312" y="210"/>
                </a:lnTo>
                <a:lnTo>
                  <a:pt x="306" y="210"/>
                </a:lnTo>
                <a:lnTo>
                  <a:pt x="306" y="216"/>
                </a:lnTo>
                <a:lnTo>
                  <a:pt x="306" y="216"/>
                </a:lnTo>
                <a:lnTo>
                  <a:pt x="300" y="216"/>
                </a:lnTo>
                <a:lnTo>
                  <a:pt x="300" y="216"/>
                </a:lnTo>
                <a:lnTo>
                  <a:pt x="294" y="216"/>
                </a:lnTo>
                <a:lnTo>
                  <a:pt x="294" y="216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2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2"/>
                </a:lnTo>
                <a:lnTo>
                  <a:pt x="270" y="222"/>
                </a:lnTo>
                <a:lnTo>
                  <a:pt x="270" y="228"/>
                </a:lnTo>
                <a:lnTo>
                  <a:pt x="270" y="228"/>
                </a:lnTo>
                <a:lnTo>
                  <a:pt x="270" y="228"/>
                </a:lnTo>
                <a:lnTo>
                  <a:pt x="264" y="222"/>
                </a:lnTo>
                <a:lnTo>
                  <a:pt x="264" y="222"/>
                </a:lnTo>
                <a:lnTo>
                  <a:pt x="258" y="222"/>
                </a:lnTo>
                <a:lnTo>
                  <a:pt x="258" y="222"/>
                </a:lnTo>
                <a:lnTo>
                  <a:pt x="252" y="222"/>
                </a:lnTo>
                <a:lnTo>
                  <a:pt x="252" y="216"/>
                </a:lnTo>
                <a:lnTo>
                  <a:pt x="246" y="216"/>
                </a:lnTo>
                <a:lnTo>
                  <a:pt x="252" y="222"/>
                </a:lnTo>
                <a:lnTo>
                  <a:pt x="252" y="228"/>
                </a:lnTo>
                <a:lnTo>
                  <a:pt x="246" y="228"/>
                </a:lnTo>
                <a:lnTo>
                  <a:pt x="240" y="222"/>
                </a:lnTo>
                <a:lnTo>
                  <a:pt x="240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34"/>
                </a:lnTo>
                <a:lnTo>
                  <a:pt x="234" y="240"/>
                </a:lnTo>
                <a:lnTo>
                  <a:pt x="228" y="240"/>
                </a:lnTo>
                <a:lnTo>
                  <a:pt x="234" y="240"/>
                </a:lnTo>
                <a:lnTo>
                  <a:pt x="240" y="240"/>
                </a:lnTo>
                <a:lnTo>
                  <a:pt x="240" y="252"/>
                </a:lnTo>
                <a:lnTo>
                  <a:pt x="246" y="252"/>
                </a:lnTo>
                <a:lnTo>
                  <a:pt x="246" y="258"/>
                </a:lnTo>
                <a:lnTo>
                  <a:pt x="252" y="264"/>
                </a:lnTo>
                <a:lnTo>
                  <a:pt x="252" y="270"/>
                </a:lnTo>
                <a:lnTo>
                  <a:pt x="252" y="270"/>
                </a:lnTo>
                <a:lnTo>
                  <a:pt x="258" y="276"/>
                </a:lnTo>
                <a:lnTo>
                  <a:pt x="252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2" y="300"/>
                </a:lnTo>
                <a:lnTo>
                  <a:pt x="246" y="306"/>
                </a:lnTo>
                <a:lnTo>
                  <a:pt x="240" y="306"/>
                </a:lnTo>
                <a:lnTo>
                  <a:pt x="246" y="312"/>
                </a:lnTo>
                <a:lnTo>
                  <a:pt x="240" y="312"/>
                </a:lnTo>
                <a:lnTo>
                  <a:pt x="240" y="318"/>
                </a:lnTo>
                <a:lnTo>
                  <a:pt x="246" y="318"/>
                </a:lnTo>
                <a:lnTo>
                  <a:pt x="252" y="318"/>
                </a:lnTo>
                <a:lnTo>
                  <a:pt x="252" y="318"/>
                </a:lnTo>
                <a:lnTo>
                  <a:pt x="252" y="318"/>
                </a:lnTo>
                <a:lnTo>
                  <a:pt x="246" y="318"/>
                </a:lnTo>
                <a:lnTo>
                  <a:pt x="252" y="318"/>
                </a:lnTo>
                <a:lnTo>
                  <a:pt x="252" y="324"/>
                </a:lnTo>
                <a:lnTo>
                  <a:pt x="246" y="324"/>
                </a:lnTo>
                <a:lnTo>
                  <a:pt x="246" y="324"/>
                </a:lnTo>
                <a:lnTo>
                  <a:pt x="240" y="324"/>
                </a:lnTo>
                <a:lnTo>
                  <a:pt x="240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2" y="336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8"/>
                </a:lnTo>
                <a:lnTo>
                  <a:pt x="228" y="348"/>
                </a:lnTo>
                <a:lnTo>
                  <a:pt x="228" y="342"/>
                </a:lnTo>
                <a:lnTo>
                  <a:pt x="240" y="342"/>
                </a:lnTo>
                <a:lnTo>
                  <a:pt x="234" y="348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6" y="354"/>
                </a:lnTo>
                <a:lnTo>
                  <a:pt x="240" y="360"/>
                </a:lnTo>
                <a:lnTo>
                  <a:pt x="246" y="360"/>
                </a:lnTo>
                <a:lnTo>
                  <a:pt x="240" y="366"/>
                </a:lnTo>
                <a:lnTo>
                  <a:pt x="240" y="360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34" y="372"/>
                </a:lnTo>
                <a:lnTo>
                  <a:pt x="234" y="366"/>
                </a:lnTo>
                <a:lnTo>
                  <a:pt x="234" y="372"/>
                </a:lnTo>
                <a:lnTo>
                  <a:pt x="240" y="372"/>
                </a:lnTo>
                <a:lnTo>
                  <a:pt x="240" y="378"/>
                </a:lnTo>
                <a:lnTo>
                  <a:pt x="240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2"/>
                </a:lnTo>
                <a:lnTo>
                  <a:pt x="222" y="378"/>
                </a:lnTo>
                <a:lnTo>
                  <a:pt x="222" y="378"/>
                </a:lnTo>
                <a:lnTo>
                  <a:pt x="216" y="378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10" y="378"/>
                </a:lnTo>
                <a:lnTo>
                  <a:pt x="204" y="378"/>
                </a:lnTo>
                <a:lnTo>
                  <a:pt x="210" y="372"/>
                </a:lnTo>
                <a:lnTo>
                  <a:pt x="210" y="366"/>
                </a:lnTo>
                <a:lnTo>
                  <a:pt x="204" y="366"/>
                </a:lnTo>
                <a:lnTo>
                  <a:pt x="204" y="366"/>
                </a:lnTo>
                <a:lnTo>
                  <a:pt x="204" y="360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6" y="348"/>
                </a:lnTo>
                <a:lnTo>
                  <a:pt x="210" y="348"/>
                </a:lnTo>
                <a:lnTo>
                  <a:pt x="216" y="342"/>
                </a:lnTo>
                <a:lnTo>
                  <a:pt x="216" y="342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0"/>
                </a:lnTo>
                <a:lnTo>
                  <a:pt x="216" y="330"/>
                </a:lnTo>
                <a:lnTo>
                  <a:pt x="222" y="330"/>
                </a:lnTo>
                <a:lnTo>
                  <a:pt x="222" y="330"/>
                </a:lnTo>
                <a:lnTo>
                  <a:pt x="216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18"/>
                </a:lnTo>
                <a:lnTo>
                  <a:pt x="216" y="324"/>
                </a:lnTo>
                <a:lnTo>
                  <a:pt x="216" y="318"/>
                </a:lnTo>
                <a:lnTo>
                  <a:pt x="216" y="318"/>
                </a:lnTo>
                <a:lnTo>
                  <a:pt x="204" y="318"/>
                </a:lnTo>
                <a:lnTo>
                  <a:pt x="198" y="312"/>
                </a:lnTo>
                <a:lnTo>
                  <a:pt x="198" y="312"/>
                </a:lnTo>
                <a:lnTo>
                  <a:pt x="192" y="306"/>
                </a:lnTo>
                <a:lnTo>
                  <a:pt x="192" y="306"/>
                </a:lnTo>
                <a:lnTo>
                  <a:pt x="186" y="300"/>
                </a:lnTo>
                <a:lnTo>
                  <a:pt x="180" y="306"/>
                </a:lnTo>
                <a:lnTo>
                  <a:pt x="174" y="306"/>
                </a:lnTo>
                <a:lnTo>
                  <a:pt x="174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2" y="306"/>
                </a:lnTo>
                <a:lnTo>
                  <a:pt x="168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294"/>
                </a:lnTo>
                <a:lnTo>
                  <a:pt x="156" y="294"/>
                </a:lnTo>
                <a:lnTo>
                  <a:pt x="150" y="288"/>
                </a:lnTo>
                <a:lnTo>
                  <a:pt x="150" y="288"/>
                </a:lnTo>
                <a:lnTo>
                  <a:pt x="150" y="282"/>
                </a:lnTo>
                <a:lnTo>
                  <a:pt x="150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82"/>
                </a:lnTo>
                <a:lnTo>
                  <a:pt x="144" y="282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2"/>
                </a:lnTo>
                <a:lnTo>
                  <a:pt x="120" y="282"/>
                </a:lnTo>
                <a:lnTo>
                  <a:pt x="126" y="288"/>
                </a:lnTo>
                <a:lnTo>
                  <a:pt x="126" y="282"/>
                </a:lnTo>
                <a:lnTo>
                  <a:pt x="126" y="282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0" y="270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76"/>
                </a:lnTo>
                <a:lnTo>
                  <a:pt x="102" y="276"/>
                </a:lnTo>
                <a:lnTo>
                  <a:pt x="96" y="276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8"/>
                </a:lnTo>
                <a:lnTo>
                  <a:pt x="90" y="288"/>
                </a:lnTo>
                <a:lnTo>
                  <a:pt x="90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88"/>
                </a:lnTo>
                <a:lnTo>
                  <a:pt x="72" y="288"/>
                </a:lnTo>
                <a:lnTo>
                  <a:pt x="72" y="288"/>
                </a:lnTo>
                <a:lnTo>
                  <a:pt x="66" y="288"/>
                </a:lnTo>
                <a:lnTo>
                  <a:pt x="66" y="288"/>
                </a:lnTo>
                <a:lnTo>
                  <a:pt x="54" y="288"/>
                </a:lnTo>
                <a:lnTo>
                  <a:pt x="48" y="276"/>
                </a:lnTo>
                <a:lnTo>
                  <a:pt x="42" y="282"/>
                </a:lnTo>
                <a:lnTo>
                  <a:pt x="42" y="288"/>
                </a:lnTo>
                <a:lnTo>
                  <a:pt x="36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18" y="276"/>
                </a:lnTo>
                <a:lnTo>
                  <a:pt x="18" y="282"/>
                </a:lnTo>
                <a:lnTo>
                  <a:pt x="12" y="282"/>
                </a:lnTo>
                <a:lnTo>
                  <a:pt x="6" y="276"/>
                </a:lnTo>
                <a:lnTo>
                  <a:pt x="6" y="270"/>
                </a:lnTo>
                <a:lnTo>
                  <a:pt x="0" y="270"/>
                </a:lnTo>
                <a:lnTo>
                  <a:pt x="0" y="270"/>
                </a:lnTo>
                <a:lnTo>
                  <a:pt x="6" y="264"/>
                </a:lnTo>
                <a:lnTo>
                  <a:pt x="12" y="258"/>
                </a:lnTo>
                <a:lnTo>
                  <a:pt x="18" y="258"/>
                </a:lnTo>
                <a:lnTo>
                  <a:pt x="18" y="264"/>
                </a:lnTo>
                <a:lnTo>
                  <a:pt x="18" y="264"/>
                </a:lnTo>
                <a:lnTo>
                  <a:pt x="24" y="270"/>
                </a:lnTo>
                <a:lnTo>
                  <a:pt x="30" y="270"/>
                </a:lnTo>
                <a:lnTo>
                  <a:pt x="24" y="270"/>
                </a:lnTo>
                <a:lnTo>
                  <a:pt x="24" y="270"/>
                </a:lnTo>
                <a:lnTo>
                  <a:pt x="36" y="270"/>
                </a:lnTo>
                <a:lnTo>
                  <a:pt x="42" y="264"/>
                </a:lnTo>
                <a:lnTo>
                  <a:pt x="42" y="270"/>
                </a:lnTo>
                <a:lnTo>
                  <a:pt x="48" y="270"/>
                </a:lnTo>
                <a:lnTo>
                  <a:pt x="48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6"/>
                </a:lnTo>
                <a:lnTo>
                  <a:pt x="60" y="282"/>
                </a:lnTo>
                <a:lnTo>
                  <a:pt x="66" y="282"/>
                </a:lnTo>
                <a:lnTo>
                  <a:pt x="66" y="282"/>
                </a:lnTo>
                <a:lnTo>
                  <a:pt x="72" y="282"/>
                </a:lnTo>
                <a:lnTo>
                  <a:pt x="72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64"/>
                </a:lnTo>
                <a:lnTo>
                  <a:pt x="48" y="258"/>
                </a:lnTo>
                <a:lnTo>
                  <a:pt x="54" y="258"/>
                </a:lnTo>
                <a:lnTo>
                  <a:pt x="60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6" y="252"/>
                </a:lnTo>
                <a:lnTo>
                  <a:pt x="66" y="252"/>
                </a:lnTo>
                <a:lnTo>
                  <a:pt x="72" y="258"/>
                </a:lnTo>
                <a:lnTo>
                  <a:pt x="78" y="258"/>
                </a:lnTo>
                <a:lnTo>
                  <a:pt x="84" y="252"/>
                </a:lnTo>
                <a:lnTo>
                  <a:pt x="90" y="246"/>
                </a:lnTo>
                <a:lnTo>
                  <a:pt x="96" y="246"/>
                </a:lnTo>
                <a:lnTo>
                  <a:pt x="102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20" y="246"/>
                </a:lnTo>
                <a:lnTo>
                  <a:pt x="120" y="240"/>
                </a:lnTo>
                <a:lnTo>
                  <a:pt x="120" y="240"/>
                </a:lnTo>
                <a:lnTo>
                  <a:pt x="120" y="246"/>
                </a:lnTo>
                <a:lnTo>
                  <a:pt x="126" y="240"/>
                </a:lnTo>
                <a:lnTo>
                  <a:pt x="126" y="246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34"/>
                </a:lnTo>
                <a:lnTo>
                  <a:pt x="120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6"/>
                </a:lnTo>
                <a:lnTo>
                  <a:pt x="108" y="240"/>
                </a:lnTo>
                <a:lnTo>
                  <a:pt x="102" y="246"/>
                </a:lnTo>
                <a:lnTo>
                  <a:pt x="102" y="246"/>
                </a:lnTo>
                <a:lnTo>
                  <a:pt x="90" y="240"/>
                </a:lnTo>
                <a:lnTo>
                  <a:pt x="84" y="240"/>
                </a:lnTo>
                <a:lnTo>
                  <a:pt x="72" y="234"/>
                </a:lnTo>
                <a:lnTo>
                  <a:pt x="72" y="234"/>
                </a:lnTo>
                <a:lnTo>
                  <a:pt x="66" y="234"/>
                </a:lnTo>
                <a:lnTo>
                  <a:pt x="66" y="228"/>
                </a:lnTo>
                <a:lnTo>
                  <a:pt x="60" y="228"/>
                </a:lnTo>
                <a:lnTo>
                  <a:pt x="60" y="228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54" y="204"/>
                </a:lnTo>
                <a:lnTo>
                  <a:pt x="60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72" y="198"/>
                </a:lnTo>
                <a:lnTo>
                  <a:pt x="78" y="186"/>
                </a:lnTo>
                <a:lnTo>
                  <a:pt x="78" y="186"/>
                </a:lnTo>
                <a:lnTo>
                  <a:pt x="90" y="180"/>
                </a:lnTo>
                <a:lnTo>
                  <a:pt x="90" y="174"/>
                </a:lnTo>
                <a:lnTo>
                  <a:pt x="90" y="168"/>
                </a:lnTo>
                <a:lnTo>
                  <a:pt x="96" y="162"/>
                </a:lnTo>
                <a:lnTo>
                  <a:pt x="96" y="156"/>
                </a:lnTo>
                <a:lnTo>
                  <a:pt x="102" y="156"/>
                </a:lnTo>
                <a:lnTo>
                  <a:pt x="102" y="144"/>
                </a:lnTo>
                <a:lnTo>
                  <a:pt x="102" y="144"/>
                </a:lnTo>
                <a:lnTo>
                  <a:pt x="108" y="138"/>
                </a:lnTo>
                <a:lnTo>
                  <a:pt x="108" y="138"/>
                </a:lnTo>
                <a:lnTo>
                  <a:pt x="108" y="132"/>
                </a:lnTo>
                <a:lnTo>
                  <a:pt x="108" y="126"/>
                </a:lnTo>
                <a:lnTo>
                  <a:pt x="108" y="114"/>
                </a:lnTo>
                <a:lnTo>
                  <a:pt x="114" y="102"/>
                </a:lnTo>
                <a:lnTo>
                  <a:pt x="114" y="102"/>
                </a:lnTo>
                <a:lnTo>
                  <a:pt x="114" y="96"/>
                </a:lnTo>
                <a:lnTo>
                  <a:pt x="120" y="84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32" y="84"/>
                </a:lnTo>
                <a:lnTo>
                  <a:pt x="138" y="84"/>
                </a:lnTo>
                <a:lnTo>
                  <a:pt x="138" y="78"/>
                </a:lnTo>
                <a:lnTo>
                  <a:pt x="144" y="78"/>
                </a:lnTo>
                <a:lnTo>
                  <a:pt x="150" y="78"/>
                </a:lnTo>
                <a:lnTo>
                  <a:pt x="162" y="66"/>
                </a:lnTo>
                <a:lnTo>
                  <a:pt x="150" y="78"/>
                </a:lnTo>
                <a:lnTo>
                  <a:pt x="156" y="84"/>
                </a:lnTo>
                <a:lnTo>
                  <a:pt x="156" y="90"/>
                </a:lnTo>
                <a:lnTo>
                  <a:pt x="156" y="96"/>
                </a:lnTo>
                <a:lnTo>
                  <a:pt x="156" y="102"/>
                </a:lnTo>
                <a:lnTo>
                  <a:pt x="156" y="102"/>
                </a:lnTo>
                <a:lnTo>
                  <a:pt x="162" y="102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74" y="108"/>
                </a:lnTo>
                <a:lnTo>
                  <a:pt x="168" y="108"/>
                </a:lnTo>
                <a:lnTo>
                  <a:pt x="180" y="120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56" y="120"/>
                </a:lnTo>
                <a:lnTo>
                  <a:pt x="156" y="120"/>
                </a:lnTo>
                <a:lnTo>
                  <a:pt x="150" y="114"/>
                </a:lnTo>
                <a:lnTo>
                  <a:pt x="150" y="114"/>
                </a:lnTo>
                <a:lnTo>
                  <a:pt x="144" y="120"/>
                </a:lnTo>
                <a:lnTo>
                  <a:pt x="144" y="126"/>
                </a:lnTo>
                <a:lnTo>
                  <a:pt x="150" y="126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56"/>
                </a:lnTo>
                <a:lnTo>
                  <a:pt x="138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50" y="156"/>
                </a:lnTo>
                <a:lnTo>
                  <a:pt x="156" y="162"/>
                </a:lnTo>
                <a:lnTo>
                  <a:pt x="156" y="162"/>
                </a:lnTo>
                <a:lnTo>
                  <a:pt x="162" y="162"/>
                </a:lnTo>
                <a:lnTo>
                  <a:pt x="168" y="162"/>
                </a:lnTo>
                <a:lnTo>
                  <a:pt x="168" y="162"/>
                </a:lnTo>
                <a:lnTo>
                  <a:pt x="174" y="168"/>
                </a:lnTo>
                <a:lnTo>
                  <a:pt x="174" y="168"/>
                </a:lnTo>
                <a:lnTo>
                  <a:pt x="180" y="168"/>
                </a:lnTo>
                <a:lnTo>
                  <a:pt x="180" y="168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80" y="16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80" y="168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80" y="168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7" name=""/>
          <p:cNvSpPr/>
          <p:nvPr/>
        </p:nvSpPr>
        <p:spPr>
          <a:xfrm>
            <a:off x="7666200" y="2470320"/>
            <a:ext cx="541080" cy="599760"/>
          </a:xfrm>
          <a:custGeom>
            <a:avLst/>
            <a:gdLst/>
            <a:ahLst/>
            <a:rect l="l" t="t" r="r" b="b"/>
            <a:pathLst>
              <a:path w="342" h="378">
                <a:moveTo>
                  <a:pt x="180" y="168"/>
                </a:moveTo>
                <a:lnTo>
                  <a:pt x="186" y="168"/>
                </a:lnTo>
                <a:lnTo>
                  <a:pt x="192" y="168"/>
                </a:lnTo>
                <a:lnTo>
                  <a:pt x="192" y="168"/>
                </a:lnTo>
                <a:lnTo>
                  <a:pt x="180" y="168"/>
                </a:lnTo>
                <a:lnTo>
                  <a:pt x="180" y="168"/>
                </a:lnTo>
                <a:lnTo>
                  <a:pt x="168" y="162"/>
                </a:lnTo>
                <a:lnTo>
                  <a:pt x="162" y="156"/>
                </a:lnTo>
                <a:lnTo>
                  <a:pt x="156" y="162"/>
                </a:lnTo>
                <a:lnTo>
                  <a:pt x="156" y="156"/>
                </a:lnTo>
                <a:lnTo>
                  <a:pt x="162" y="150"/>
                </a:lnTo>
                <a:lnTo>
                  <a:pt x="162" y="150"/>
                </a:lnTo>
                <a:lnTo>
                  <a:pt x="180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80" y="120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92" y="126"/>
                </a:lnTo>
                <a:lnTo>
                  <a:pt x="198" y="126"/>
                </a:lnTo>
                <a:lnTo>
                  <a:pt x="204" y="120"/>
                </a:lnTo>
                <a:lnTo>
                  <a:pt x="204" y="120"/>
                </a:lnTo>
                <a:lnTo>
                  <a:pt x="210" y="126"/>
                </a:lnTo>
                <a:lnTo>
                  <a:pt x="216" y="126"/>
                </a:lnTo>
                <a:lnTo>
                  <a:pt x="222" y="126"/>
                </a:lnTo>
                <a:lnTo>
                  <a:pt x="222" y="132"/>
                </a:lnTo>
                <a:lnTo>
                  <a:pt x="222" y="138"/>
                </a:lnTo>
                <a:lnTo>
                  <a:pt x="216" y="144"/>
                </a:lnTo>
                <a:lnTo>
                  <a:pt x="210" y="150"/>
                </a:lnTo>
                <a:lnTo>
                  <a:pt x="210" y="150"/>
                </a:lnTo>
                <a:lnTo>
                  <a:pt x="204" y="150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68"/>
                </a:lnTo>
                <a:lnTo>
                  <a:pt x="192" y="168"/>
                </a:lnTo>
                <a:lnTo>
                  <a:pt x="198" y="162"/>
                </a:lnTo>
                <a:lnTo>
                  <a:pt x="198" y="156"/>
                </a:lnTo>
                <a:lnTo>
                  <a:pt x="198" y="156"/>
                </a:lnTo>
                <a:lnTo>
                  <a:pt x="204" y="156"/>
                </a:lnTo>
                <a:lnTo>
                  <a:pt x="204" y="150"/>
                </a:lnTo>
                <a:lnTo>
                  <a:pt x="210" y="150"/>
                </a:lnTo>
                <a:lnTo>
                  <a:pt x="216" y="144"/>
                </a:lnTo>
                <a:lnTo>
                  <a:pt x="222" y="138"/>
                </a:lnTo>
                <a:lnTo>
                  <a:pt x="222" y="132"/>
                </a:lnTo>
                <a:lnTo>
                  <a:pt x="222" y="126"/>
                </a:lnTo>
                <a:lnTo>
                  <a:pt x="216" y="126"/>
                </a:lnTo>
                <a:lnTo>
                  <a:pt x="222" y="126"/>
                </a:lnTo>
                <a:lnTo>
                  <a:pt x="222" y="120"/>
                </a:lnTo>
                <a:lnTo>
                  <a:pt x="204" y="120"/>
                </a:lnTo>
                <a:lnTo>
                  <a:pt x="198" y="114"/>
                </a:lnTo>
                <a:lnTo>
                  <a:pt x="198" y="114"/>
                </a:lnTo>
                <a:lnTo>
                  <a:pt x="198" y="102"/>
                </a:lnTo>
                <a:lnTo>
                  <a:pt x="204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86" y="90"/>
                </a:lnTo>
                <a:lnTo>
                  <a:pt x="180" y="90"/>
                </a:lnTo>
                <a:lnTo>
                  <a:pt x="174" y="84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72"/>
                </a:lnTo>
                <a:lnTo>
                  <a:pt x="180" y="72"/>
                </a:lnTo>
                <a:lnTo>
                  <a:pt x="180" y="66"/>
                </a:lnTo>
                <a:lnTo>
                  <a:pt x="180" y="66"/>
                </a:lnTo>
                <a:lnTo>
                  <a:pt x="180" y="60"/>
                </a:lnTo>
                <a:lnTo>
                  <a:pt x="180" y="60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62" y="66"/>
                </a:lnTo>
                <a:lnTo>
                  <a:pt x="174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48"/>
                </a:lnTo>
                <a:lnTo>
                  <a:pt x="180" y="48"/>
                </a:lnTo>
                <a:lnTo>
                  <a:pt x="180" y="42"/>
                </a:lnTo>
                <a:lnTo>
                  <a:pt x="186" y="36"/>
                </a:lnTo>
                <a:lnTo>
                  <a:pt x="192" y="30"/>
                </a:lnTo>
                <a:lnTo>
                  <a:pt x="198" y="24"/>
                </a:lnTo>
                <a:lnTo>
                  <a:pt x="210" y="18"/>
                </a:lnTo>
                <a:lnTo>
                  <a:pt x="210" y="18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46" y="12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8" y="18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8" y="12"/>
                </a:lnTo>
                <a:lnTo>
                  <a:pt x="264" y="12"/>
                </a:lnTo>
                <a:lnTo>
                  <a:pt x="276" y="6"/>
                </a:lnTo>
                <a:lnTo>
                  <a:pt x="282" y="6"/>
                </a:lnTo>
                <a:lnTo>
                  <a:pt x="294" y="6"/>
                </a:lnTo>
                <a:lnTo>
                  <a:pt x="300" y="0"/>
                </a:lnTo>
                <a:lnTo>
                  <a:pt x="306" y="6"/>
                </a:lnTo>
                <a:lnTo>
                  <a:pt x="306" y="6"/>
                </a:lnTo>
                <a:lnTo>
                  <a:pt x="306" y="6"/>
                </a:lnTo>
                <a:lnTo>
                  <a:pt x="312" y="6"/>
                </a:lnTo>
                <a:lnTo>
                  <a:pt x="312" y="6"/>
                </a:lnTo>
                <a:lnTo>
                  <a:pt x="312" y="12"/>
                </a:lnTo>
                <a:lnTo>
                  <a:pt x="312" y="12"/>
                </a:lnTo>
                <a:lnTo>
                  <a:pt x="318" y="18"/>
                </a:lnTo>
                <a:lnTo>
                  <a:pt x="324" y="18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30"/>
                </a:lnTo>
                <a:lnTo>
                  <a:pt x="336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6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48"/>
                </a:lnTo>
                <a:lnTo>
                  <a:pt x="342" y="54"/>
                </a:lnTo>
                <a:lnTo>
                  <a:pt x="342" y="66"/>
                </a:lnTo>
                <a:lnTo>
                  <a:pt x="342" y="66"/>
                </a:lnTo>
                <a:lnTo>
                  <a:pt x="342" y="72"/>
                </a:lnTo>
                <a:lnTo>
                  <a:pt x="330" y="84"/>
                </a:lnTo>
                <a:lnTo>
                  <a:pt x="330" y="90"/>
                </a:lnTo>
                <a:lnTo>
                  <a:pt x="330" y="90"/>
                </a:lnTo>
                <a:lnTo>
                  <a:pt x="330" y="114"/>
                </a:lnTo>
                <a:lnTo>
                  <a:pt x="330" y="114"/>
                </a:lnTo>
                <a:lnTo>
                  <a:pt x="324" y="114"/>
                </a:lnTo>
                <a:lnTo>
                  <a:pt x="318" y="114"/>
                </a:lnTo>
                <a:lnTo>
                  <a:pt x="318" y="114"/>
                </a:lnTo>
                <a:lnTo>
                  <a:pt x="300" y="114"/>
                </a:lnTo>
                <a:lnTo>
                  <a:pt x="300" y="120"/>
                </a:lnTo>
                <a:lnTo>
                  <a:pt x="300" y="120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294" y="126"/>
                </a:lnTo>
                <a:lnTo>
                  <a:pt x="300" y="132"/>
                </a:lnTo>
                <a:lnTo>
                  <a:pt x="300" y="138"/>
                </a:lnTo>
                <a:lnTo>
                  <a:pt x="306" y="138"/>
                </a:lnTo>
                <a:lnTo>
                  <a:pt x="312" y="138"/>
                </a:lnTo>
                <a:lnTo>
                  <a:pt x="318" y="144"/>
                </a:lnTo>
                <a:lnTo>
                  <a:pt x="324" y="144"/>
                </a:lnTo>
                <a:lnTo>
                  <a:pt x="324" y="138"/>
                </a:lnTo>
                <a:lnTo>
                  <a:pt x="324" y="138"/>
                </a:lnTo>
                <a:lnTo>
                  <a:pt x="324" y="144"/>
                </a:lnTo>
                <a:lnTo>
                  <a:pt x="330" y="150"/>
                </a:lnTo>
                <a:lnTo>
                  <a:pt x="330" y="150"/>
                </a:lnTo>
                <a:lnTo>
                  <a:pt x="330" y="156"/>
                </a:lnTo>
                <a:lnTo>
                  <a:pt x="330" y="162"/>
                </a:lnTo>
                <a:lnTo>
                  <a:pt x="330" y="168"/>
                </a:lnTo>
                <a:lnTo>
                  <a:pt x="330" y="168"/>
                </a:lnTo>
                <a:lnTo>
                  <a:pt x="330" y="174"/>
                </a:lnTo>
                <a:lnTo>
                  <a:pt x="324" y="174"/>
                </a:lnTo>
                <a:lnTo>
                  <a:pt x="318" y="180"/>
                </a:lnTo>
                <a:lnTo>
                  <a:pt x="318" y="180"/>
                </a:lnTo>
                <a:lnTo>
                  <a:pt x="318" y="180"/>
                </a:lnTo>
                <a:lnTo>
                  <a:pt x="312" y="186"/>
                </a:lnTo>
                <a:lnTo>
                  <a:pt x="312" y="186"/>
                </a:lnTo>
                <a:lnTo>
                  <a:pt x="306" y="186"/>
                </a:lnTo>
                <a:lnTo>
                  <a:pt x="306" y="192"/>
                </a:lnTo>
                <a:lnTo>
                  <a:pt x="300" y="192"/>
                </a:lnTo>
                <a:lnTo>
                  <a:pt x="300" y="192"/>
                </a:lnTo>
                <a:lnTo>
                  <a:pt x="300" y="198"/>
                </a:lnTo>
                <a:lnTo>
                  <a:pt x="300" y="198"/>
                </a:lnTo>
                <a:lnTo>
                  <a:pt x="312" y="204"/>
                </a:lnTo>
                <a:lnTo>
                  <a:pt x="312" y="210"/>
                </a:lnTo>
                <a:lnTo>
                  <a:pt x="306" y="210"/>
                </a:lnTo>
                <a:lnTo>
                  <a:pt x="306" y="216"/>
                </a:lnTo>
                <a:lnTo>
                  <a:pt x="306" y="216"/>
                </a:lnTo>
                <a:lnTo>
                  <a:pt x="300" y="216"/>
                </a:lnTo>
                <a:lnTo>
                  <a:pt x="300" y="216"/>
                </a:lnTo>
                <a:lnTo>
                  <a:pt x="294" y="216"/>
                </a:lnTo>
                <a:lnTo>
                  <a:pt x="294" y="216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2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2"/>
                </a:lnTo>
                <a:lnTo>
                  <a:pt x="270" y="222"/>
                </a:lnTo>
                <a:lnTo>
                  <a:pt x="270" y="228"/>
                </a:lnTo>
                <a:lnTo>
                  <a:pt x="270" y="228"/>
                </a:lnTo>
                <a:lnTo>
                  <a:pt x="270" y="228"/>
                </a:lnTo>
                <a:lnTo>
                  <a:pt x="264" y="222"/>
                </a:lnTo>
                <a:lnTo>
                  <a:pt x="264" y="222"/>
                </a:lnTo>
                <a:lnTo>
                  <a:pt x="258" y="222"/>
                </a:lnTo>
                <a:lnTo>
                  <a:pt x="258" y="222"/>
                </a:lnTo>
                <a:lnTo>
                  <a:pt x="252" y="222"/>
                </a:lnTo>
                <a:lnTo>
                  <a:pt x="252" y="216"/>
                </a:lnTo>
                <a:lnTo>
                  <a:pt x="246" y="216"/>
                </a:lnTo>
                <a:lnTo>
                  <a:pt x="252" y="222"/>
                </a:lnTo>
                <a:lnTo>
                  <a:pt x="252" y="228"/>
                </a:lnTo>
                <a:lnTo>
                  <a:pt x="246" y="228"/>
                </a:lnTo>
                <a:lnTo>
                  <a:pt x="240" y="222"/>
                </a:lnTo>
                <a:lnTo>
                  <a:pt x="240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34"/>
                </a:lnTo>
                <a:lnTo>
                  <a:pt x="234" y="240"/>
                </a:lnTo>
                <a:lnTo>
                  <a:pt x="228" y="240"/>
                </a:lnTo>
                <a:lnTo>
                  <a:pt x="234" y="240"/>
                </a:lnTo>
                <a:lnTo>
                  <a:pt x="240" y="240"/>
                </a:lnTo>
                <a:lnTo>
                  <a:pt x="240" y="252"/>
                </a:lnTo>
                <a:lnTo>
                  <a:pt x="246" y="252"/>
                </a:lnTo>
                <a:lnTo>
                  <a:pt x="246" y="258"/>
                </a:lnTo>
                <a:lnTo>
                  <a:pt x="252" y="264"/>
                </a:lnTo>
                <a:lnTo>
                  <a:pt x="252" y="270"/>
                </a:lnTo>
                <a:lnTo>
                  <a:pt x="252" y="270"/>
                </a:lnTo>
                <a:lnTo>
                  <a:pt x="258" y="276"/>
                </a:lnTo>
                <a:lnTo>
                  <a:pt x="252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2" y="300"/>
                </a:lnTo>
                <a:lnTo>
                  <a:pt x="246" y="306"/>
                </a:lnTo>
                <a:lnTo>
                  <a:pt x="240" y="306"/>
                </a:lnTo>
                <a:lnTo>
                  <a:pt x="246" y="312"/>
                </a:lnTo>
                <a:lnTo>
                  <a:pt x="240" y="312"/>
                </a:lnTo>
                <a:lnTo>
                  <a:pt x="240" y="318"/>
                </a:lnTo>
                <a:lnTo>
                  <a:pt x="246" y="318"/>
                </a:lnTo>
                <a:lnTo>
                  <a:pt x="252" y="318"/>
                </a:lnTo>
                <a:lnTo>
                  <a:pt x="252" y="318"/>
                </a:lnTo>
                <a:lnTo>
                  <a:pt x="252" y="318"/>
                </a:lnTo>
                <a:lnTo>
                  <a:pt x="246" y="318"/>
                </a:lnTo>
                <a:lnTo>
                  <a:pt x="252" y="318"/>
                </a:lnTo>
                <a:lnTo>
                  <a:pt x="252" y="324"/>
                </a:lnTo>
                <a:lnTo>
                  <a:pt x="246" y="324"/>
                </a:lnTo>
                <a:lnTo>
                  <a:pt x="246" y="324"/>
                </a:lnTo>
                <a:lnTo>
                  <a:pt x="240" y="324"/>
                </a:lnTo>
                <a:lnTo>
                  <a:pt x="240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2" y="336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8"/>
                </a:lnTo>
                <a:lnTo>
                  <a:pt x="228" y="348"/>
                </a:lnTo>
                <a:lnTo>
                  <a:pt x="228" y="342"/>
                </a:lnTo>
                <a:lnTo>
                  <a:pt x="240" y="342"/>
                </a:lnTo>
                <a:lnTo>
                  <a:pt x="234" y="348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6" y="354"/>
                </a:lnTo>
                <a:lnTo>
                  <a:pt x="240" y="360"/>
                </a:lnTo>
                <a:lnTo>
                  <a:pt x="246" y="360"/>
                </a:lnTo>
                <a:lnTo>
                  <a:pt x="240" y="366"/>
                </a:lnTo>
                <a:lnTo>
                  <a:pt x="240" y="360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34" y="372"/>
                </a:lnTo>
                <a:lnTo>
                  <a:pt x="234" y="366"/>
                </a:lnTo>
                <a:lnTo>
                  <a:pt x="234" y="372"/>
                </a:lnTo>
                <a:lnTo>
                  <a:pt x="240" y="372"/>
                </a:lnTo>
                <a:lnTo>
                  <a:pt x="240" y="378"/>
                </a:lnTo>
                <a:lnTo>
                  <a:pt x="240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2"/>
                </a:lnTo>
                <a:lnTo>
                  <a:pt x="222" y="378"/>
                </a:lnTo>
                <a:lnTo>
                  <a:pt x="222" y="378"/>
                </a:lnTo>
                <a:lnTo>
                  <a:pt x="216" y="378"/>
                </a:lnTo>
                <a:lnTo>
                  <a:pt x="216" y="372"/>
                </a:lnTo>
                <a:lnTo>
                  <a:pt x="216" y="372"/>
                </a:lnTo>
                <a:lnTo>
                  <a:pt x="216" y="372"/>
                </a:lnTo>
                <a:lnTo>
                  <a:pt x="210" y="378"/>
                </a:lnTo>
                <a:lnTo>
                  <a:pt x="204" y="378"/>
                </a:lnTo>
                <a:lnTo>
                  <a:pt x="210" y="372"/>
                </a:lnTo>
                <a:lnTo>
                  <a:pt x="210" y="366"/>
                </a:lnTo>
                <a:lnTo>
                  <a:pt x="204" y="366"/>
                </a:lnTo>
                <a:lnTo>
                  <a:pt x="204" y="366"/>
                </a:lnTo>
                <a:lnTo>
                  <a:pt x="204" y="360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6" y="348"/>
                </a:lnTo>
                <a:lnTo>
                  <a:pt x="210" y="348"/>
                </a:lnTo>
                <a:lnTo>
                  <a:pt x="216" y="342"/>
                </a:lnTo>
                <a:lnTo>
                  <a:pt x="216" y="342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0"/>
                </a:lnTo>
                <a:lnTo>
                  <a:pt x="216" y="330"/>
                </a:lnTo>
                <a:lnTo>
                  <a:pt x="222" y="330"/>
                </a:lnTo>
                <a:lnTo>
                  <a:pt x="222" y="330"/>
                </a:lnTo>
                <a:lnTo>
                  <a:pt x="216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18"/>
                </a:lnTo>
                <a:lnTo>
                  <a:pt x="216" y="324"/>
                </a:lnTo>
                <a:lnTo>
                  <a:pt x="216" y="318"/>
                </a:lnTo>
                <a:lnTo>
                  <a:pt x="216" y="318"/>
                </a:lnTo>
                <a:lnTo>
                  <a:pt x="204" y="318"/>
                </a:lnTo>
                <a:lnTo>
                  <a:pt x="198" y="312"/>
                </a:lnTo>
                <a:lnTo>
                  <a:pt x="198" y="312"/>
                </a:lnTo>
                <a:lnTo>
                  <a:pt x="192" y="306"/>
                </a:lnTo>
                <a:lnTo>
                  <a:pt x="192" y="306"/>
                </a:lnTo>
                <a:lnTo>
                  <a:pt x="186" y="300"/>
                </a:lnTo>
                <a:lnTo>
                  <a:pt x="180" y="306"/>
                </a:lnTo>
                <a:lnTo>
                  <a:pt x="174" y="306"/>
                </a:lnTo>
                <a:lnTo>
                  <a:pt x="174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2" y="306"/>
                </a:lnTo>
                <a:lnTo>
                  <a:pt x="168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294"/>
                </a:lnTo>
                <a:lnTo>
                  <a:pt x="156" y="294"/>
                </a:lnTo>
                <a:lnTo>
                  <a:pt x="150" y="288"/>
                </a:lnTo>
                <a:lnTo>
                  <a:pt x="150" y="288"/>
                </a:lnTo>
                <a:lnTo>
                  <a:pt x="150" y="282"/>
                </a:lnTo>
                <a:lnTo>
                  <a:pt x="150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82"/>
                </a:lnTo>
                <a:lnTo>
                  <a:pt x="144" y="282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2"/>
                </a:lnTo>
                <a:lnTo>
                  <a:pt x="120" y="282"/>
                </a:lnTo>
                <a:lnTo>
                  <a:pt x="126" y="288"/>
                </a:lnTo>
                <a:lnTo>
                  <a:pt x="126" y="282"/>
                </a:lnTo>
                <a:lnTo>
                  <a:pt x="126" y="282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0" y="270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76"/>
                </a:lnTo>
                <a:lnTo>
                  <a:pt x="102" y="276"/>
                </a:lnTo>
                <a:lnTo>
                  <a:pt x="96" y="276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8"/>
                </a:lnTo>
                <a:lnTo>
                  <a:pt x="90" y="288"/>
                </a:lnTo>
                <a:lnTo>
                  <a:pt x="90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88"/>
                </a:lnTo>
                <a:lnTo>
                  <a:pt x="72" y="288"/>
                </a:lnTo>
                <a:lnTo>
                  <a:pt x="72" y="288"/>
                </a:lnTo>
                <a:lnTo>
                  <a:pt x="66" y="288"/>
                </a:lnTo>
                <a:lnTo>
                  <a:pt x="66" y="288"/>
                </a:lnTo>
                <a:lnTo>
                  <a:pt x="54" y="288"/>
                </a:lnTo>
                <a:lnTo>
                  <a:pt x="48" y="276"/>
                </a:lnTo>
                <a:lnTo>
                  <a:pt x="42" y="282"/>
                </a:lnTo>
                <a:lnTo>
                  <a:pt x="42" y="288"/>
                </a:lnTo>
                <a:lnTo>
                  <a:pt x="36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18" y="276"/>
                </a:lnTo>
                <a:lnTo>
                  <a:pt x="18" y="282"/>
                </a:lnTo>
                <a:lnTo>
                  <a:pt x="12" y="282"/>
                </a:lnTo>
                <a:lnTo>
                  <a:pt x="6" y="276"/>
                </a:lnTo>
                <a:lnTo>
                  <a:pt x="6" y="270"/>
                </a:lnTo>
                <a:lnTo>
                  <a:pt x="0" y="270"/>
                </a:lnTo>
                <a:lnTo>
                  <a:pt x="0" y="270"/>
                </a:lnTo>
                <a:lnTo>
                  <a:pt x="6" y="264"/>
                </a:lnTo>
                <a:lnTo>
                  <a:pt x="12" y="258"/>
                </a:lnTo>
                <a:lnTo>
                  <a:pt x="18" y="258"/>
                </a:lnTo>
                <a:lnTo>
                  <a:pt x="18" y="264"/>
                </a:lnTo>
                <a:lnTo>
                  <a:pt x="18" y="264"/>
                </a:lnTo>
                <a:lnTo>
                  <a:pt x="24" y="270"/>
                </a:lnTo>
                <a:lnTo>
                  <a:pt x="30" y="270"/>
                </a:lnTo>
                <a:lnTo>
                  <a:pt x="24" y="270"/>
                </a:lnTo>
                <a:lnTo>
                  <a:pt x="24" y="270"/>
                </a:lnTo>
                <a:lnTo>
                  <a:pt x="36" y="270"/>
                </a:lnTo>
                <a:lnTo>
                  <a:pt x="42" y="264"/>
                </a:lnTo>
                <a:lnTo>
                  <a:pt x="42" y="270"/>
                </a:lnTo>
                <a:lnTo>
                  <a:pt x="48" y="270"/>
                </a:lnTo>
                <a:lnTo>
                  <a:pt x="48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6"/>
                </a:lnTo>
                <a:lnTo>
                  <a:pt x="60" y="282"/>
                </a:lnTo>
                <a:lnTo>
                  <a:pt x="66" y="282"/>
                </a:lnTo>
                <a:lnTo>
                  <a:pt x="66" y="282"/>
                </a:lnTo>
                <a:lnTo>
                  <a:pt x="72" y="282"/>
                </a:lnTo>
                <a:lnTo>
                  <a:pt x="72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64"/>
                </a:lnTo>
                <a:lnTo>
                  <a:pt x="48" y="258"/>
                </a:lnTo>
                <a:lnTo>
                  <a:pt x="54" y="258"/>
                </a:lnTo>
                <a:lnTo>
                  <a:pt x="60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6" y="252"/>
                </a:lnTo>
                <a:lnTo>
                  <a:pt x="66" y="252"/>
                </a:lnTo>
                <a:lnTo>
                  <a:pt x="72" y="258"/>
                </a:lnTo>
                <a:lnTo>
                  <a:pt x="78" y="258"/>
                </a:lnTo>
                <a:lnTo>
                  <a:pt x="84" y="252"/>
                </a:lnTo>
                <a:lnTo>
                  <a:pt x="90" y="246"/>
                </a:lnTo>
                <a:lnTo>
                  <a:pt x="96" y="246"/>
                </a:lnTo>
                <a:lnTo>
                  <a:pt x="102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20" y="246"/>
                </a:lnTo>
                <a:lnTo>
                  <a:pt x="120" y="240"/>
                </a:lnTo>
                <a:lnTo>
                  <a:pt x="120" y="240"/>
                </a:lnTo>
                <a:lnTo>
                  <a:pt x="120" y="246"/>
                </a:lnTo>
                <a:lnTo>
                  <a:pt x="126" y="240"/>
                </a:lnTo>
                <a:lnTo>
                  <a:pt x="126" y="246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34"/>
                </a:lnTo>
                <a:lnTo>
                  <a:pt x="120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6"/>
                </a:lnTo>
                <a:lnTo>
                  <a:pt x="108" y="240"/>
                </a:lnTo>
                <a:lnTo>
                  <a:pt x="102" y="246"/>
                </a:lnTo>
                <a:lnTo>
                  <a:pt x="102" y="246"/>
                </a:lnTo>
                <a:lnTo>
                  <a:pt x="90" y="240"/>
                </a:lnTo>
                <a:lnTo>
                  <a:pt x="84" y="240"/>
                </a:lnTo>
                <a:lnTo>
                  <a:pt x="72" y="234"/>
                </a:lnTo>
                <a:lnTo>
                  <a:pt x="72" y="234"/>
                </a:lnTo>
                <a:lnTo>
                  <a:pt x="66" y="234"/>
                </a:lnTo>
                <a:lnTo>
                  <a:pt x="66" y="228"/>
                </a:lnTo>
                <a:lnTo>
                  <a:pt x="60" y="228"/>
                </a:lnTo>
                <a:lnTo>
                  <a:pt x="60" y="228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54" y="204"/>
                </a:lnTo>
                <a:lnTo>
                  <a:pt x="60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72" y="198"/>
                </a:lnTo>
                <a:lnTo>
                  <a:pt x="78" y="186"/>
                </a:lnTo>
                <a:lnTo>
                  <a:pt x="78" y="186"/>
                </a:lnTo>
                <a:lnTo>
                  <a:pt x="90" y="180"/>
                </a:lnTo>
                <a:lnTo>
                  <a:pt x="90" y="174"/>
                </a:lnTo>
                <a:lnTo>
                  <a:pt x="90" y="168"/>
                </a:lnTo>
                <a:lnTo>
                  <a:pt x="96" y="162"/>
                </a:lnTo>
                <a:lnTo>
                  <a:pt x="96" y="156"/>
                </a:lnTo>
                <a:lnTo>
                  <a:pt x="102" y="156"/>
                </a:lnTo>
                <a:lnTo>
                  <a:pt x="102" y="144"/>
                </a:lnTo>
                <a:lnTo>
                  <a:pt x="102" y="144"/>
                </a:lnTo>
                <a:lnTo>
                  <a:pt x="108" y="138"/>
                </a:lnTo>
                <a:lnTo>
                  <a:pt x="108" y="138"/>
                </a:lnTo>
                <a:lnTo>
                  <a:pt x="108" y="132"/>
                </a:lnTo>
                <a:lnTo>
                  <a:pt x="108" y="126"/>
                </a:lnTo>
                <a:lnTo>
                  <a:pt x="108" y="114"/>
                </a:lnTo>
                <a:lnTo>
                  <a:pt x="114" y="102"/>
                </a:lnTo>
                <a:lnTo>
                  <a:pt x="114" y="102"/>
                </a:lnTo>
                <a:lnTo>
                  <a:pt x="114" y="96"/>
                </a:lnTo>
                <a:lnTo>
                  <a:pt x="120" y="84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32" y="84"/>
                </a:lnTo>
                <a:lnTo>
                  <a:pt x="138" y="84"/>
                </a:lnTo>
                <a:lnTo>
                  <a:pt x="138" y="78"/>
                </a:lnTo>
                <a:lnTo>
                  <a:pt x="144" y="78"/>
                </a:lnTo>
                <a:lnTo>
                  <a:pt x="150" y="78"/>
                </a:lnTo>
                <a:lnTo>
                  <a:pt x="162" y="66"/>
                </a:lnTo>
                <a:lnTo>
                  <a:pt x="150" y="78"/>
                </a:lnTo>
                <a:lnTo>
                  <a:pt x="156" y="84"/>
                </a:lnTo>
                <a:lnTo>
                  <a:pt x="156" y="90"/>
                </a:lnTo>
                <a:lnTo>
                  <a:pt x="156" y="96"/>
                </a:lnTo>
                <a:lnTo>
                  <a:pt x="156" y="102"/>
                </a:lnTo>
                <a:lnTo>
                  <a:pt x="156" y="102"/>
                </a:lnTo>
                <a:lnTo>
                  <a:pt x="162" y="102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74" y="108"/>
                </a:lnTo>
                <a:lnTo>
                  <a:pt x="168" y="108"/>
                </a:lnTo>
                <a:lnTo>
                  <a:pt x="180" y="120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56" y="120"/>
                </a:lnTo>
                <a:lnTo>
                  <a:pt x="156" y="120"/>
                </a:lnTo>
                <a:lnTo>
                  <a:pt x="150" y="114"/>
                </a:lnTo>
                <a:lnTo>
                  <a:pt x="150" y="114"/>
                </a:lnTo>
                <a:lnTo>
                  <a:pt x="144" y="120"/>
                </a:lnTo>
                <a:lnTo>
                  <a:pt x="144" y="126"/>
                </a:lnTo>
                <a:lnTo>
                  <a:pt x="150" y="126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56"/>
                </a:lnTo>
                <a:lnTo>
                  <a:pt x="138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50" y="156"/>
                </a:lnTo>
                <a:lnTo>
                  <a:pt x="156" y="162"/>
                </a:lnTo>
                <a:lnTo>
                  <a:pt x="156" y="162"/>
                </a:lnTo>
                <a:lnTo>
                  <a:pt x="162" y="162"/>
                </a:lnTo>
                <a:lnTo>
                  <a:pt x="168" y="162"/>
                </a:lnTo>
                <a:lnTo>
                  <a:pt x="168" y="162"/>
                </a:lnTo>
                <a:lnTo>
                  <a:pt x="174" y="168"/>
                </a:lnTo>
                <a:lnTo>
                  <a:pt x="174" y="168"/>
                </a:lnTo>
                <a:lnTo>
                  <a:pt x="180" y="168"/>
                </a:lnTo>
                <a:lnTo>
                  <a:pt x="180" y="16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8" name=""/>
          <p:cNvSpPr/>
          <p:nvPr/>
        </p:nvSpPr>
        <p:spPr>
          <a:xfrm>
            <a:off x="7885080" y="2917800"/>
            <a:ext cx="360" cy="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9" name=""/>
          <p:cNvSpPr/>
          <p:nvPr/>
        </p:nvSpPr>
        <p:spPr>
          <a:xfrm>
            <a:off x="7885080" y="2927520"/>
            <a:ext cx="1800" cy="1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0" name=""/>
          <p:cNvSpPr/>
          <p:nvPr/>
        </p:nvSpPr>
        <p:spPr>
          <a:xfrm>
            <a:off x="7875720" y="2917800"/>
            <a:ext cx="1440" cy="1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1" name=""/>
          <p:cNvSpPr/>
          <p:nvPr/>
        </p:nvSpPr>
        <p:spPr>
          <a:xfrm>
            <a:off x="7647120" y="2917800"/>
            <a:ext cx="133200" cy="47520"/>
          </a:xfrm>
          <a:custGeom>
            <a:avLst/>
            <a:gdLst/>
            <a:ahLst/>
            <a:rect l="l" t="t" r="r" b="b"/>
            <a:pathLst>
              <a:path w="84" h="30">
                <a:moveTo>
                  <a:pt x="0" y="12"/>
                </a:moveTo>
                <a:lnTo>
                  <a:pt x="6" y="18"/>
                </a:lnTo>
                <a:lnTo>
                  <a:pt x="6" y="18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6" y="24"/>
                </a:lnTo>
                <a:lnTo>
                  <a:pt x="66" y="24"/>
                </a:lnTo>
                <a:lnTo>
                  <a:pt x="78" y="18"/>
                </a:lnTo>
                <a:lnTo>
                  <a:pt x="84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6"/>
                </a:lnTo>
                <a:lnTo>
                  <a:pt x="60" y="6"/>
                </a:lnTo>
                <a:lnTo>
                  <a:pt x="60" y="12"/>
                </a:lnTo>
                <a:lnTo>
                  <a:pt x="54" y="12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36" y="12"/>
                </a:lnTo>
                <a:lnTo>
                  <a:pt x="30" y="6"/>
                </a:lnTo>
                <a:lnTo>
                  <a:pt x="24" y="6"/>
                </a:lnTo>
                <a:lnTo>
                  <a:pt x="18" y="0"/>
                </a:lnTo>
                <a:lnTo>
                  <a:pt x="12" y="6"/>
                </a:lnTo>
                <a:lnTo>
                  <a:pt x="6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2" name=""/>
          <p:cNvSpPr/>
          <p:nvPr/>
        </p:nvSpPr>
        <p:spPr>
          <a:xfrm>
            <a:off x="7732800" y="2832120"/>
            <a:ext cx="66600" cy="38160"/>
          </a:xfrm>
          <a:custGeom>
            <a:avLst/>
            <a:gdLst/>
            <a:ahLst/>
            <a:rect l="l" t="t" r="r" b="b"/>
            <a:pathLst>
              <a:path w="42" h="24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2"/>
                </a:lnTo>
                <a:lnTo>
                  <a:pt x="30" y="6"/>
                </a:lnTo>
                <a:lnTo>
                  <a:pt x="18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3" name=""/>
          <p:cNvSpPr/>
          <p:nvPr/>
        </p:nvSpPr>
        <p:spPr>
          <a:xfrm>
            <a:off x="7704000" y="2851200"/>
            <a:ext cx="57240" cy="28440"/>
          </a:xfrm>
          <a:custGeom>
            <a:avLst/>
            <a:gdLst/>
            <a:ahLst/>
            <a:rect l="l" t="t" r="r" b="b"/>
            <a:pathLst>
              <a:path w="36" h="18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24" y="18"/>
                </a:lnTo>
                <a:lnTo>
                  <a:pt x="30" y="18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0" y="6"/>
                </a:lnTo>
                <a:lnTo>
                  <a:pt x="24" y="0"/>
                </a:ln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4" name=""/>
          <p:cNvSpPr/>
          <p:nvPr/>
        </p:nvSpPr>
        <p:spPr>
          <a:xfrm>
            <a:off x="7856640" y="2536920"/>
            <a:ext cx="28440" cy="47520"/>
          </a:xfrm>
          <a:custGeom>
            <a:avLst/>
            <a:gdLst/>
            <a:ahLst/>
            <a:rect l="l" t="t" r="r" b="b"/>
            <a:pathLst>
              <a:path w="18" h="30">
                <a:moveTo>
                  <a:pt x="0" y="24"/>
                </a:moveTo>
                <a:lnTo>
                  <a:pt x="0" y="18"/>
                </a:lnTo>
                <a:lnTo>
                  <a:pt x="0" y="12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2" y="18"/>
                </a:lnTo>
                <a:lnTo>
                  <a:pt x="12" y="18"/>
                </a:lnTo>
                <a:lnTo>
                  <a:pt x="6" y="24"/>
                </a:lnTo>
                <a:lnTo>
                  <a:pt x="6" y="24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5" name=""/>
          <p:cNvSpPr/>
          <p:nvPr/>
        </p:nvSpPr>
        <p:spPr>
          <a:xfrm>
            <a:off x="7913520" y="2479680"/>
            <a:ext cx="66960" cy="19080"/>
          </a:xfrm>
          <a:custGeom>
            <a:avLst/>
            <a:gdLst/>
            <a:ahLst/>
            <a:rect l="l" t="t" r="r" b="b"/>
            <a:pathLst>
              <a:path w="42" h="12">
                <a:moveTo>
                  <a:pt x="0" y="12"/>
                </a:moveTo>
                <a:lnTo>
                  <a:pt x="6" y="6"/>
                </a:lnTo>
                <a:lnTo>
                  <a:pt x="18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36" y="0"/>
                </a:lnTo>
                <a:lnTo>
                  <a:pt x="30" y="6"/>
                </a:lnTo>
                <a:lnTo>
                  <a:pt x="30" y="6"/>
                </a:lnTo>
                <a:lnTo>
                  <a:pt x="24" y="6"/>
                </a:lnTo>
                <a:lnTo>
                  <a:pt x="18" y="6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6" name=""/>
          <p:cNvSpPr/>
          <p:nvPr/>
        </p:nvSpPr>
        <p:spPr>
          <a:xfrm>
            <a:off x="7694640" y="2879640"/>
            <a:ext cx="38160" cy="19080"/>
          </a:xfrm>
          <a:custGeom>
            <a:avLst/>
            <a:gdLst/>
            <a:ahLst/>
            <a:rect l="l" t="t" r="r" b="b"/>
            <a:pathLst>
              <a:path w="24" h="12">
                <a:moveTo>
                  <a:pt x="0" y="0"/>
                </a:moveTo>
                <a:lnTo>
                  <a:pt x="0" y="6"/>
                </a:lnTo>
                <a:lnTo>
                  <a:pt x="6" y="6"/>
                </a:lnTo>
                <a:lnTo>
                  <a:pt x="6" y="12"/>
                </a:lnTo>
                <a:lnTo>
                  <a:pt x="12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18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7" name=""/>
          <p:cNvSpPr/>
          <p:nvPr/>
        </p:nvSpPr>
        <p:spPr>
          <a:xfrm>
            <a:off x="7980480" y="2470320"/>
            <a:ext cx="47520" cy="9360"/>
          </a:xfrm>
          <a:custGeom>
            <a:avLst/>
            <a:gdLst/>
            <a:ahLst/>
            <a:rect l="l" t="t" r="r" b="b"/>
            <a:pathLst>
              <a:path w="30" h="6">
                <a:moveTo>
                  <a:pt x="0" y="6"/>
                </a:moveTo>
                <a:lnTo>
                  <a:pt x="6" y="0"/>
                </a:lnTo>
                <a:lnTo>
                  <a:pt x="12" y="6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18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8" name=""/>
          <p:cNvSpPr/>
          <p:nvPr/>
        </p:nvSpPr>
        <p:spPr>
          <a:xfrm>
            <a:off x="7875720" y="2508120"/>
            <a:ext cx="37800" cy="19080"/>
          </a:xfrm>
          <a:custGeom>
            <a:avLst/>
            <a:gdLst/>
            <a:ahLst/>
            <a:rect l="l" t="t" r="r" b="b"/>
            <a:pathLst>
              <a:path w="24" h="12">
                <a:moveTo>
                  <a:pt x="0" y="12"/>
                </a:moveTo>
                <a:lnTo>
                  <a:pt x="6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18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9" name=""/>
          <p:cNvSpPr/>
          <p:nvPr/>
        </p:nvSpPr>
        <p:spPr>
          <a:xfrm>
            <a:off x="8055000" y="246060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6"/>
                </a:moveTo>
                <a:lnTo>
                  <a:pt x="0" y="12"/>
                </a:lnTo>
                <a:lnTo>
                  <a:pt x="6" y="6"/>
                </a:lnTo>
                <a:lnTo>
                  <a:pt x="12" y="6"/>
                </a:lnTo>
                <a:lnTo>
                  <a:pt x="18" y="6"/>
                </a:lnTo>
                <a:lnTo>
                  <a:pt x="12" y="0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0" name=""/>
          <p:cNvSpPr/>
          <p:nvPr/>
        </p:nvSpPr>
        <p:spPr>
          <a:xfrm>
            <a:off x="7790040" y="285120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1" name=""/>
          <p:cNvSpPr/>
          <p:nvPr/>
        </p:nvSpPr>
        <p:spPr>
          <a:xfrm>
            <a:off x="8093160" y="24512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2" name=""/>
          <p:cNvSpPr/>
          <p:nvPr/>
        </p:nvSpPr>
        <p:spPr>
          <a:xfrm>
            <a:off x="8112240" y="24512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3" name=""/>
          <p:cNvSpPr/>
          <p:nvPr/>
        </p:nvSpPr>
        <p:spPr>
          <a:xfrm>
            <a:off x="7542360" y="2898720"/>
            <a:ext cx="550800" cy="455760"/>
          </a:xfrm>
          <a:custGeom>
            <a:avLst/>
            <a:gdLst/>
            <a:ahLst/>
            <a:rect l="l" t="t" r="r" b="b"/>
            <a:pathLst>
              <a:path w="348" h="288">
                <a:moveTo>
                  <a:pt x="42" y="102"/>
                </a:moveTo>
                <a:lnTo>
                  <a:pt x="48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8"/>
                </a:lnTo>
                <a:lnTo>
                  <a:pt x="60" y="108"/>
                </a:lnTo>
                <a:lnTo>
                  <a:pt x="60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20"/>
                </a:lnTo>
                <a:lnTo>
                  <a:pt x="66" y="126"/>
                </a:lnTo>
                <a:lnTo>
                  <a:pt x="66" y="132"/>
                </a:lnTo>
                <a:lnTo>
                  <a:pt x="66" y="138"/>
                </a:lnTo>
                <a:lnTo>
                  <a:pt x="72" y="138"/>
                </a:lnTo>
                <a:lnTo>
                  <a:pt x="72" y="144"/>
                </a:lnTo>
                <a:lnTo>
                  <a:pt x="78" y="144"/>
                </a:lnTo>
                <a:lnTo>
                  <a:pt x="78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44"/>
                </a:lnTo>
                <a:lnTo>
                  <a:pt x="90" y="138"/>
                </a:lnTo>
                <a:lnTo>
                  <a:pt x="90" y="144"/>
                </a:lnTo>
                <a:lnTo>
                  <a:pt x="96" y="144"/>
                </a:lnTo>
                <a:lnTo>
                  <a:pt x="96" y="144"/>
                </a:lnTo>
                <a:lnTo>
                  <a:pt x="102" y="150"/>
                </a:lnTo>
                <a:lnTo>
                  <a:pt x="102" y="150"/>
                </a:lnTo>
                <a:lnTo>
                  <a:pt x="102" y="156"/>
                </a:lnTo>
                <a:lnTo>
                  <a:pt x="102" y="162"/>
                </a:lnTo>
                <a:lnTo>
                  <a:pt x="102" y="168"/>
                </a:lnTo>
                <a:lnTo>
                  <a:pt x="108" y="168"/>
                </a:lnTo>
                <a:lnTo>
                  <a:pt x="102" y="168"/>
                </a:lnTo>
                <a:lnTo>
                  <a:pt x="108" y="168"/>
                </a:lnTo>
                <a:lnTo>
                  <a:pt x="108" y="162"/>
                </a:lnTo>
                <a:lnTo>
                  <a:pt x="108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20" y="162"/>
                </a:lnTo>
                <a:lnTo>
                  <a:pt x="126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8" y="162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44" y="180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8"/>
                </a:lnTo>
                <a:lnTo>
                  <a:pt x="150" y="204"/>
                </a:lnTo>
                <a:lnTo>
                  <a:pt x="150" y="204"/>
                </a:lnTo>
                <a:lnTo>
                  <a:pt x="144" y="204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6"/>
                </a:lnTo>
                <a:lnTo>
                  <a:pt x="150" y="216"/>
                </a:lnTo>
                <a:lnTo>
                  <a:pt x="150" y="216"/>
                </a:lnTo>
                <a:lnTo>
                  <a:pt x="156" y="216"/>
                </a:lnTo>
                <a:lnTo>
                  <a:pt x="156" y="216"/>
                </a:lnTo>
                <a:lnTo>
                  <a:pt x="162" y="216"/>
                </a:lnTo>
                <a:lnTo>
                  <a:pt x="174" y="216"/>
                </a:lnTo>
                <a:lnTo>
                  <a:pt x="186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04"/>
                </a:lnTo>
                <a:lnTo>
                  <a:pt x="198" y="198"/>
                </a:lnTo>
                <a:lnTo>
                  <a:pt x="198" y="198"/>
                </a:lnTo>
                <a:lnTo>
                  <a:pt x="198" y="192"/>
                </a:lnTo>
                <a:lnTo>
                  <a:pt x="198" y="192"/>
                </a:lnTo>
                <a:lnTo>
                  <a:pt x="204" y="186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04" y="204"/>
                </a:lnTo>
                <a:lnTo>
                  <a:pt x="210" y="204"/>
                </a:lnTo>
                <a:lnTo>
                  <a:pt x="204" y="204"/>
                </a:lnTo>
                <a:lnTo>
                  <a:pt x="204" y="210"/>
                </a:lnTo>
                <a:lnTo>
                  <a:pt x="204" y="210"/>
                </a:lnTo>
                <a:lnTo>
                  <a:pt x="204" y="216"/>
                </a:lnTo>
                <a:lnTo>
                  <a:pt x="210" y="216"/>
                </a:lnTo>
                <a:lnTo>
                  <a:pt x="210" y="222"/>
                </a:lnTo>
                <a:lnTo>
                  <a:pt x="210" y="222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34"/>
                </a:lnTo>
                <a:lnTo>
                  <a:pt x="210" y="240"/>
                </a:lnTo>
                <a:lnTo>
                  <a:pt x="216" y="240"/>
                </a:lnTo>
                <a:lnTo>
                  <a:pt x="216" y="240"/>
                </a:lnTo>
                <a:lnTo>
                  <a:pt x="222" y="240"/>
                </a:lnTo>
                <a:lnTo>
                  <a:pt x="222" y="240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8"/>
                </a:lnTo>
                <a:lnTo>
                  <a:pt x="246" y="258"/>
                </a:lnTo>
                <a:lnTo>
                  <a:pt x="246" y="258"/>
                </a:lnTo>
                <a:lnTo>
                  <a:pt x="246" y="258"/>
                </a:lnTo>
                <a:lnTo>
                  <a:pt x="252" y="264"/>
                </a:lnTo>
                <a:lnTo>
                  <a:pt x="252" y="264"/>
                </a:lnTo>
                <a:lnTo>
                  <a:pt x="252" y="270"/>
                </a:lnTo>
                <a:lnTo>
                  <a:pt x="252" y="264"/>
                </a:lnTo>
                <a:lnTo>
                  <a:pt x="252" y="270"/>
                </a:lnTo>
                <a:lnTo>
                  <a:pt x="258" y="270"/>
                </a:lnTo>
                <a:lnTo>
                  <a:pt x="258" y="270"/>
                </a:lnTo>
                <a:lnTo>
                  <a:pt x="264" y="276"/>
                </a:lnTo>
                <a:lnTo>
                  <a:pt x="264" y="276"/>
                </a:lnTo>
                <a:lnTo>
                  <a:pt x="264" y="276"/>
                </a:lnTo>
                <a:lnTo>
                  <a:pt x="264" y="282"/>
                </a:lnTo>
                <a:lnTo>
                  <a:pt x="264" y="282"/>
                </a:lnTo>
                <a:lnTo>
                  <a:pt x="264" y="288"/>
                </a:lnTo>
                <a:lnTo>
                  <a:pt x="264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82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76"/>
                </a:lnTo>
                <a:lnTo>
                  <a:pt x="294" y="276"/>
                </a:lnTo>
                <a:lnTo>
                  <a:pt x="294" y="282"/>
                </a:lnTo>
                <a:lnTo>
                  <a:pt x="300" y="276"/>
                </a:lnTo>
                <a:lnTo>
                  <a:pt x="300" y="282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6" y="270"/>
                </a:lnTo>
                <a:lnTo>
                  <a:pt x="306" y="270"/>
                </a:lnTo>
                <a:lnTo>
                  <a:pt x="306" y="264"/>
                </a:lnTo>
                <a:lnTo>
                  <a:pt x="300" y="264"/>
                </a:lnTo>
                <a:lnTo>
                  <a:pt x="300" y="258"/>
                </a:lnTo>
                <a:lnTo>
                  <a:pt x="300" y="258"/>
                </a:lnTo>
                <a:lnTo>
                  <a:pt x="300" y="252"/>
                </a:lnTo>
                <a:lnTo>
                  <a:pt x="300" y="258"/>
                </a:lnTo>
                <a:lnTo>
                  <a:pt x="300" y="252"/>
                </a:lnTo>
                <a:lnTo>
                  <a:pt x="300" y="252"/>
                </a:lnTo>
                <a:lnTo>
                  <a:pt x="294" y="252"/>
                </a:lnTo>
                <a:lnTo>
                  <a:pt x="294" y="246"/>
                </a:lnTo>
                <a:lnTo>
                  <a:pt x="294" y="246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94" y="234"/>
                </a:lnTo>
                <a:lnTo>
                  <a:pt x="288" y="234"/>
                </a:lnTo>
                <a:lnTo>
                  <a:pt x="294" y="234"/>
                </a:lnTo>
                <a:lnTo>
                  <a:pt x="294" y="234"/>
                </a:lnTo>
                <a:lnTo>
                  <a:pt x="294" y="234"/>
                </a:lnTo>
                <a:lnTo>
                  <a:pt x="294" y="234"/>
                </a:lnTo>
                <a:lnTo>
                  <a:pt x="294" y="234"/>
                </a:lnTo>
                <a:lnTo>
                  <a:pt x="288" y="228"/>
                </a:lnTo>
                <a:lnTo>
                  <a:pt x="294" y="228"/>
                </a:lnTo>
                <a:lnTo>
                  <a:pt x="294" y="222"/>
                </a:lnTo>
                <a:lnTo>
                  <a:pt x="294" y="216"/>
                </a:lnTo>
                <a:lnTo>
                  <a:pt x="294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0"/>
                </a:lnTo>
                <a:lnTo>
                  <a:pt x="300" y="210"/>
                </a:lnTo>
                <a:lnTo>
                  <a:pt x="300" y="210"/>
                </a:lnTo>
                <a:lnTo>
                  <a:pt x="300" y="210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306" y="204"/>
                </a:lnTo>
                <a:lnTo>
                  <a:pt x="306" y="198"/>
                </a:lnTo>
                <a:lnTo>
                  <a:pt x="306" y="192"/>
                </a:lnTo>
                <a:lnTo>
                  <a:pt x="312" y="192"/>
                </a:lnTo>
                <a:lnTo>
                  <a:pt x="312" y="186"/>
                </a:lnTo>
                <a:lnTo>
                  <a:pt x="312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92"/>
                </a:lnTo>
                <a:lnTo>
                  <a:pt x="324" y="192"/>
                </a:lnTo>
                <a:lnTo>
                  <a:pt x="318" y="186"/>
                </a:lnTo>
                <a:lnTo>
                  <a:pt x="324" y="186"/>
                </a:lnTo>
                <a:lnTo>
                  <a:pt x="324" y="186"/>
                </a:lnTo>
                <a:lnTo>
                  <a:pt x="324" y="192"/>
                </a:lnTo>
                <a:lnTo>
                  <a:pt x="324" y="192"/>
                </a:lnTo>
                <a:lnTo>
                  <a:pt x="330" y="192"/>
                </a:lnTo>
                <a:lnTo>
                  <a:pt x="330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86"/>
                </a:lnTo>
                <a:lnTo>
                  <a:pt x="324" y="186"/>
                </a:lnTo>
                <a:lnTo>
                  <a:pt x="330" y="186"/>
                </a:lnTo>
                <a:lnTo>
                  <a:pt x="330" y="186"/>
                </a:lnTo>
                <a:lnTo>
                  <a:pt x="330" y="186"/>
                </a:lnTo>
                <a:lnTo>
                  <a:pt x="330" y="186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74"/>
                </a:lnTo>
                <a:lnTo>
                  <a:pt x="336" y="174"/>
                </a:lnTo>
                <a:lnTo>
                  <a:pt x="342" y="174"/>
                </a:lnTo>
                <a:lnTo>
                  <a:pt x="342" y="174"/>
                </a:lnTo>
                <a:lnTo>
                  <a:pt x="342" y="174"/>
                </a:lnTo>
                <a:lnTo>
                  <a:pt x="342" y="168"/>
                </a:lnTo>
                <a:lnTo>
                  <a:pt x="342" y="168"/>
                </a:lnTo>
                <a:lnTo>
                  <a:pt x="342" y="168"/>
                </a:lnTo>
                <a:lnTo>
                  <a:pt x="342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2"/>
                </a:lnTo>
                <a:lnTo>
                  <a:pt x="348" y="162"/>
                </a:lnTo>
                <a:lnTo>
                  <a:pt x="348" y="162"/>
                </a:lnTo>
                <a:lnTo>
                  <a:pt x="348" y="162"/>
                </a:lnTo>
                <a:lnTo>
                  <a:pt x="348" y="162"/>
                </a:lnTo>
                <a:lnTo>
                  <a:pt x="342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0"/>
                </a:lnTo>
                <a:lnTo>
                  <a:pt x="348" y="150"/>
                </a:lnTo>
                <a:lnTo>
                  <a:pt x="342" y="150"/>
                </a:lnTo>
                <a:lnTo>
                  <a:pt x="348" y="144"/>
                </a:lnTo>
                <a:lnTo>
                  <a:pt x="342" y="144"/>
                </a:lnTo>
                <a:lnTo>
                  <a:pt x="348" y="144"/>
                </a:lnTo>
                <a:lnTo>
                  <a:pt x="342" y="144"/>
                </a:lnTo>
                <a:lnTo>
                  <a:pt x="342" y="144"/>
                </a:lnTo>
                <a:lnTo>
                  <a:pt x="336" y="144"/>
                </a:lnTo>
                <a:lnTo>
                  <a:pt x="336" y="144"/>
                </a:lnTo>
                <a:lnTo>
                  <a:pt x="336" y="144"/>
                </a:lnTo>
                <a:lnTo>
                  <a:pt x="336" y="144"/>
                </a:lnTo>
                <a:lnTo>
                  <a:pt x="330" y="138"/>
                </a:lnTo>
                <a:lnTo>
                  <a:pt x="330" y="138"/>
                </a:lnTo>
                <a:lnTo>
                  <a:pt x="330" y="138"/>
                </a:lnTo>
                <a:lnTo>
                  <a:pt x="330" y="138"/>
                </a:lnTo>
                <a:lnTo>
                  <a:pt x="330" y="138"/>
                </a:lnTo>
                <a:lnTo>
                  <a:pt x="330" y="138"/>
                </a:lnTo>
                <a:lnTo>
                  <a:pt x="330" y="132"/>
                </a:lnTo>
                <a:lnTo>
                  <a:pt x="330" y="132"/>
                </a:lnTo>
                <a:lnTo>
                  <a:pt x="336" y="132"/>
                </a:lnTo>
                <a:lnTo>
                  <a:pt x="336" y="132"/>
                </a:lnTo>
                <a:lnTo>
                  <a:pt x="336" y="126"/>
                </a:lnTo>
                <a:lnTo>
                  <a:pt x="336" y="126"/>
                </a:lnTo>
                <a:lnTo>
                  <a:pt x="336" y="126"/>
                </a:lnTo>
                <a:lnTo>
                  <a:pt x="336" y="126"/>
                </a:lnTo>
                <a:lnTo>
                  <a:pt x="336" y="126"/>
                </a:lnTo>
                <a:lnTo>
                  <a:pt x="330" y="126"/>
                </a:lnTo>
                <a:lnTo>
                  <a:pt x="330" y="120"/>
                </a:lnTo>
                <a:lnTo>
                  <a:pt x="330" y="120"/>
                </a:lnTo>
                <a:lnTo>
                  <a:pt x="330" y="120"/>
                </a:lnTo>
                <a:lnTo>
                  <a:pt x="330" y="120"/>
                </a:lnTo>
                <a:lnTo>
                  <a:pt x="330" y="120"/>
                </a:lnTo>
                <a:lnTo>
                  <a:pt x="324" y="114"/>
                </a:lnTo>
                <a:lnTo>
                  <a:pt x="324" y="108"/>
                </a:lnTo>
                <a:lnTo>
                  <a:pt x="318" y="114"/>
                </a:lnTo>
                <a:lnTo>
                  <a:pt x="318" y="108"/>
                </a:lnTo>
                <a:lnTo>
                  <a:pt x="318" y="114"/>
                </a:lnTo>
                <a:lnTo>
                  <a:pt x="318" y="108"/>
                </a:lnTo>
                <a:lnTo>
                  <a:pt x="318" y="108"/>
                </a:lnTo>
                <a:lnTo>
                  <a:pt x="312" y="108"/>
                </a:lnTo>
                <a:lnTo>
                  <a:pt x="312" y="108"/>
                </a:lnTo>
                <a:lnTo>
                  <a:pt x="312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2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88" y="108"/>
                </a:lnTo>
                <a:lnTo>
                  <a:pt x="288" y="108"/>
                </a:lnTo>
                <a:lnTo>
                  <a:pt x="288" y="102"/>
                </a:lnTo>
                <a:lnTo>
                  <a:pt x="288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0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94" y="78"/>
                </a:lnTo>
                <a:lnTo>
                  <a:pt x="288" y="78"/>
                </a:lnTo>
                <a:lnTo>
                  <a:pt x="294" y="72"/>
                </a:lnTo>
                <a:lnTo>
                  <a:pt x="294" y="72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294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48"/>
                </a:lnTo>
                <a:lnTo>
                  <a:pt x="294" y="54"/>
                </a:lnTo>
                <a:lnTo>
                  <a:pt x="294" y="48"/>
                </a:lnTo>
                <a:lnTo>
                  <a:pt x="294" y="48"/>
                </a:lnTo>
                <a:lnTo>
                  <a:pt x="282" y="48"/>
                </a:lnTo>
                <a:lnTo>
                  <a:pt x="276" y="42"/>
                </a:lnTo>
                <a:lnTo>
                  <a:pt x="276" y="42"/>
                </a:lnTo>
                <a:lnTo>
                  <a:pt x="276" y="36"/>
                </a:lnTo>
                <a:lnTo>
                  <a:pt x="270" y="36"/>
                </a:lnTo>
                <a:lnTo>
                  <a:pt x="264" y="30"/>
                </a:lnTo>
                <a:lnTo>
                  <a:pt x="258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46" y="36"/>
                </a:lnTo>
                <a:lnTo>
                  <a:pt x="246" y="36"/>
                </a:lnTo>
                <a:lnTo>
                  <a:pt x="240" y="36"/>
                </a:lnTo>
                <a:lnTo>
                  <a:pt x="246" y="30"/>
                </a:lnTo>
                <a:lnTo>
                  <a:pt x="240" y="30"/>
                </a:lnTo>
                <a:lnTo>
                  <a:pt x="240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24"/>
                </a:lnTo>
                <a:lnTo>
                  <a:pt x="234" y="24"/>
                </a:lnTo>
                <a:lnTo>
                  <a:pt x="228" y="18"/>
                </a:lnTo>
                <a:lnTo>
                  <a:pt x="228" y="18"/>
                </a:lnTo>
                <a:lnTo>
                  <a:pt x="228" y="12"/>
                </a:lnTo>
                <a:lnTo>
                  <a:pt x="228" y="6"/>
                </a:lnTo>
                <a:lnTo>
                  <a:pt x="222" y="6"/>
                </a:lnTo>
                <a:lnTo>
                  <a:pt x="222" y="6"/>
                </a:lnTo>
                <a:lnTo>
                  <a:pt x="222" y="12"/>
                </a:lnTo>
                <a:lnTo>
                  <a:pt x="222" y="12"/>
                </a:lnTo>
                <a:lnTo>
                  <a:pt x="216" y="18"/>
                </a:lnTo>
                <a:lnTo>
                  <a:pt x="216" y="18"/>
                </a:lnTo>
                <a:lnTo>
                  <a:pt x="210" y="18"/>
                </a:lnTo>
                <a:lnTo>
                  <a:pt x="204" y="18"/>
                </a:lnTo>
                <a:lnTo>
                  <a:pt x="198" y="18"/>
                </a:lnTo>
                <a:lnTo>
                  <a:pt x="198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2"/>
                </a:lnTo>
                <a:lnTo>
                  <a:pt x="204" y="12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198" y="0"/>
                </a:lnTo>
                <a:lnTo>
                  <a:pt x="198" y="6"/>
                </a:lnTo>
                <a:lnTo>
                  <a:pt x="198" y="6"/>
                </a:lnTo>
                <a:lnTo>
                  <a:pt x="192" y="6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86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6"/>
                </a:lnTo>
                <a:lnTo>
                  <a:pt x="174" y="6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50" y="18"/>
                </a:lnTo>
                <a:lnTo>
                  <a:pt x="150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0"/>
                </a:lnTo>
                <a:lnTo>
                  <a:pt x="150" y="24"/>
                </a:lnTo>
                <a:lnTo>
                  <a:pt x="150" y="24"/>
                </a:lnTo>
                <a:lnTo>
                  <a:pt x="144" y="30"/>
                </a:lnTo>
                <a:lnTo>
                  <a:pt x="132" y="36"/>
                </a:lnTo>
                <a:lnTo>
                  <a:pt x="132" y="36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02" y="36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18"/>
                </a:lnTo>
                <a:lnTo>
                  <a:pt x="60" y="24"/>
                </a:lnTo>
                <a:lnTo>
                  <a:pt x="60" y="24"/>
                </a:lnTo>
                <a:lnTo>
                  <a:pt x="48" y="30"/>
                </a:lnTo>
                <a:lnTo>
                  <a:pt x="48" y="30"/>
                </a:lnTo>
                <a:lnTo>
                  <a:pt x="30" y="42"/>
                </a:lnTo>
                <a:lnTo>
                  <a:pt x="30" y="42"/>
                </a:lnTo>
                <a:lnTo>
                  <a:pt x="18" y="48"/>
                </a:lnTo>
                <a:lnTo>
                  <a:pt x="0" y="60"/>
                </a:lnTo>
                <a:lnTo>
                  <a:pt x="0" y="60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30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42" y="10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4" name=""/>
          <p:cNvSpPr/>
          <p:nvPr/>
        </p:nvSpPr>
        <p:spPr>
          <a:xfrm>
            <a:off x="7885080" y="2917800"/>
            <a:ext cx="360" cy="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5" name=""/>
          <p:cNvSpPr/>
          <p:nvPr/>
        </p:nvSpPr>
        <p:spPr>
          <a:xfrm>
            <a:off x="7885080" y="2927520"/>
            <a:ext cx="1800" cy="14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6" name=""/>
          <p:cNvSpPr/>
          <p:nvPr/>
        </p:nvSpPr>
        <p:spPr>
          <a:xfrm>
            <a:off x="7875720" y="2917800"/>
            <a:ext cx="1440" cy="14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7" name=""/>
          <p:cNvSpPr/>
          <p:nvPr/>
        </p:nvSpPr>
        <p:spPr>
          <a:xfrm>
            <a:off x="8920080" y="3003480"/>
            <a:ext cx="970200" cy="541440"/>
          </a:xfrm>
          <a:custGeom>
            <a:avLst/>
            <a:gdLst/>
            <a:ahLst/>
            <a:rect l="l" t="t" r="r" b="b"/>
            <a:pathLst>
              <a:path w="612" h="342">
                <a:moveTo>
                  <a:pt x="156" y="312"/>
                </a:moveTo>
                <a:lnTo>
                  <a:pt x="156" y="312"/>
                </a:lnTo>
                <a:lnTo>
                  <a:pt x="156" y="306"/>
                </a:lnTo>
                <a:lnTo>
                  <a:pt x="150" y="306"/>
                </a:lnTo>
                <a:lnTo>
                  <a:pt x="150" y="300"/>
                </a:lnTo>
                <a:lnTo>
                  <a:pt x="144" y="300"/>
                </a:lnTo>
                <a:lnTo>
                  <a:pt x="138" y="294"/>
                </a:lnTo>
                <a:lnTo>
                  <a:pt x="132" y="288"/>
                </a:lnTo>
                <a:lnTo>
                  <a:pt x="126" y="288"/>
                </a:lnTo>
                <a:lnTo>
                  <a:pt x="120" y="282"/>
                </a:lnTo>
                <a:lnTo>
                  <a:pt x="120" y="282"/>
                </a:lnTo>
                <a:lnTo>
                  <a:pt x="120" y="276"/>
                </a:lnTo>
                <a:lnTo>
                  <a:pt x="114" y="270"/>
                </a:lnTo>
                <a:lnTo>
                  <a:pt x="108" y="264"/>
                </a:lnTo>
                <a:lnTo>
                  <a:pt x="102" y="264"/>
                </a:lnTo>
                <a:lnTo>
                  <a:pt x="96" y="264"/>
                </a:lnTo>
                <a:lnTo>
                  <a:pt x="96" y="258"/>
                </a:lnTo>
                <a:lnTo>
                  <a:pt x="90" y="258"/>
                </a:lnTo>
                <a:lnTo>
                  <a:pt x="96" y="252"/>
                </a:lnTo>
                <a:lnTo>
                  <a:pt x="84" y="246"/>
                </a:lnTo>
                <a:lnTo>
                  <a:pt x="84" y="240"/>
                </a:lnTo>
                <a:lnTo>
                  <a:pt x="78" y="234"/>
                </a:lnTo>
                <a:lnTo>
                  <a:pt x="72" y="234"/>
                </a:lnTo>
                <a:lnTo>
                  <a:pt x="72" y="234"/>
                </a:lnTo>
                <a:lnTo>
                  <a:pt x="60" y="234"/>
                </a:lnTo>
                <a:lnTo>
                  <a:pt x="60" y="228"/>
                </a:lnTo>
                <a:lnTo>
                  <a:pt x="54" y="222"/>
                </a:lnTo>
                <a:lnTo>
                  <a:pt x="48" y="216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42" y="198"/>
                </a:lnTo>
                <a:lnTo>
                  <a:pt x="36" y="198"/>
                </a:lnTo>
                <a:lnTo>
                  <a:pt x="36" y="186"/>
                </a:lnTo>
                <a:lnTo>
                  <a:pt x="30" y="186"/>
                </a:lnTo>
                <a:lnTo>
                  <a:pt x="30" y="180"/>
                </a:lnTo>
                <a:lnTo>
                  <a:pt x="36" y="174"/>
                </a:lnTo>
                <a:lnTo>
                  <a:pt x="36" y="168"/>
                </a:lnTo>
                <a:lnTo>
                  <a:pt x="36" y="162"/>
                </a:lnTo>
                <a:lnTo>
                  <a:pt x="42" y="162"/>
                </a:lnTo>
                <a:lnTo>
                  <a:pt x="42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0" y="144"/>
                </a:lnTo>
                <a:lnTo>
                  <a:pt x="24" y="138"/>
                </a:lnTo>
                <a:lnTo>
                  <a:pt x="18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08"/>
                </a:lnTo>
                <a:lnTo>
                  <a:pt x="6" y="108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14"/>
                </a:lnTo>
                <a:lnTo>
                  <a:pt x="18" y="114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18" y="114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78"/>
                </a:lnTo>
                <a:lnTo>
                  <a:pt x="66" y="84"/>
                </a:lnTo>
                <a:lnTo>
                  <a:pt x="72" y="84"/>
                </a:lnTo>
                <a:lnTo>
                  <a:pt x="78" y="90"/>
                </a:lnTo>
                <a:lnTo>
                  <a:pt x="84" y="84"/>
                </a:lnTo>
                <a:lnTo>
                  <a:pt x="84" y="78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102" y="72"/>
                </a:lnTo>
                <a:lnTo>
                  <a:pt x="108" y="60"/>
                </a:lnTo>
                <a:lnTo>
                  <a:pt x="114" y="66"/>
                </a:lnTo>
                <a:lnTo>
                  <a:pt x="114" y="60"/>
                </a:lnTo>
                <a:lnTo>
                  <a:pt x="114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36"/>
                </a:lnTo>
                <a:lnTo>
                  <a:pt x="168" y="36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92" y="30"/>
                </a:lnTo>
                <a:lnTo>
                  <a:pt x="198" y="24"/>
                </a:lnTo>
                <a:lnTo>
                  <a:pt x="198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2"/>
                </a:lnTo>
                <a:lnTo>
                  <a:pt x="204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6"/>
                </a:lnTo>
                <a:lnTo>
                  <a:pt x="198" y="6"/>
                </a:lnTo>
                <a:lnTo>
                  <a:pt x="198" y="6"/>
                </a:lnTo>
                <a:lnTo>
                  <a:pt x="198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22" y="0"/>
                </a:lnTo>
                <a:lnTo>
                  <a:pt x="222" y="6"/>
                </a:lnTo>
                <a:lnTo>
                  <a:pt x="228" y="6"/>
                </a:lnTo>
                <a:lnTo>
                  <a:pt x="228" y="12"/>
                </a:lnTo>
                <a:lnTo>
                  <a:pt x="228" y="12"/>
                </a:lnTo>
                <a:lnTo>
                  <a:pt x="222" y="18"/>
                </a:lnTo>
                <a:lnTo>
                  <a:pt x="234" y="18"/>
                </a:lnTo>
                <a:lnTo>
                  <a:pt x="228" y="24"/>
                </a:lnTo>
                <a:lnTo>
                  <a:pt x="228" y="24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0"/>
                </a:lnTo>
                <a:lnTo>
                  <a:pt x="246" y="30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64" y="24"/>
                </a:lnTo>
                <a:lnTo>
                  <a:pt x="264" y="18"/>
                </a:lnTo>
                <a:lnTo>
                  <a:pt x="264" y="12"/>
                </a:lnTo>
                <a:lnTo>
                  <a:pt x="264" y="6"/>
                </a:lnTo>
                <a:lnTo>
                  <a:pt x="264" y="6"/>
                </a:lnTo>
                <a:lnTo>
                  <a:pt x="264" y="0"/>
                </a:lnTo>
                <a:lnTo>
                  <a:pt x="276" y="6"/>
                </a:lnTo>
                <a:lnTo>
                  <a:pt x="282" y="0"/>
                </a:lnTo>
                <a:lnTo>
                  <a:pt x="282" y="6"/>
                </a:lnTo>
                <a:lnTo>
                  <a:pt x="288" y="6"/>
                </a:lnTo>
                <a:lnTo>
                  <a:pt x="294" y="12"/>
                </a:lnTo>
                <a:lnTo>
                  <a:pt x="288" y="18"/>
                </a:lnTo>
                <a:lnTo>
                  <a:pt x="294" y="24"/>
                </a:lnTo>
                <a:lnTo>
                  <a:pt x="300" y="36"/>
                </a:lnTo>
                <a:lnTo>
                  <a:pt x="306" y="30"/>
                </a:lnTo>
                <a:lnTo>
                  <a:pt x="330" y="42"/>
                </a:lnTo>
                <a:lnTo>
                  <a:pt x="336" y="42"/>
                </a:lnTo>
                <a:lnTo>
                  <a:pt x="342" y="48"/>
                </a:lnTo>
                <a:lnTo>
                  <a:pt x="354" y="48"/>
                </a:lnTo>
                <a:lnTo>
                  <a:pt x="354" y="60"/>
                </a:lnTo>
                <a:lnTo>
                  <a:pt x="360" y="60"/>
                </a:lnTo>
                <a:lnTo>
                  <a:pt x="366" y="54"/>
                </a:lnTo>
                <a:lnTo>
                  <a:pt x="372" y="60"/>
                </a:lnTo>
                <a:lnTo>
                  <a:pt x="378" y="48"/>
                </a:lnTo>
                <a:lnTo>
                  <a:pt x="390" y="54"/>
                </a:lnTo>
                <a:lnTo>
                  <a:pt x="396" y="66"/>
                </a:lnTo>
                <a:lnTo>
                  <a:pt x="390" y="66"/>
                </a:lnTo>
                <a:lnTo>
                  <a:pt x="390" y="78"/>
                </a:lnTo>
                <a:lnTo>
                  <a:pt x="372" y="84"/>
                </a:lnTo>
                <a:lnTo>
                  <a:pt x="384" y="90"/>
                </a:lnTo>
                <a:lnTo>
                  <a:pt x="390" y="90"/>
                </a:lnTo>
                <a:lnTo>
                  <a:pt x="390" y="102"/>
                </a:lnTo>
                <a:lnTo>
                  <a:pt x="396" y="102"/>
                </a:lnTo>
                <a:lnTo>
                  <a:pt x="408" y="114"/>
                </a:lnTo>
                <a:lnTo>
                  <a:pt x="408" y="120"/>
                </a:lnTo>
                <a:lnTo>
                  <a:pt x="414" y="126"/>
                </a:lnTo>
                <a:lnTo>
                  <a:pt x="420" y="132"/>
                </a:lnTo>
                <a:lnTo>
                  <a:pt x="432" y="114"/>
                </a:lnTo>
                <a:lnTo>
                  <a:pt x="450" y="114"/>
                </a:lnTo>
                <a:lnTo>
                  <a:pt x="450" y="102"/>
                </a:lnTo>
                <a:lnTo>
                  <a:pt x="438" y="96"/>
                </a:lnTo>
                <a:lnTo>
                  <a:pt x="438" y="90"/>
                </a:lnTo>
                <a:lnTo>
                  <a:pt x="432" y="90"/>
                </a:lnTo>
                <a:lnTo>
                  <a:pt x="438" y="84"/>
                </a:lnTo>
                <a:lnTo>
                  <a:pt x="468" y="90"/>
                </a:lnTo>
                <a:lnTo>
                  <a:pt x="474" y="102"/>
                </a:lnTo>
                <a:lnTo>
                  <a:pt x="480" y="102"/>
                </a:lnTo>
                <a:lnTo>
                  <a:pt x="474" y="102"/>
                </a:lnTo>
                <a:lnTo>
                  <a:pt x="480" y="102"/>
                </a:lnTo>
                <a:lnTo>
                  <a:pt x="480" y="108"/>
                </a:lnTo>
                <a:lnTo>
                  <a:pt x="486" y="108"/>
                </a:lnTo>
                <a:lnTo>
                  <a:pt x="486" y="108"/>
                </a:lnTo>
                <a:lnTo>
                  <a:pt x="504" y="108"/>
                </a:lnTo>
                <a:lnTo>
                  <a:pt x="510" y="102"/>
                </a:lnTo>
                <a:lnTo>
                  <a:pt x="510" y="96"/>
                </a:lnTo>
                <a:lnTo>
                  <a:pt x="516" y="102"/>
                </a:lnTo>
                <a:lnTo>
                  <a:pt x="516" y="108"/>
                </a:lnTo>
                <a:lnTo>
                  <a:pt x="516" y="114"/>
                </a:lnTo>
                <a:lnTo>
                  <a:pt x="504" y="120"/>
                </a:lnTo>
                <a:lnTo>
                  <a:pt x="510" y="126"/>
                </a:lnTo>
                <a:lnTo>
                  <a:pt x="516" y="132"/>
                </a:lnTo>
                <a:lnTo>
                  <a:pt x="516" y="144"/>
                </a:lnTo>
                <a:lnTo>
                  <a:pt x="528" y="150"/>
                </a:lnTo>
                <a:lnTo>
                  <a:pt x="540" y="144"/>
                </a:lnTo>
                <a:lnTo>
                  <a:pt x="540" y="144"/>
                </a:lnTo>
                <a:lnTo>
                  <a:pt x="540" y="138"/>
                </a:lnTo>
                <a:lnTo>
                  <a:pt x="540" y="138"/>
                </a:lnTo>
                <a:lnTo>
                  <a:pt x="540" y="138"/>
                </a:lnTo>
                <a:lnTo>
                  <a:pt x="552" y="144"/>
                </a:lnTo>
                <a:lnTo>
                  <a:pt x="558" y="144"/>
                </a:lnTo>
                <a:lnTo>
                  <a:pt x="558" y="150"/>
                </a:lnTo>
                <a:lnTo>
                  <a:pt x="564" y="150"/>
                </a:lnTo>
                <a:lnTo>
                  <a:pt x="564" y="156"/>
                </a:lnTo>
                <a:lnTo>
                  <a:pt x="588" y="156"/>
                </a:lnTo>
                <a:lnTo>
                  <a:pt x="588" y="162"/>
                </a:lnTo>
                <a:lnTo>
                  <a:pt x="594" y="162"/>
                </a:lnTo>
                <a:lnTo>
                  <a:pt x="588" y="168"/>
                </a:lnTo>
                <a:lnTo>
                  <a:pt x="594" y="186"/>
                </a:lnTo>
                <a:lnTo>
                  <a:pt x="594" y="186"/>
                </a:lnTo>
                <a:lnTo>
                  <a:pt x="612" y="192"/>
                </a:lnTo>
                <a:lnTo>
                  <a:pt x="612" y="210"/>
                </a:lnTo>
                <a:lnTo>
                  <a:pt x="606" y="216"/>
                </a:lnTo>
                <a:lnTo>
                  <a:pt x="588" y="216"/>
                </a:lnTo>
                <a:lnTo>
                  <a:pt x="576" y="228"/>
                </a:lnTo>
                <a:lnTo>
                  <a:pt x="570" y="228"/>
                </a:lnTo>
                <a:lnTo>
                  <a:pt x="570" y="240"/>
                </a:lnTo>
                <a:lnTo>
                  <a:pt x="546" y="246"/>
                </a:lnTo>
                <a:lnTo>
                  <a:pt x="546" y="264"/>
                </a:lnTo>
                <a:lnTo>
                  <a:pt x="540" y="270"/>
                </a:lnTo>
                <a:lnTo>
                  <a:pt x="534" y="276"/>
                </a:lnTo>
                <a:lnTo>
                  <a:pt x="528" y="288"/>
                </a:lnTo>
                <a:lnTo>
                  <a:pt x="498" y="306"/>
                </a:lnTo>
                <a:lnTo>
                  <a:pt x="492" y="300"/>
                </a:lnTo>
                <a:lnTo>
                  <a:pt x="480" y="306"/>
                </a:lnTo>
                <a:lnTo>
                  <a:pt x="462" y="300"/>
                </a:lnTo>
                <a:lnTo>
                  <a:pt x="456" y="306"/>
                </a:lnTo>
                <a:lnTo>
                  <a:pt x="438" y="330"/>
                </a:lnTo>
                <a:lnTo>
                  <a:pt x="438" y="330"/>
                </a:lnTo>
                <a:lnTo>
                  <a:pt x="438" y="330"/>
                </a:lnTo>
                <a:lnTo>
                  <a:pt x="438" y="330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18"/>
                </a:lnTo>
                <a:lnTo>
                  <a:pt x="438" y="324"/>
                </a:lnTo>
                <a:lnTo>
                  <a:pt x="438" y="318"/>
                </a:lnTo>
                <a:lnTo>
                  <a:pt x="438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26" y="324"/>
                </a:lnTo>
                <a:lnTo>
                  <a:pt x="426" y="324"/>
                </a:lnTo>
                <a:lnTo>
                  <a:pt x="426" y="324"/>
                </a:lnTo>
                <a:lnTo>
                  <a:pt x="426" y="318"/>
                </a:lnTo>
                <a:lnTo>
                  <a:pt x="426" y="318"/>
                </a:lnTo>
                <a:lnTo>
                  <a:pt x="426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2"/>
                </a:lnTo>
                <a:lnTo>
                  <a:pt x="414" y="312"/>
                </a:lnTo>
                <a:lnTo>
                  <a:pt x="414" y="312"/>
                </a:lnTo>
                <a:lnTo>
                  <a:pt x="414" y="312"/>
                </a:lnTo>
                <a:lnTo>
                  <a:pt x="408" y="312"/>
                </a:lnTo>
                <a:lnTo>
                  <a:pt x="408" y="312"/>
                </a:lnTo>
                <a:lnTo>
                  <a:pt x="408" y="312"/>
                </a:lnTo>
                <a:lnTo>
                  <a:pt x="408" y="306"/>
                </a:lnTo>
                <a:lnTo>
                  <a:pt x="402" y="306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396" y="306"/>
                </a:lnTo>
                <a:lnTo>
                  <a:pt x="396" y="306"/>
                </a:lnTo>
                <a:lnTo>
                  <a:pt x="396" y="312"/>
                </a:lnTo>
                <a:lnTo>
                  <a:pt x="396" y="312"/>
                </a:lnTo>
                <a:lnTo>
                  <a:pt x="396" y="312"/>
                </a:lnTo>
                <a:lnTo>
                  <a:pt x="396" y="318"/>
                </a:lnTo>
                <a:lnTo>
                  <a:pt x="396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90" y="318"/>
                </a:lnTo>
                <a:lnTo>
                  <a:pt x="384" y="318"/>
                </a:lnTo>
                <a:lnTo>
                  <a:pt x="384" y="318"/>
                </a:lnTo>
                <a:lnTo>
                  <a:pt x="384" y="318"/>
                </a:lnTo>
                <a:lnTo>
                  <a:pt x="378" y="318"/>
                </a:lnTo>
                <a:lnTo>
                  <a:pt x="378" y="318"/>
                </a:lnTo>
                <a:lnTo>
                  <a:pt x="378" y="318"/>
                </a:lnTo>
                <a:lnTo>
                  <a:pt x="372" y="318"/>
                </a:lnTo>
                <a:lnTo>
                  <a:pt x="372" y="318"/>
                </a:lnTo>
                <a:lnTo>
                  <a:pt x="366" y="318"/>
                </a:lnTo>
                <a:lnTo>
                  <a:pt x="366" y="318"/>
                </a:lnTo>
                <a:lnTo>
                  <a:pt x="366" y="318"/>
                </a:lnTo>
                <a:lnTo>
                  <a:pt x="360" y="318"/>
                </a:lnTo>
                <a:lnTo>
                  <a:pt x="354" y="312"/>
                </a:lnTo>
                <a:lnTo>
                  <a:pt x="354" y="312"/>
                </a:lnTo>
                <a:lnTo>
                  <a:pt x="354" y="306"/>
                </a:lnTo>
                <a:lnTo>
                  <a:pt x="354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6"/>
                </a:lnTo>
                <a:lnTo>
                  <a:pt x="348" y="300"/>
                </a:lnTo>
                <a:lnTo>
                  <a:pt x="348" y="306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36" y="300"/>
                </a:lnTo>
                <a:lnTo>
                  <a:pt x="336" y="300"/>
                </a:lnTo>
                <a:lnTo>
                  <a:pt x="330" y="300"/>
                </a:lnTo>
                <a:lnTo>
                  <a:pt x="330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18" y="294"/>
                </a:lnTo>
                <a:lnTo>
                  <a:pt x="318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2"/>
                </a:lnTo>
                <a:lnTo>
                  <a:pt x="294" y="282"/>
                </a:lnTo>
                <a:lnTo>
                  <a:pt x="294" y="288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76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2"/>
                </a:lnTo>
                <a:lnTo>
                  <a:pt x="276" y="282"/>
                </a:lnTo>
                <a:lnTo>
                  <a:pt x="282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8"/>
                </a:lnTo>
                <a:lnTo>
                  <a:pt x="264" y="288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58" y="306"/>
                </a:lnTo>
                <a:lnTo>
                  <a:pt x="264" y="306"/>
                </a:lnTo>
                <a:lnTo>
                  <a:pt x="258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58" y="318"/>
                </a:lnTo>
                <a:lnTo>
                  <a:pt x="258" y="312"/>
                </a:lnTo>
                <a:lnTo>
                  <a:pt x="258" y="312"/>
                </a:lnTo>
                <a:lnTo>
                  <a:pt x="258" y="312"/>
                </a:lnTo>
                <a:lnTo>
                  <a:pt x="252" y="312"/>
                </a:lnTo>
                <a:lnTo>
                  <a:pt x="252" y="312"/>
                </a:lnTo>
                <a:lnTo>
                  <a:pt x="252" y="312"/>
                </a:lnTo>
                <a:lnTo>
                  <a:pt x="252" y="312"/>
                </a:lnTo>
                <a:lnTo>
                  <a:pt x="252" y="312"/>
                </a:lnTo>
                <a:lnTo>
                  <a:pt x="252" y="312"/>
                </a:lnTo>
                <a:lnTo>
                  <a:pt x="246" y="312"/>
                </a:lnTo>
                <a:lnTo>
                  <a:pt x="246" y="312"/>
                </a:lnTo>
                <a:lnTo>
                  <a:pt x="246" y="312"/>
                </a:lnTo>
                <a:lnTo>
                  <a:pt x="246" y="318"/>
                </a:lnTo>
                <a:lnTo>
                  <a:pt x="246" y="318"/>
                </a:lnTo>
                <a:lnTo>
                  <a:pt x="246" y="318"/>
                </a:lnTo>
                <a:lnTo>
                  <a:pt x="246" y="324"/>
                </a:lnTo>
                <a:lnTo>
                  <a:pt x="240" y="324"/>
                </a:lnTo>
                <a:lnTo>
                  <a:pt x="240" y="324"/>
                </a:lnTo>
                <a:lnTo>
                  <a:pt x="240" y="324"/>
                </a:lnTo>
                <a:lnTo>
                  <a:pt x="240" y="324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36"/>
                </a:lnTo>
                <a:lnTo>
                  <a:pt x="240" y="336"/>
                </a:lnTo>
                <a:lnTo>
                  <a:pt x="240" y="336"/>
                </a:lnTo>
                <a:lnTo>
                  <a:pt x="240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16" y="336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198" y="342"/>
                </a:lnTo>
                <a:lnTo>
                  <a:pt x="198" y="342"/>
                </a:lnTo>
                <a:lnTo>
                  <a:pt x="198" y="342"/>
                </a:lnTo>
                <a:lnTo>
                  <a:pt x="192" y="342"/>
                </a:lnTo>
                <a:lnTo>
                  <a:pt x="192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4" y="336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68" y="324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2" y="312"/>
                </a:lnTo>
                <a:lnTo>
                  <a:pt x="156" y="3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8" name=""/>
          <p:cNvSpPr/>
          <p:nvPr/>
        </p:nvSpPr>
        <p:spPr>
          <a:xfrm>
            <a:off x="6477120" y="2994120"/>
            <a:ext cx="1882800" cy="1911240"/>
          </a:xfrm>
          <a:custGeom>
            <a:avLst/>
            <a:gdLst/>
            <a:ahLst/>
            <a:rect l="l" t="t" r="r" b="b"/>
            <a:pathLst>
              <a:path w="1188" h="1206">
                <a:moveTo>
                  <a:pt x="1044" y="828"/>
                </a:moveTo>
                <a:lnTo>
                  <a:pt x="1056" y="822"/>
                </a:lnTo>
                <a:lnTo>
                  <a:pt x="1062" y="828"/>
                </a:lnTo>
                <a:lnTo>
                  <a:pt x="1068" y="822"/>
                </a:lnTo>
                <a:lnTo>
                  <a:pt x="1068" y="822"/>
                </a:lnTo>
                <a:lnTo>
                  <a:pt x="1074" y="816"/>
                </a:lnTo>
                <a:lnTo>
                  <a:pt x="1074" y="816"/>
                </a:lnTo>
                <a:lnTo>
                  <a:pt x="1080" y="810"/>
                </a:lnTo>
                <a:lnTo>
                  <a:pt x="1086" y="810"/>
                </a:lnTo>
                <a:lnTo>
                  <a:pt x="1092" y="804"/>
                </a:lnTo>
                <a:lnTo>
                  <a:pt x="1086" y="798"/>
                </a:lnTo>
                <a:lnTo>
                  <a:pt x="1092" y="792"/>
                </a:lnTo>
                <a:lnTo>
                  <a:pt x="1092" y="786"/>
                </a:lnTo>
                <a:lnTo>
                  <a:pt x="1086" y="774"/>
                </a:lnTo>
                <a:lnTo>
                  <a:pt x="1080" y="768"/>
                </a:lnTo>
                <a:lnTo>
                  <a:pt x="1074" y="768"/>
                </a:lnTo>
                <a:lnTo>
                  <a:pt x="1080" y="750"/>
                </a:lnTo>
                <a:lnTo>
                  <a:pt x="1068" y="750"/>
                </a:lnTo>
                <a:lnTo>
                  <a:pt x="1068" y="750"/>
                </a:lnTo>
                <a:lnTo>
                  <a:pt x="1062" y="744"/>
                </a:lnTo>
                <a:lnTo>
                  <a:pt x="1062" y="744"/>
                </a:lnTo>
                <a:lnTo>
                  <a:pt x="1062" y="732"/>
                </a:lnTo>
                <a:lnTo>
                  <a:pt x="1062" y="732"/>
                </a:lnTo>
                <a:lnTo>
                  <a:pt x="1062" y="726"/>
                </a:lnTo>
                <a:lnTo>
                  <a:pt x="1068" y="726"/>
                </a:lnTo>
                <a:lnTo>
                  <a:pt x="1068" y="726"/>
                </a:lnTo>
                <a:lnTo>
                  <a:pt x="1068" y="726"/>
                </a:lnTo>
                <a:lnTo>
                  <a:pt x="1074" y="720"/>
                </a:lnTo>
                <a:lnTo>
                  <a:pt x="1080" y="714"/>
                </a:lnTo>
                <a:lnTo>
                  <a:pt x="1080" y="708"/>
                </a:lnTo>
                <a:lnTo>
                  <a:pt x="1074" y="702"/>
                </a:lnTo>
                <a:lnTo>
                  <a:pt x="1068" y="696"/>
                </a:lnTo>
                <a:lnTo>
                  <a:pt x="1068" y="696"/>
                </a:lnTo>
                <a:lnTo>
                  <a:pt x="1068" y="684"/>
                </a:lnTo>
                <a:lnTo>
                  <a:pt x="1056" y="684"/>
                </a:lnTo>
                <a:lnTo>
                  <a:pt x="1056" y="672"/>
                </a:lnTo>
                <a:lnTo>
                  <a:pt x="1056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0"/>
                </a:lnTo>
                <a:lnTo>
                  <a:pt x="1062" y="654"/>
                </a:lnTo>
                <a:lnTo>
                  <a:pt x="1056" y="654"/>
                </a:lnTo>
                <a:lnTo>
                  <a:pt x="1062" y="642"/>
                </a:lnTo>
                <a:lnTo>
                  <a:pt x="1050" y="642"/>
                </a:lnTo>
                <a:lnTo>
                  <a:pt x="1044" y="642"/>
                </a:lnTo>
                <a:lnTo>
                  <a:pt x="1044" y="636"/>
                </a:lnTo>
                <a:lnTo>
                  <a:pt x="1032" y="642"/>
                </a:lnTo>
                <a:lnTo>
                  <a:pt x="1026" y="642"/>
                </a:lnTo>
                <a:lnTo>
                  <a:pt x="1026" y="648"/>
                </a:lnTo>
                <a:lnTo>
                  <a:pt x="1020" y="648"/>
                </a:lnTo>
                <a:lnTo>
                  <a:pt x="1014" y="648"/>
                </a:lnTo>
                <a:lnTo>
                  <a:pt x="1008" y="654"/>
                </a:lnTo>
                <a:lnTo>
                  <a:pt x="1002" y="660"/>
                </a:lnTo>
                <a:lnTo>
                  <a:pt x="1008" y="660"/>
                </a:lnTo>
                <a:lnTo>
                  <a:pt x="1008" y="666"/>
                </a:lnTo>
                <a:lnTo>
                  <a:pt x="1008" y="666"/>
                </a:lnTo>
                <a:lnTo>
                  <a:pt x="1002" y="678"/>
                </a:lnTo>
                <a:lnTo>
                  <a:pt x="996" y="678"/>
                </a:lnTo>
                <a:lnTo>
                  <a:pt x="996" y="678"/>
                </a:lnTo>
                <a:lnTo>
                  <a:pt x="990" y="684"/>
                </a:lnTo>
                <a:lnTo>
                  <a:pt x="984" y="684"/>
                </a:lnTo>
                <a:lnTo>
                  <a:pt x="984" y="672"/>
                </a:lnTo>
                <a:lnTo>
                  <a:pt x="990" y="672"/>
                </a:lnTo>
                <a:lnTo>
                  <a:pt x="996" y="672"/>
                </a:lnTo>
                <a:lnTo>
                  <a:pt x="996" y="666"/>
                </a:lnTo>
                <a:lnTo>
                  <a:pt x="1002" y="654"/>
                </a:lnTo>
                <a:lnTo>
                  <a:pt x="996" y="648"/>
                </a:lnTo>
                <a:lnTo>
                  <a:pt x="996" y="642"/>
                </a:lnTo>
                <a:lnTo>
                  <a:pt x="996" y="636"/>
                </a:lnTo>
                <a:lnTo>
                  <a:pt x="996" y="630"/>
                </a:lnTo>
                <a:lnTo>
                  <a:pt x="996" y="630"/>
                </a:lnTo>
                <a:lnTo>
                  <a:pt x="996" y="624"/>
                </a:lnTo>
                <a:lnTo>
                  <a:pt x="1014" y="600"/>
                </a:lnTo>
                <a:lnTo>
                  <a:pt x="1026" y="594"/>
                </a:lnTo>
                <a:lnTo>
                  <a:pt x="1026" y="588"/>
                </a:lnTo>
                <a:lnTo>
                  <a:pt x="1026" y="582"/>
                </a:lnTo>
                <a:lnTo>
                  <a:pt x="1026" y="576"/>
                </a:lnTo>
                <a:lnTo>
                  <a:pt x="1026" y="570"/>
                </a:lnTo>
                <a:lnTo>
                  <a:pt x="1044" y="564"/>
                </a:lnTo>
                <a:lnTo>
                  <a:pt x="1044" y="558"/>
                </a:lnTo>
                <a:lnTo>
                  <a:pt x="1050" y="552"/>
                </a:lnTo>
                <a:lnTo>
                  <a:pt x="1056" y="546"/>
                </a:lnTo>
                <a:lnTo>
                  <a:pt x="1062" y="540"/>
                </a:lnTo>
                <a:lnTo>
                  <a:pt x="1068" y="534"/>
                </a:lnTo>
                <a:lnTo>
                  <a:pt x="1068" y="528"/>
                </a:lnTo>
                <a:lnTo>
                  <a:pt x="1074" y="528"/>
                </a:lnTo>
                <a:lnTo>
                  <a:pt x="1074" y="522"/>
                </a:lnTo>
                <a:lnTo>
                  <a:pt x="1074" y="522"/>
                </a:lnTo>
                <a:lnTo>
                  <a:pt x="1080" y="516"/>
                </a:lnTo>
                <a:lnTo>
                  <a:pt x="1080" y="516"/>
                </a:lnTo>
                <a:lnTo>
                  <a:pt x="1080" y="510"/>
                </a:lnTo>
                <a:lnTo>
                  <a:pt x="1068" y="516"/>
                </a:lnTo>
                <a:lnTo>
                  <a:pt x="1062" y="516"/>
                </a:lnTo>
                <a:lnTo>
                  <a:pt x="1074" y="504"/>
                </a:lnTo>
                <a:lnTo>
                  <a:pt x="1074" y="498"/>
                </a:lnTo>
                <a:lnTo>
                  <a:pt x="1074" y="498"/>
                </a:lnTo>
                <a:lnTo>
                  <a:pt x="1080" y="498"/>
                </a:lnTo>
                <a:lnTo>
                  <a:pt x="1092" y="498"/>
                </a:lnTo>
                <a:lnTo>
                  <a:pt x="1092" y="498"/>
                </a:lnTo>
                <a:lnTo>
                  <a:pt x="1092" y="504"/>
                </a:lnTo>
                <a:lnTo>
                  <a:pt x="1098" y="504"/>
                </a:lnTo>
                <a:lnTo>
                  <a:pt x="1104" y="504"/>
                </a:lnTo>
                <a:lnTo>
                  <a:pt x="1110" y="510"/>
                </a:lnTo>
                <a:lnTo>
                  <a:pt x="1116" y="504"/>
                </a:lnTo>
                <a:lnTo>
                  <a:pt x="1116" y="498"/>
                </a:lnTo>
                <a:lnTo>
                  <a:pt x="1122" y="498"/>
                </a:lnTo>
                <a:lnTo>
                  <a:pt x="1122" y="492"/>
                </a:lnTo>
                <a:lnTo>
                  <a:pt x="1128" y="486"/>
                </a:lnTo>
                <a:lnTo>
                  <a:pt x="1128" y="486"/>
                </a:lnTo>
                <a:lnTo>
                  <a:pt x="1122" y="474"/>
                </a:lnTo>
                <a:lnTo>
                  <a:pt x="1128" y="468"/>
                </a:lnTo>
                <a:lnTo>
                  <a:pt x="1128" y="462"/>
                </a:lnTo>
                <a:lnTo>
                  <a:pt x="1128" y="462"/>
                </a:lnTo>
                <a:lnTo>
                  <a:pt x="1128" y="450"/>
                </a:lnTo>
                <a:lnTo>
                  <a:pt x="1128" y="450"/>
                </a:lnTo>
                <a:lnTo>
                  <a:pt x="1128" y="444"/>
                </a:lnTo>
                <a:lnTo>
                  <a:pt x="1134" y="438"/>
                </a:lnTo>
                <a:lnTo>
                  <a:pt x="1134" y="438"/>
                </a:lnTo>
                <a:lnTo>
                  <a:pt x="1134" y="432"/>
                </a:lnTo>
                <a:lnTo>
                  <a:pt x="1134" y="426"/>
                </a:lnTo>
                <a:lnTo>
                  <a:pt x="1128" y="426"/>
                </a:lnTo>
                <a:lnTo>
                  <a:pt x="1128" y="420"/>
                </a:lnTo>
                <a:lnTo>
                  <a:pt x="1128" y="414"/>
                </a:lnTo>
                <a:lnTo>
                  <a:pt x="1140" y="396"/>
                </a:lnTo>
                <a:lnTo>
                  <a:pt x="1140" y="384"/>
                </a:lnTo>
                <a:lnTo>
                  <a:pt x="1146" y="384"/>
                </a:lnTo>
                <a:lnTo>
                  <a:pt x="1146" y="366"/>
                </a:lnTo>
                <a:lnTo>
                  <a:pt x="1152" y="354"/>
                </a:lnTo>
                <a:lnTo>
                  <a:pt x="1152" y="342"/>
                </a:lnTo>
                <a:lnTo>
                  <a:pt x="1158" y="336"/>
                </a:lnTo>
                <a:lnTo>
                  <a:pt x="1164" y="330"/>
                </a:lnTo>
                <a:lnTo>
                  <a:pt x="1164" y="324"/>
                </a:lnTo>
                <a:lnTo>
                  <a:pt x="1176" y="318"/>
                </a:lnTo>
                <a:lnTo>
                  <a:pt x="1182" y="300"/>
                </a:lnTo>
                <a:lnTo>
                  <a:pt x="1188" y="294"/>
                </a:lnTo>
                <a:lnTo>
                  <a:pt x="1188" y="294"/>
                </a:lnTo>
                <a:lnTo>
                  <a:pt x="1188" y="294"/>
                </a:lnTo>
                <a:lnTo>
                  <a:pt x="1188" y="294"/>
                </a:lnTo>
                <a:lnTo>
                  <a:pt x="1188" y="294"/>
                </a:lnTo>
                <a:lnTo>
                  <a:pt x="1182" y="288"/>
                </a:lnTo>
                <a:lnTo>
                  <a:pt x="1164" y="282"/>
                </a:lnTo>
                <a:lnTo>
                  <a:pt x="1164" y="282"/>
                </a:lnTo>
                <a:lnTo>
                  <a:pt x="1164" y="282"/>
                </a:lnTo>
                <a:lnTo>
                  <a:pt x="1158" y="282"/>
                </a:lnTo>
                <a:lnTo>
                  <a:pt x="1158" y="282"/>
                </a:lnTo>
                <a:lnTo>
                  <a:pt x="1152" y="282"/>
                </a:lnTo>
                <a:lnTo>
                  <a:pt x="1146" y="282"/>
                </a:lnTo>
                <a:lnTo>
                  <a:pt x="1140" y="282"/>
                </a:lnTo>
                <a:lnTo>
                  <a:pt x="1140" y="282"/>
                </a:lnTo>
                <a:lnTo>
                  <a:pt x="1140" y="282"/>
                </a:lnTo>
                <a:lnTo>
                  <a:pt x="1128" y="282"/>
                </a:lnTo>
                <a:lnTo>
                  <a:pt x="1122" y="276"/>
                </a:lnTo>
                <a:lnTo>
                  <a:pt x="1122" y="276"/>
                </a:lnTo>
                <a:lnTo>
                  <a:pt x="1122" y="270"/>
                </a:lnTo>
                <a:lnTo>
                  <a:pt x="1122" y="270"/>
                </a:lnTo>
                <a:lnTo>
                  <a:pt x="1116" y="270"/>
                </a:lnTo>
                <a:lnTo>
                  <a:pt x="1116" y="270"/>
                </a:lnTo>
                <a:lnTo>
                  <a:pt x="1104" y="270"/>
                </a:lnTo>
                <a:lnTo>
                  <a:pt x="1104" y="270"/>
                </a:lnTo>
                <a:lnTo>
                  <a:pt x="1098" y="270"/>
                </a:lnTo>
                <a:lnTo>
                  <a:pt x="1092" y="270"/>
                </a:lnTo>
                <a:lnTo>
                  <a:pt x="1092" y="270"/>
                </a:lnTo>
                <a:lnTo>
                  <a:pt x="1086" y="270"/>
                </a:lnTo>
                <a:lnTo>
                  <a:pt x="1086" y="270"/>
                </a:lnTo>
                <a:lnTo>
                  <a:pt x="1080" y="270"/>
                </a:lnTo>
                <a:lnTo>
                  <a:pt x="1080" y="270"/>
                </a:lnTo>
                <a:lnTo>
                  <a:pt x="1080" y="270"/>
                </a:lnTo>
                <a:lnTo>
                  <a:pt x="1068" y="264"/>
                </a:lnTo>
                <a:lnTo>
                  <a:pt x="1068" y="264"/>
                </a:lnTo>
                <a:lnTo>
                  <a:pt x="1062" y="264"/>
                </a:lnTo>
                <a:lnTo>
                  <a:pt x="1062" y="264"/>
                </a:lnTo>
                <a:lnTo>
                  <a:pt x="1062" y="264"/>
                </a:lnTo>
                <a:lnTo>
                  <a:pt x="1056" y="264"/>
                </a:lnTo>
                <a:lnTo>
                  <a:pt x="1056" y="264"/>
                </a:lnTo>
                <a:lnTo>
                  <a:pt x="1050" y="264"/>
                </a:lnTo>
                <a:lnTo>
                  <a:pt x="1050" y="258"/>
                </a:lnTo>
                <a:lnTo>
                  <a:pt x="1050" y="258"/>
                </a:lnTo>
                <a:lnTo>
                  <a:pt x="1050" y="252"/>
                </a:lnTo>
                <a:lnTo>
                  <a:pt x="1044" y="252"/>
                </a:lnTo>
                <a:lnTo>
                  <a:pt x="1044" y="252"/>
                </a:lnTo>
                <a:lnTo>
                  <a:pt x="1044" y="246"/>
                </a:lnTo>
                <a:lnTo>
                  <a:pt x="1044" y="246"/>
                </a:lnTo>
                <a:lnTo>
                  <a:pt x="1038" y="246"/>
                </a:lnTo>
                <a:lnTo>
                  <a:pt x="1032" y="228"/>
                </a:lnTo>
                <a:lnTo>
                  <a:pt x="1026" y="228"/>
                </a:lnTo>
                <a:lnTo>
                  <a:pt x="1020" y="228"/>
                </a:lnTo>
                <a:lnTo>
                  <a:pt x="1020" y="222"/>
                </a:lnTo>
                <a:lnTo>
                  <a:pt x="1014" y="228"/>
                </a:lnTo>
                <a:lnTo>
                  <a:pt x="1008" y="222"/>
                </a:lnTo>
                <a:lnTo>
                  <a:pt x="996" y="228"/>
                </a:lnTo>
                <a:lnTo>
                  <a:pt x="990" y="228"/>
                </a:lnTo>
                <a:lnTo>
                  <a:pt x="984" y="228"/>
                </a:lnTo>
                <a:lnTo>
                  <a:pt x="984" y="222"/>
                </a:lnTo>
                <a:lnTo>
                  <a:pt x="978" y="222"/>
                </a:lnTo>
                <a:lnTo>
                  <a:pt x="972" y="222"/>
                </a:lnTo>
                <a:lnTo>
                  <a:pt x="972" y="216"/>
                </a:lnTo>
                <a:lnTo>
                  <a:pt x="966" y="222"/>
                </a:lnTo>
                <a:lnTo>
                  <a:pt x="966" y="216"/>
                </a:lnTo>
                <a:lnTo>
                  <a:pt x="960" y="216"/>
                </a:lnTo>
                <a:lnTo>
                  <a:pt x="960" y="222"/>
                </a:lnTo>
                <a:lnTo>
                  <a:pt x="960" y="222"/>
                </a:lnTo>
                <a:lnTo>
                  <a:pt x="960" y="222"/>
                </a:lnTo>
                <a:lnTo>
                  <a:pt x="960" y="222"/>
                </a:lnTo>
                <a:lnTo>
                  <a:pt x="954" y="222"/>
                </a:lnTo>
                <a:lnTo>
                  <a:pt x="948" y="222"/>
                </a:lnTo>
                <a:lnTo>
                  <a:pt x="948" y="222"/>
                </a:lnTo>
                <a:lnTo>
                  <a:pt x="948" y="222"/>
                </a:lnTo>
                <a:lnTo>
                  <a:pt x="948" y="222"/>
                </a:lnTo>
                <a:lnTo>
                  <a:pt x="948" y="222"/>
                </a:lnTo>
                <a:lnTo>
                  <a:pt x="936" y="222"/>
                </a:lnTo>
                <a:lnTo>
                  <a:pt x="936" y="228"/>
                </a:lnTo>
                <a:lnTo>
                  <a:pt x="936" y="222"/>
                </a:lnTo>
                <a:lnTo>
                  <a:pt x="936" y="222"/>
                </a:lnTo>
                <a:lnTo>
                  <a:pt x="936" y="216"/>
                </a:lnTo>
                <a:lnTo>
                  <a:pt x="936" y="216"/>
                </a:lnTo>
                <a:lnTo>
                  <a:pt x="936" y="216"/>
                </a:lnTo>
                <a:lnTo>
                  <a:pt x="930" y="210"/>
                </a:lnTo>
                <a:lnTo>
                  <a:pt x="930" y="210"/>
                </a:lnTo>
                <a:lnTo>
                  <a:pt x="924" y="210"/>
                </a:lnTo>
                <a:lnTo>
                  <a:pt x="924" y="204"/>
                </a:lnTo>
                <a:lnTo>
                  <a:pt x="924" y="210"/>
                </a:lnTo>
                <a:lnTo>
                  <a:pt x="924" y="204"/>
                </a:lnTo>
                <a:lnTo>
                  <a:pt x="924" y="204"/>
                </a:lnTo>
                <a:lnTo>
                  <a:pt x="918" y="198"/>
                </a:lnTo>
                <a:lnTo>
                  <a:pt x="918" y="198"/>
                </a:lnTo>
                <a:lnTo>
                  <a:pt x="918" y="198"/>
                </a:lnTo>
                <a:lnTo>
                  <a:pt x="912" y="198"/>
                </a:lnTo>
                <a:lnTo>
                  <a:pt x="912" y="192"/>
                </a:lnTo>
                <a:lnTo>
                  <a:pt x="906" y="192"/>
                </a:lnTo>
                <a:lnTo>
                  <a:pt x="906" y="192"/>
                </a:lnTo>
                <a:lnTo>
                  <a:pt x="906" y="192"/>
                </a:lnTo>
                <a:lnTo>
                  <a:pt x="906" y="192"/>
                </a:lnTo>
                <a:lnTo>
                  <a:pt x="900" y="186"/>
                </a:lnTo>
                <a:lnTo>
                  <a:pt x="900" y="186"/>
                </a:lnTo>
                <a:lnTo>
                  <a:pt x="900" y="186"/>
                </a:lnTo>
                <a:lnTo>
                  <a:pt x="894" y="180"/>
                </a:lnTo>
                <a:lnTo>
                  <a:pt x="894" y="180"/>
                </a:lnTo>
                <a:lnTo>
                  <a:pt x="888" y="180"/>
                </a:lnTo>
                <a:lnTo>
                  <a:pt x="888" y="180"/>
                </a:lnTo>
                <a:lnTo>
                  <a:pt x="882" y="180"/>
                </a:lnTo>
                <a:lnTo>
                  <a:pt x="882" y="174"/>
                </a:lnTo>
                <a:lnTo>
                  <a:pt x="882" y="168"/>
                </a:lnTo>
                <a:lnTo>
                  <a:pt x="882" y="168"/>
                </a:lnTo>
                <a:lnTo>
                  <a:pt x="882" y="168"/>
                </a:lnTo>
                <a:lnTo>
                  <a:pt x="882" y="162"/>
                </a:lnTo>
                <a:lnTo>
                  <a:pt x="882" y="162"/>
                </a:lnTo>
                <a:lnTo>
                  <a:pt x="882" y="156"/>
                </a:lnTo>
                <a:lnTo>
                  <a:pt x="876" y="156"/>
                </a:lnTo>
                <a:lnTo>
                  <a:pt x="876" y="150"/>
                </a:lnTo>
                <a:lnTo>
                  <a:pt x="876" y="150"/>
                </a:lnTo>
                <a:lnTo>
                  <a:pt x="876" y="144"/>
                </a:lnTo>
                <a:lnTo>
                  <a:pt x="882" y="144"/>
                </a:lnTo>
                <a:lnTo>
                  <a:pt x="876" y="144"/>
                </a:lnTo>
                <a:lnTo>
                  <a:pt x="882" y="138"/>
                </a:lnTo>
                <a:lnTo>
                  <a:pt x="882" y="138"/>
                </a:lnTo>
                <a:lnTo>
                  <a:pt x="882" y="138"/>
                </a:lnTo>
                <a:lnTo>
                  <a:pt x="882" y="138"/>
                </a:lnTo>
                <a:lnTo>
                  <a:pt x="882" y="138"/>
                </a:lnTo>
                <a:lnTo>
                  <a:pt x="882" y="132"/>
                </a:lnTo>
                <a:lnTo>
                  <a:pt x="888" y="132"/>
                </a:lnTo>
                <a:lnTo>
                  <a:pt x="882" y="132"/>
                </a:lnTo>
                <a:lnTo>
                  <a:pt x="882" y="126"/>
                </a:lnTo>
                <a:lnTo>
                  <a:pt x="870" y="132"/>
                </a:lnTo>
                <a:lnTo>
                  <a:pt x="870" y="132"/>
                </a:lnTo>
                <a:lnTo>
                  <a:pt x="870" y="138"/>
                </a:lnTo>
                <a:lnTo>
                  <a:pt x="870" y="138"/>
                </a:lnTo>
                <a:lnTo>
                  <a:pt x="870" y="144"/>
                </a:lnTo>
                <a:lnTo>
                  <a:pt x="864" y="150"/>
                </a:lnTo>
                <a:lnTo>
                  <a:pt x="864" y="150"/>
                </a:lnTo>
                <a:lnTo>
                  <a:pt x="864" y="150"/>
                </a:lnTo>
                <a:lnTo>
                  <a:pt x="864" y="150"/>
                </a:lnTo>
                <a:lnTo>
                  <a:pt x="858" y="150"/>
                </a:lnTo>
                <a:lnTo>
                  <a:pt x="846" y="156"/>
                </a:lnTo>
                <a:lnTo>
                  <a:pt x="834" y="156"/>
                </a:lnTo>
                <a:lnTo>
                  <a:pt x="828" y="156"/>
                </a:lnTo>
                <a:lnTo>
                  <a:pt x="828" y="156"/>
                </a:lnTo>
                <a:lnTo>
                  <a:pt x="822" y="156"/>
                </a:lnTo>
                <a:lnTo>
                  <a:pt x="822" y="156"/>
                </a:lnTo>
                <a:lnTo>
                  <a:pt x="816" y="156"/>
                </a:lnTo>
                <a:lnTo>
                  <a:pt x="816" y="150"/>
                </a:lnTo>
                <a:lnTo>
                  <a:pt x="816" y="150"/>
                </a:lnTo>
                <a:lnTo>
                  <a:pt x="816" y="150"/>
                </a:lnTo>
                <a:lnTo>
                  <a:pt x="816" y="144"/>
                </a:lnTo>
                <a:lnTo>
                  <a:pt x="822" y="144"/>
                </a:lnTo>
                <a:lnTo>
                  <a:pt x="828" y="144"/>
                </a:lnTo>
                <a:lnTo>
                  <a:pt x="822" y="138"/>
                </a:lnTo>
                <a:lnTo>
                  <a:pt x="822" y="132"/>
                </a:lnTo>
                <a:lnTo>
                  <a:pt x="822" y="132"/>
                </a:lnTo>
                <a:lnTo>
                  <a:pt x="816" y="132"/>
                </a:lnTo>
                <a:lnTo>
                  <a:pt x="816" y="132"/>
                </a:lnTo>
                <a:lnTo>
                  <a:pt x="816" y="132"/>
                </a:lnTo>
                <a:lnTo>
                  <a:pt x="816" y="132"/>
                </a:lnTo>
                <a:lnTo>
                  <a:pt x="816" y="126"/>
                </a:lnTo>
                <a:lnTo>
                  <a:pt x="816" y="120"/>
                </a:lnTo>
                <a:lnTo>
                  <a:pt x="822" y="114"/>
                </a:lnTo>
                <a:lnTo>
                  <a:pt x="822" y="114"/>
                </a:lnTo>
                <a:lnTo>
                  <a:pt x="822" y="114"/>
                </a:lnTo>
                <a:lnTo>
                  <a:pt x="816" y="114"/>
                </a:lnTo>
                <a:lnTo>
                  <a:pt x="816" y="114"/>
                </a:lnTo>
                <a:lnTo>
                  <a:pt x="822" y="114"/>
                </a:lnTo>
                <a:lnTo>
                  <a:pt x="816" y="114"/>
                </a:lnTo>
                <a:lnTo>
                  <a:pt x="816" y="114"/>
                </a:lnTo>
                <a:lnTo>
                  <a:pt x="816" y="114"/>
                </a:lnTo>
                <a:lnTo>
                  <a:pt x="810" y="108"/>
                </a:lnTo>
                <a:lnTo>
                  <a:pt x="810" y="108"/>
                </a:lnTo>
                <a:lnTo>
                  <a:pt x="810" y="108"/>
                </a:lnTo>
                <a:lnTo>
                  <a:pt x="810" y="102"/>
                </a:lnTo>
                <a:lnTo>
                  <a:pt x="804" y="102"/>
                </a:lnTo>
                <a:lnTo>
                  <a:pt x="804" y="102"/>
                </a:lnTo>
                <a:lnTo>
                  <a:pt x="804" y="102"/>
                </a:lnTo>
                <a:lnTo>
                  <a:pt x="798" y="102"/>
                </a:lnTo>
                <a:lnTo>
                  <a:pt x="792" y="102"/>
                </a:lnTo>
                <a:lnTo>
                  <a:pt x="786" y="102"/>
                </a:lnTo>
                <a:lnTo>
                  <a:pt x="786" y="102"/>
                </a:lnTo>
                <a:lnTo>
                  <a:pt x="786" y="102"/>
                </a:lnTo>
                <a:lnTo>
                  <a:pt x="780" y="102"/>
                </a:lnTo>
                <a:lnTo>
                  <a:pt x="780" y="102"/>
                </a:lnTo>
                <a:lnTo>
                  <a:pt x="780" y="108"/>
                </a:lnTo>
                <a:lnTo>
                  <a:pt x="780" y="108"/>
                </a:lnTo>
                <a:lnTo>
                  <a:pt x="780" y="108"/>
                </a:lnTo>
                <a:lnTo>
                  <a:pt x="774" y="108"/>
                </a:lnTo>
                <a:lnTo>
                  <a:pt x="774" y="102"/>
                </a:lnTo>
                <a:lnTo>
                  <a:pt x="774" y="96"/>
                </a:lnTo>
                <a:lnTo>
                  <a:pt x="774" y="90"/>
                </a:lnTo>
                <a:lnTo>
                  <a:pt x="774" y="90"/>
                </a:lnTo>
                <a:lnTo>
                  <a:pt x="774" y="84"/>
                </a:lnTo>
                <a:lnTo>
                  <a:pt x="768" y="84"/>
                </a:lnTo>
                <a:lnTo>
                  <a:pt x="768" y="84"/>
                </a:lnTo>
                <a:lnTo>
                  <a:pt x="762" y="78"/>
                </a:lnTo>
                <a:lnTo>
                  <a:pt x="756" y="84"/>
                </a:lnTo>
                <a:lnTo>
                  <a:pt x="756" y="78"/>
                </a:lnTo>
                <a:lnTo>
                  <a:pt x="762" y="78"/>
                </a:lnTo>
                <a:lnTo>
                  <a:pt x="756" y="78"/>
                </a:lnTo>
                <a:lnTo>
                  <a:pt x="756" y="78"/>
                </a:lnTo>
                <a:lnTo>
                  <a:pt x="750" y="78"/>
                </a:lnTo>
                <a:lnTo>
                  <a:pt x="750" y="84"/>
                </a:lnTo>
                <a:lnTo>
                  <a:pt x="744" y="84"/>
                </a:lnTo>
                <a:lnTo>
                  <a:pt x="744" y="78"/>
                </a:lnTo>
                <a:lnTo>
                  <a:pt x="738" y="78"/>
                </a:lnTo>
                <a:lnTo>
                  <a:pt x="738" y="72"/>
                </a:lnTo>
                <a:lnTo>
                  <a:pt x="738" y="66"/>
                </a:lnTo>
                <a:lnTo>
                  <a:pt x="732" y="60"/>
                </a:lnTo>
                <a:lnTo>
                  <a:pt x="738" y="54"/>
                </a:lnTo>
                <a:lnTo>
                  <a:pt x="738" y="54"/>
                </a:lnTo>
                <a:lnTo>
                  <a:pt x="732" y="54"/>
                </a:lnTo>
                <a:lnTo>
                  <a:pt x="732" y="48"/>
                </a:lnTo>
                <a:lnTo>
                  <a:pt x="732" y="48"/>
                </a:lnTo>
                <a:lnTo>
                  <a:pt x="726" y="42"/>
                </a:lnTo>
                <a:lnTo>
                  <a:pt x="726" y="42"/>
                </a:lnTo>
                <a:lnTo>
                  <a:pt x="720" y="42"/>
                </a:lnTo>
                <a:lnTo>
                  <a:pt x="714" y="42"/>
                </a:lnTo>
                <a:lnTo>
                  <a:pt x="708" y="48"/>
                </a:lnTo>
                <a:lnTo>
                  <a:pt x="708" y="48"/>
                </a:lnTo>
                <a:lnTo>
                  <a:pt x="708" y="48"/>
                </a:lnTo>
                <a:lnTo>
                  <a:pt x="708" y="54"/>
                </a:lnTo>
                <a:lnTo>
                  <a:pt x="702" y="54"/>
                </a:lnTo>
                <a:lnTo>
                  <a:pt x="702" y="54"/>
                </a:lnTo>
                <a:lnTo>
                  <a:pt x="702" y="48"/>
                </a:lnTo>
                <a:lnTo>
                  <a:pt x="696" y="48"/>
                </a:lnTo>
                <a:lnTo>
                  <a:pt x="696" y="48"/>
                </a:lnTo>
                <a:lnTo>
                  <a:pt x="696" y="48"/>
                </a:lnTo>
                <a:lnTo>
                  <a:pt x="690" y="42"/>
                </a:lnTo>
                <a:lnTo>
                  <a:pt x="690" y="36"/>
                </a:lnTo>
                <a:lnTo>
                  <a:pt x="684" y="36"/>
                </a:lnTo>
                <a:lnTo>
                  <a:pt x="684" y="36"/>
                </a:lnTo>
                <a:lnTo>
                  <a:pt x="684" y="36"/>
                </a:lnTo>
                <a:lnTo>
                  <a:pt x="678" y="36"/>
                </a:lnTo>
                <a:lnTo>
                  <a:pt x="678" y="36"/>
                </a:lnTo>
                <a:lnTo>
                  <a:pt x="678" y="36"/>
                </a:lnTo>
                <a:lnTo>
                  <a:pt x="678" y="36"/>
                </a:lnTo>
                <a:lnTo>
                  <a:pt x="678" y="24"/>
                </a:lnTo>
                <a:lnTo>
                  <a:pt x="678" y="24"/>
                </a:lnTo>
                <a:lnTo>
                  <a:pt x="678" y="24"/>
                </a:lnTo>
                <a:lnTo>
                  <a:pt x="678" y="24"/>
                </a:lnTo>
                <a:lnTo>
                  <a:pt x="678" y="18"/>
                </a:lnTo>
                <a:lnTo>
                  <a:pt x="678" y="12"/>
                </a:lnTo>
                <a:lnTo>
                  <a:pt x="672" y="12"/>
                </a:lnTo>
                <a:lnTo>
                  <a:pt x="672" y="12"/>
                </a:lnTo>
                <a:lnTo>
                  <a:pt x="672" y="0"/>
                </a:lnTo>
                <a:lnTo>
                  <a:pt x="672" y="0"/>
                </a:lnTo>
                <a:lnTo>
                  <a:pt x="660" y="0"/>
                </a:lnTo>
                <a:lnTo>
                  <a:pt x="636" y="6"/>
                </a:lnTo>
                <a:lnTo>
                  <a:pt x="630" y="6"/>
                </a:lnTo>
                <a:lnTo>
                  <a:pt x="618" y="12"/>
                </a:lnTo>
                <a:lnTo>
                  <a:pt x="612" y="12"/>
                </a:lnTo>
                <a:lnTo>
                  <a:pt x="606" y="12"/>
                </a:lnTo>
                <a:lnTo>
                  <a:pt x="600" y="18"/>
                </a:lnTo>
                <a:lnTo>
                  <a:pt x="594" y="24"/>
                </a:lnTo>
                <a:lnTo>
                  <a:pt x="588" y="24"/>
                </a:lnTo>
                <a:lnTo>
                  <a:pt x="582" y="30"/>
                </a:lnTo>
                <a:lnTo>
                  <a:pt x="588" y="42"/>
                </a:lnTo>
                <a:lnTo>
                  <a:pt x="588" y="48"/>
                </a:lnTo>
                <a:lnTo>
                  <a:pt x="582" y="48"/>
                </a:lnTo>
                <a:lnTo>
                  <a:pt x="582" y="60"/>
                </a:lnTo>
                <a:lnTo>
                  <a:pt x="582" y="72"/>
                </a:lnTo>
                <a:lnTo>
                  <a:pt x="588" y="72"/>
                </a:lnTo>
                <a:lnTo>
                  <a:pt x="582" y="72"/>
                </a:lnTo>
                <a:lnTo>
                  <a:pt x="582" y="90"/>
                </a:lnTo>
                <a:lnTo>
                  <a:pt x="582" y="96"/>
                </a:lnTo>
                <a:lnTo>
                  <a:pt x="582" y="102"/>
                </a:lnTo>
                <a:lnTo>
                  <a:pt x="582" y="108"/>
                </a:lnTo>
                <a:lnTo>
                  <a:pt x="582" y="114"/>
                </a:lnTo>
                <a:lnTo>
                  <a:pt x="582" y="114"/>
                </a:lnTo>
                <a:lnTo>
                  <a:pt x="588" y="120"/>
                </a:lnTo>
                <a:lnTo>
                  <a:pt x="588" y="120"/>
                </a:lnTo>
                <a:lnTo>
                  <a:pt x="594" y="126"/>
                </a:lnTo>
                <a:lnTo>
                  <a:pt x="582" y="120"/>
                </a:lnTo>
                <a:lnTo>
                  <a:pt x="576" y="120"/>
                </a:lnTo>
                <a:lnTo>
                  <a:pt x="576" y="126"/>
                </a:lnTo>
                <a:lnTo>
                  <a:pt x="570" y="132"/>
                </a:lnTo>
                <a:lnTo>
                  <a:pt x="564" y="138"/>
                </a:lnTo>
                <a:lnTo>
                  <a:pt x="558" y="144"/>
                </a:lnTo>
                <a:lnTo>
                  <a:pt x="546" y="150"/>
                </a:lnTo>
                <a:lnTo>
                  <a:pt x="540" y="162"/>
                </a:lnTo>
                <a:lnTo>
                  <a:pt x="528" y="162"/>
                </a:lnTo>
                <a:lnTo>
                  <a:pt x="522" y="168"/>
                </a:lnTo>
                <a:lnTo>
                  <a:pt x="516" y="168"/>
                </a:lnTo>
                <a:lnTo>
                  <a:pt x="492" y="174"/>
                </a:lnTo>
                <a:lnTo>
                  <a:pt x="486" y="174"/>
                </a:lnTo>
                <a:lnTo>
                  <a:pt x="456" y="192"/>
                </a:lnTo>
                <a:lnTo>
                  <a:pt x="456" y="198"/>
                </a:lnTo>
                <a:lnTo>
                  <a:pt x="456" y="198"/>
                </a:lnTo>
                <a:lnTo>
                  <a:pt x="450" y="216"/>
                </a:lnTo>
                <a:lnTo>
                  <a:pt x="444" y="222"/>
                </a:lnTo>
                <a:lnTo>
                  <a:pt x="450" y="222"/>
                </a:lnTo>
                <a:lnTo>
                  <a:pt x="456" y="228"/>
                </a:lnTo>
                <a:lnTo>
                  <a:pt x="468" y="228"/>
                </a:lnTo>
                <a:lnTo>
                  <a:pt x="480" y="228"/>
                </a:lnTo>
                <a:lnTo>
                  <a:pt x="474" y="228"/>
                </a:lnTo>
                <a:lnTo>
                  <a:pt x="468" y="228"/>
                </a:lnTo>
                <a:lnTo>
                  <a:pt x="456" y="228"/>
                </a:lnTo>
                <a:lnTo>
                  <a:pt x="450" y="234"/>
                </a:lnTo>
                <a:lnTo>
                  <a:pt x="438" y="246"/>
                </a:lnTo>
                <a:lnTo>
                  <a:pt x="414" y="252"/>
                </a:lnTo>
                <a:lnTo>
                  <a:pt x="408" y="246"/>
                </a:lnTo>
                <a:lnTo>
                  <a:pt x="402" y="240"/>
                </a:lnTo>
                <a:lnTo>
                  <a:pt x="384" y="240"/>
                </a:lnTo>
                <a:lnTo>
                  <a:pt x="366" y="240"/>
                </a:lnTo>
                <a:lnTo>
                  <a:pt x="354" y="234"/>
                </a:lnTo>
                <a:lnTo>
                  <a:pt x="342" y="234"/>
                </a:lnTo>
                <a:lnTo>
                  <a:pt x="336" y="240"/>
                </a:lnTo>
                <a:lnTo>
                  <a:pt x="336" y="240"/>
                </a:lnTo>
                <a:lnTo>
                  <a:pt x="330" y="240"/>
                </a:lnTo>
                <a:lnTo>
                  <a:pt x="336" y="234"/>
                </a:lnTo>
                <a:lnTo>
                  <a:pt x="330" y="228"/>
                </a:lnTo>
                <a:lnTo>
                  <a:pt x="324" y="222"/>
                </a:lnTo>
                <a:lnTo>
                  <a:pt x="318" y="216"/>
                </a:lnTo>
                <a:lnTo>
                  <a:pt x="324" y="210"/>
                </a:lnTo>
                <a:lnTo>
                  <a:pt x="324" y="210"/>
                </a:lnTo>
                <a:lnTo>
                  <a:pt x="324" y="198"/>
                </a:lnTo>
                <a:lnTo>
                  <a:pt x="318" y="198"/>
                </a:lnTo>
                <a:lnTo>
                  <a:pt x="312" y="192"/>
                </a:lnTo>
                <a:lnTo>
                  <a:pt x="306" y="192"/>
                </a:lnTo>
                <a:lnTo>
                  <a:pt x="300" y="198"/>
                </a:lnTo>
                <a:lnTo>
                  <a:pt x="294" y="198"/>
                </a:lnTo>
                <a:lnTo>
                  <a:pt x="294" y="204"/>
                </a:lnTo>
                <a:lnTo>
                  <a:pt x="288" y="198"/>
                </a:lnTo>
                <a:lnTo>
                  <a:pt x="276" y="198"/>
                </a:lnTo>
                <a:lnTo>
                  <a:pt x="270" y="192"/>
                </a:lnTo>
                <a:lnTo>
                  <a:pt x="270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8"/>
                </a:lnTo>
                <a:lnTo>
                  <a:pt x="270" y="198"/>
                </a:lnTo>
                <a:lnTo>
                  <a:pt x="270" y="204"/>
                </a:lnTo>
                <a:lnTo>
                  <a:pt x="270" y="210"/>
                </a:lnTo>
                <a:lnTo>
                  <a:pt x="270" y="216"/>
                </a:lnTo>
                <a:lnTo>
                  <a:pt x="270" y="216"/>
                </a:lnTo>
                <a:lnTo>
                  <a:pt x="270" y="222"/>
                </a:lnTo>
                <a:lnTo>
                  <a:pt x="276" y="240"/>
                </a:lnTo>
                <a:lnTo>
                  <a:pt x="276" y="240"/>
                </a:lnTo>
                <a:lnTo>
                  <a:pt x="288" y="252"/>
                </a:lnTo>
                <a:lnTo>
                  <a:pt x="288" y="258"/>
                </a:lnTo>
                <a:lnTo>
                  <a:pt x="294" y="258"/>
                </a:lnTo>
                <a:lnTo>
                  <a:pt x="294" y="258"/>
                </a:lnTo>
                <a:lnTo>
                  <a:pt x="294" y="276"/>
                </a:lnTo>
                <a:lnTo>
                  <a:pt x="294" y="288"/>
                </a:lnTo>
                <a:lnTo>
                  <a:pt x="300" y="282"/>
                </a:lnTo>
                <a:lnTo>
                  <a:pt x="294" y="306"/>
                </a:lnTo>
                <a:lnTo>
                  <a:pt x="294" y="312"/>
                </a:lnTo>
                <a:lnTo>
                  <a:pt x="294" y="318"/>
                </a:lnTo>
                <a:lnTo>
                  <a:pt x="294" y="324"/>
                </a:lnTo>
                <a:lnTo>
                  <a:pt x="306" y="336"/>
                </a:lnTo>
                <a:lnTo>
                  <a:pt x="312" y="336"/>
                </a:lnTo>
                <a:lnTo>
                  <a:pt x="318" y="342"/>
                </a:lnTo>
                <a:lnTo>
                  <a:pt x="312" y="342"/>
                </a:lnTo>
                <a:lnTo>
                  <a:pt x="300" y="342"/>
                </a:lnTo>
                <a:lnTo>
                  <a:pt x="300" y="336"/>
                </a:lnTo>
                <a:lnTo>
                  <a:pt x="282" y="342"/>
                </a:lnTo>
                <a:lnTo>
                  <a:pt x="276" y="342"/>
                </a:lnTo>
                <a:lnTo>
                  <a:pt x="270" y="342"/>
                </a:lnTo>
                <a:lnTo>
                  <a:pt x="270" y="336"/>
                </a:lnTo>
                <a:lnTo>
                  <a:pt x="276" y="330"/>
                </a:lnTo>
                <a:lnTo>
                  <a:pt x="270" y="330"/>
                </a:lnTo>
                <a:lnTo>
                  <a:pt x="264" y="330"/>
                </a:lnTo>
                <a:lnTo>
                  <a:pt x="264" y="330"/>
                </a:lnTo>
                <a:lnTo>
                  <a:pt x="258" y="336"/>
                </a:lnTo>
                <a:lnTo>
                  <a:pt x="258" y="336"/>
                </a:lnTo>
                <a:lnTo>
                  <a:pt x="258" y="348"/>
                </a:lnTo>
                <a:lnTo>
                  <a:pt x="258" y="348"/>
                </a:lnTo>
                <a:lnTo>
                  <a:pt x="252" y="342"/>
                </a:lnTo>
                <a:lnTo>
                  <a:pt x="246" y="342"/>
                </a:lnTo>
                <a:lnTo>
                  <a:pt x="240" y="348"/>
                </a:lnTo>
                <a:lnTo>
                  <a:pt x="234" y="336"/>
                </a:lnTo>
                <a:lnTo>
                  <a:pt x="228" y="342"/>
                </a:lnTo>
                <a:lnTo>
                  <a:pt x="228" y="336"/>
                </a:lnTo>
                <a:lnTo>
                  <a:pt x="222" y="342"/>
                </a:lnTo>
                <a:lnTo>
                  <a:pt x="216" y="336"/>
                </a:lnTo>
                <a:lnTo>
                  <a:pt x="210" y="342"/>
                </a:lnTo>
                <a:lnTo>
                  <a:pt x="204" y="342"/>
                </a:lnTo>
                <a:lnTo>
                  <a:pt x="198" y="354"/>
                </a:lnTo>
                <a:lnTo>
                  <a:pt x="192" y="354"/>
                </a:lnTo>
                <a:lnTo>
                  <a:pt x="192" y="354"/>
                </a:lnTo>
                <a:lnTo>
                  <a:pt x="186" y="348"/>
                </a:lnTo>
                <a:lnTo>
                  <a:pt x="180" y="336"/>
                </a:lnTo>
                <a:lnTo>
                  <a:pt x="174" y="330"/>
                </a:lnTo>
                <a:lnTo>
                  <a:pt x="174" y="324"/>
                </a:lnTo>
                <a:lnTo>
                  <a:pt x="162" y="318"/>
                </a:lnTo>
                <a:lnTo>
                  <a:pt x="168" y="318"/>
                </a:lnTo>
                <a:lnTo>
                  <a:pt x="162" y="312"/>
                </a:lnTo>
                <a:lnTo>
                  <a:pt x="162" y="318"/>
                </a:lnTo>
                <a:lnTo>
                  <a:pt x="156" y="318"/>
                </a:lnTo>
                <a:lnTo>
                  <a:pt x="156" y="312"/>
                </a:lnTo>
                <a:lnTo>
                  <a:pt x="162" y="306"/>
                </a:lnTo>
                <a:lnTo>
                  <a:pt x="150" y="312"/>
                </a:lnTo>
                <a:lnTo>
                  <a:pt x="144" y="318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32" y="318"/>
                </a:lnTo>
                <a:lnTo>
                  <a:pt x="132" y="318"/>
                </a:lnTo>
                <a:lnTo>
                  <a:pt x="120" y="312"/>
                </a:lnTo>
                <a:lnTo>
                  <a:pt x="114" y="318"/>
                </a:lnTo>
                <a:lnTo>
                  <a:pt x="114" y="324"/>
                </a:lnTo>
                <a:lnTo>
                  <a:pt x="114" y="330"/>
                </a:lnTo>
                <a:lnTo>
                  <a:pt x="114" y="336"/>
                </a:lnTo>
                <a:lnTo>
                  <a:pt x="108" y="330"/>
                </a:lnTo>
                <a:lnTo>
                  <a:pt x="102" y="330"/>
                </a:lnTo>
                <a:lnTo>
                  <a:pt x="96" y="330"/>
                </a:lnTo>
                <a:lnTo>
                  <a:pt x="90" y="330"/>
                </a:lnTo>
                <a:lnTo>
                  <a:pt x="84" y="342"/>
                </a:lnTo>
                <a:lnTo>
                  <a:pt x="84" y="336"/>
                </a:lnTo>
                <a:lnTo>
                  <a:pt x="78" y="336"/>
                </a:lnTo>
                <a:lnTo>
                  <a:pt x="78" y="330"/>
                </a:lnTo>
                <a:lnTo>
                  <a:pt x="72" y="330"/>
                </a:lnTo>
                <a:lnTo>
                  <a:pt x="66" y="336"/>
                </a:lnTo>
                <a:lnTo>
                  <a:pt x="66" y="330"/>
                </a:lnTo>
                <a:lnTo>
                  <a:pt x="60" y="336"/>
                </a:lnTo>
                <a:lnTo>
                  <a:pt x="54" y="336"/>
                </a:lnTo>
                <a:lnTo>
                  <a:pt x="48" y="342"/>
                </a:lnTo>
                <a:lnTo>
                  <a:pt x="48" y="336"/>
                </a:lnTo>
                <a:lnTo>
                  <a:pt x="42" y="336"/>
                </a:lnTo>
                <a:lnTo>
                  <a:pt x="30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8"/>
                </a:lnTo>
                <a:lnTo>
                  <a:pt x="18" y="348"/>
                </a:lnTo>
                <a:lnTo>
                  <a:pt x="18" y="354"/>
                </a:lnTo>
                <a:lnTo>
                  <a:pt x="12" y="348"/>
                </a:lnTo>
                <a:lnTo>
                  <a:pt x="6" y="354"/>
                </a:lnTo>
                <a:lnTo>
                  <a:pt x="6" y="360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0" y="372"/>
                </a:lnTo>
                <a:lnTo>
                  <a:pt x="6" y="378"/>
                </a:lnTo>
                <a:lnTo>
                  <a:pt x="6" y="384"/>
                </a:lnTo>
                <a:lnTo>
                  <a:pt x="6" y="384"/>
                </a:lnTo>
                <a:lnTo>
                  <a:pt x="12" y="378"/>
                </a:lnTo>
                <a:lnTo>
                  <a:pt x="18" y="384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30" y="372"/>
                </a:lnTo>
                <a:lnTo>
                  <a:pt x="42" y="372"/>
                </a:lnTo>
                <a:lnTo>
                  <a:pt x="48" y="372"/>
                </a:lnTo>
                <a:lnTo>
                  <a:pt x="36" y="378"/>
                </a:lnTo>
                <a:lnTo>
                  <a:pt x="36" y="384"/>
                </a:lnTo>
                <a:lnTo>
                  <a:pt x="42" y="384"/>
                </a:lnTo>
                <a:lnTo>
                  <a:pt x="42" y="378"/>
                </a:lnTo>
                <a:lnTo>
                  <a:pt x="48" y="378"/>
                </a:lnTo>
                <a:lnTo>
                  <a:pt x="48" y="384"/>
                </a:lnTo>
                <a:lnTo>
                  <a:pt x="48" y="384"/>
                </a:lnTo>
                <a:lnTo>
                  <a:pt x="54" y="390"/>
                </a:lnTo>
                <a:lnTo>
                  <a:pt x="48" y="390"/>
                </a:lnTo>
                <a:lnTo>
                  <a:pt x="48" y="390"/>
                </a:lnTo>
                <a:lnTo>
                  <a:pt x="42" y="390"/>
                </a:lnTo>
                <a:lnTo>
                  <a:pt x="36" y="390"/>
                </a:lnTo>
                <a:lnTo>
                  <a:pt x="30" y="390"/>
                </a:lnTo>
                <a:lnTo>
                  <a:pt x="24" y="384"/>
                </a:lnTo>
                <a:lnTo>
                  <a:pt x="24" y="384"/>
                </a:lnTo>
                <a:lnTo>
                  <a:pt x="24" y="390"/>
                </a:lnTo>
                <a:lnTo>
                  <a:pt x="18" y="390"/>
                </a:lnTo>
                <a:lnTo>
                  <a:pt x="18" y="396"/>
                </a:lnTo>
                <a:lnTo>
                  <a:pt x="24" y="396"/>
                </a:lnTo>
                <a:lnTo>
                  <a:pt x="24" y="396"/>
                </a:lnTo>
                <a:lnTo>
                  <a:pt x="24" y="402"/>
                </a:lnTo>
                <a:lnTo>
                  <a:pt x="24" y="402"/>
                </a:lnTo>
                <a:lnTo>
                  <a:pt x="30" y="396"/>
                </a:lnTo>
                <a:lnTo>
                  <a:pt x="42" y="402"/>
                </a:lnTo>
                <a:lnTo>
                  <a:pt x="48" y="408"/>
                </a:lnTo>
                <a:lnTo>
                  <a:pt x="48" y="414"/>
                </a:lnTo>
                <a:lnTo>
                  <a:pt x="42" y="414"/>
                </a:lnTo>
                <a:lnTo>
                  <a:pt x="12" y="420"/>
                </a:lnTo>
                <a:lnTo>
                  <a:pt x="6" y="426"/>
                </a:lnTo>
                <a:lnTo>
                  <a:pt x="24" y="432"/>
                </a:lnTo>
                <a:lnTo>
                  <a:pt x="24" y="426"/>
                </a:lnTo>
                <a:lnTo>
                  <a:pt x="36" y="438"/>
                </a:lnTo>
                <a:lnTo>
                  <a:pt x="42" y="444"/>
                </a:lnTo>
                <a:lnTo>
                  <a:pt x="42" y="450"/>
                </a:lnTo>
                <a:lnTo>
                  <a:pt x="42" y="450"/>
                </a:lnTo>
                <a:lnTo>
                  <a:pt x="42" y="456"/>
                </a:lnTo>
                <a:lnTo>
                  <a:pt x="54" y="456"/>
                </a:lnTo>
                <a:lnTo>
                  <a:pt x="60" y="450"/>
                </a:lnTo>
                <a:lnTo>
                  <a:pt x="60" y="444"/>
                </a:lnTo>
                <a:lnTo>
                  <a:pt x="60" y="450"/>
                </a:lnTo>
                <a:lnTo>
                  <a:pt x="66" y="450"/>
                </a:lnTo>
                <a:lnTo>
                  <a:pt x="66" y="438"/>
                </a:lnTo>
                <a:lnTo>
                  <a:pt x="66" y="432"/>
                </a:lnTo>
                <a:lnTo>
                  <a:pt x="66" y="438"/>
                </a:lnTo>
                <a:lnTo>
                  <a:pt x="72" y="450"/>
                </a:lnTo>
                <a:lnTo>
                  <a:pt x="78" y="450"/>
                </a:lnTo>
                <a:lnTo>
                  <a:pt x="78" y="444"/>
                </a:lnTo>
                <a:lnTo>
                  <a:pt x="78" y="444"/>
                </a:lnTo>
                <a:lnTo>
                  <a:pt x="90" y="456"/>
                </a:lnTo>
                <a:lnTo>
                  <a:pt x="96" y="456"/>
                </a:lnTo>
                <a:lnTo>
                  <a:pt x="96" y="450"/>
                </a:lnTo>
                <a:lnTo>
                  <a:pt x="102" y="456"/>
                </a:lnTo>
                <a:lnTo>
                  <a:pt x="102" y="450"/>
                </a:lnTo>
                <a:lnTo>
                  <a:pt x="102" y="456"/>
                </a:lnTo>
                <a:lnTo>
                  <a:pt x="108" y="456"/>
                </a:lnTo>
                <a:lnTo>
                  <a:pt x="108" y="456"/>
                </a:lnTo>
                <a:lnTo>
                  <a:pt x="114" y="462"/>
                </a:lnTo>
                <a:lnTo>
                  <a:pt x="120" y="462"/>
                </a:lnTo>
                <a:lnTo>
                  <a:pt x="126" y="468"/>
                </a:lnTo>
                <a:lnTo>
                  <a:pt x="132" y="468"/>
                </a:lnTo>
                <a:lnTo>
                  <a:pt x="132" y="462"/>
                </a:lnTo>
                <a:lnTo>
                  <a:pt x="138" y="456"/>
                </a:lnTo>
                <a:lnTo>
                  <a:pt x="144" y="456"/>
                </a:lnTo>
                <a:lnTo>
                  <a:pt x="138" y="462"/>
                </a:lnTo>
                <a:lnTo>
                  <a:pt x="138" y="468"/>
                </a:lnTo>
                <a:lnTo>
                  <a:pt x="138" y="474"/>
                </a:lnTo>
                <a:lnTo>
                  <a:pt x="144" y="474"/>
                </a:lnTo>
                <a:lnTo>
                  <a:pt x="144" y="474"/>
                </a:lnTo>
                <a:lnTo>
                  <a:pt x="150" y="462"/>
                </a:lnTo>
                <a:lnTo>
                  <a:pt x="156" y="468"/>
                </a:lnTo>
                <a:lnTo>
                  <a:pt x="150" y="474"/>
                </a:lnTo>
                <a:lnTo>
                  <a:pt x="150" y="480"/>
                </a:lnTo>
                <a:lnTo>
                  <a:pt x="150" y="486"/>
                </a:lnTo>
                <a:lnTo>
                  <a:pt x="156" y="498"/>
                </a:lnTo>
                <a:lnTo>
                  <a:pt x="156" y="498"/>
                </a:lnTo>
                <a:lnTo>
                  <a:pt x="162" y="498"/>
                </a:lnTo>
                <a:lnTo>
                  <a:pt x="156" y="492"/>
                </a:lnTo>
                <a:lnTo>
                  <a:pt x="156" y="486"/>
                </a:lnTo>
                <a:lnTo>
                  <a:pt x="162" y="486"/>
                </a:lnTo>
                <a:lnTo>
                  <a:pt x="168" y="492"/>
                </a:lnTo>
                <a:lnTo>
                  <a:pt x="168" y="486"/>
                </a:lnTo>
                <a:lnTo>
                  <a:pt x="168" y="480"/>
                </a:lnTo>
                <a:lnTo>
                  <a:pt x="168" y="480"/>
                </a:lnTo>
                <a:lnTo>
                  <a:pt x="174" y="486"/>
                </a:lnTo>
                <a:lnTo>
                  <a:pt x="180" y="486"/>
                </a:lnTo>
                <a:lnTo>
                  <a:pt x="180" y="480"/>
                </a:lnTo>
                <a:lnTo>
                  <a:pt x="180" y="480"/>
                </a:lnTo>
                <a:lnTo>
                  <a:pt x="186" y="480"/>
                </a:lnTo>
                <a:lnTo>
                  <a:pt x="186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86"/>
                </a:lnTo>
                <a:lnTo>
                  <a:pt x="192" y="486"/>
                </a:lnTo>
                <a:lnTo>
                  <a:pt x="192" y="492"/>
                </a:lnTo>
                <a:lnTo>
                  <a:pt x="186" y="492"/>
                </a:lnTo>
                <a:lnTo>
                  <a:pt x="174" y="492"/>
                </a:lnTo>
                <a:lnTo>
                  <a:pt x="174" y="492"/>
                </a:lnTo>
                <a:lnTo>
                  <a:pt x="180" y="492"/>
                </a:lnTo>
                <a:lnTo>
                  <a:pt x="186" y="498"/>
                </a:lnTo>
                <a:lnTo>
                  <a:pt x="186" y="498"/>
                </a:lnTo>
                <a:lnTo>
                  <a:pt x="192" y="498"/>
                </a:lnTo>
                <a:lnTo>
                  <a:pt x="198" y="498"/>
                </a:lnTo>
                <a:lnTo>
                  <a:pt x="198" y="498"/>
                </a:lnTo>
                <a:lnTo>
                  <a:pt x="198" y="492"/>
                </a:lnTo>
                <a:lnTo>
                  <a:pt x="198" y="498"/>
                </a:lnTo>
                <a:lnTo>
                  <a:pt x="210" y="492"/>
                </a:lnTo>
                <a:lnTo>
                  <a:pt x="222" y="498"/>
                </a:lnTo>
                <a:lnTo>
                  <a:pt x="222" y="498"/>
                </a:lnTo>
                <a:lnTo>
                  <a:pt x="210" y="498"/>
                </a:lnTo>
                <a:lnTo>
                  <a:pt x="210" y="504"/>
                </a:lnTo>
                <a:lnTo>
                  <a:pt x="216" y="504"/>
                </a:lnTo>
                <a:lnTo>
                  <a:pt x="216" y="510"/>
                </a:lnTo>
                <a:lnTo>
                  <a:pt x="210" y="510"/>
                </a:lnTo>
                <a:lnTo>
                  <a:pt x="210" y="516"/>
                </a:lnTo>
                <a:lnTo>
                  <a:pt x="210" y="516"/>
                </a:lnTo>
                <a:lnTo>
                  <a:pt x="216" y="522"/>
                </a:lnTo>
                <a:lnTo>
                  <a:pt x="210" y="528"/>
                </a:lnTo>
                <a:lnTo>
                  <a:pt x="216" y="528"/>
                </a:lnTo>
                <a:lnTo>
                  <a:pt x="216" y="528"/>
                </a:lnTo>
                <a:lnTo>
                  <a:pt x="222" y="528"/>
                </a:lnTo>
                <a:lnTo>
                  <a:pt x="228" y="528"/>
                </a:lnTo>
                <a:lnTo>
                  <a:pt x="228" y="534"/>
                </a:lnTo>
                <a:lnTo>
                  <a:pt x="234" y="528"/>
                </a:lnTo>
                <a:lnTo>
                  <a:pt x="240" y="522"/>
                </a:lnTo>
                <a:lnTo>
                  <a:pt x="258" y="522"/>
                </a:lnTo>
                <a:lnTo>
                  <a:pt x="270" y="522"/>
                </a:lnTo>
                <a:lnTo>
                  <a:pt x="270" y="528"/>
                </a:lnTo>
                <a:lnTo>
                  <a:pt x="258" y="528"/>
                </a:lnTo>
                <a:lnTo>
                  <a:pt x="252" y="528"/>
                </a:lnTo>
                <a:lnTo>
                  <a:pt x="240" y="528"/>
                </a:lnTo>
                <a:lnTo>
                  <a:pt x="240" y="534"/>
                </a:lnTo>
                <a:lnTo>
                  <a:pt x="240" y="534"/>
                </a:lnTo>
                <a:lnTo>
                  <a:pt x="240" y="540"/>
                </a:lnTo>
                <a:lnTo>
                  <a:pt x="240" y="546"/>
                </a:lnTo>
                <a:lnTo>
                  <a:pt x="240" y="546"/>
                </a:lnTo>
                <a:lnTo>
                  <a:pt x="234" y="546"/>
                </a:lnTo>
                <a:lnTo>
                  <a:pt x="240" y="552"/>
                </a:lnTo>
                <a:lnTo>
                  <a:pt x="252" y="552"/>
                </a:lnTo>
                <a:lnTo>
                  <a:pt x="258" y="564"/>
                </a:lnTo>
                <a:lnTo>
                  <a:pt x="252" y="570"/>
                </a:lnTo>
                <a:lnTo>
                  <a:pt x="252" y="570"/>
                </a:lnTo>
                <a:lnTo>
                  <a:pt x="252" y="576"/>
                </a:lnTo>
                <a:lnTo>
                  <a:pt x="246" y="582"/>
                </a:lnTo>
                <a:lnTo>
                  <a:pt x="246" y="582"/>
                </a:lnTo>
                <a:lnTo>
                  <a:pt x="246" y="594"/>
                </a:lnTo>
                <a:lnTo>
                  <a:pt x="252" y="600"/>
                </a:lnTo>
                <a:lnTo>
                  <a:pt x="258" y="600"/>
                </a:lnTo>
                <a:lnTo>
                  <a:pt x="258" y="606"/>
                </a:lnTo>
                <a:lnTo>
                  <a:pt x="264" y="612"/>
                </a:lnTo>
                <a:lnTo>
                  <a:pt x="270" y="618"/>
                </a:lnTo>
                <a:lnTo>
                  <a:pt x="276" y="630"/>
                </a:lnTo>
                <a:lnTo>
                  <a:pt x="276" y="636"/>
                </a:lnTo>
                <a:lnTo>
                  <a:pt x="282" y="636"/>
                </a:lnTo>
                <a:lnTo>
                  <a:pt x="282" y="642"/>
                </a:lnTo>
                <a:lnTo>
                  <a:pt x="288" y="642"/>
                </a:lnTo>
                <a:lnTo>
                  <a:pt x="294" y="642"/>
                </a:lnTo>
                <a:lnTo>
                  <a:pt x="294" y="648"/>
                </a:lnTo>
                <a:lnTo>
                  <a:pt x="288" y="648"/>
                </a:lnTo>
                <a:lnTo>
                  <a:pt x="294" y="648"/>
                </a:lnTo>
                <a:lnTo>
                  <a:pt x="300" y="648"/>
                </a:lnTo>
                <a:lnTo>
                  <a:pt x="306" y="654"/>
                </a:lnTo>
                <a:lnTo>
                  <a:pt x="318" y="660"/>
                </a:lnTo>
                <a:lnTo>
                  <a:pt x="324" y="660"/>
                </a:lnTo>
                <a:lnTo>
                  <a:pt x="324" y="660"/>
                </a:lnTo>
                <a:lnTo>
                  <a:pt x="330" y="666"/>
                </a:lnTo>
                <a:lnTo>
                  <a:pt x="330" y="666"/>
                </a:lnTo>
                <a:lnTo>
                  <a:pt x="330" y="660"/>
                </a:lnTo>
                <a:lnTo>
                  <a:pt x="336" y="660"/>
                </a:lnTo>
                <a:lnTo>
                  <a:pt x="336" y="666"/>
                </a:lnTo>
                <a:lnTo>
                  <a:pt x="336" y="672"/>
                </a:lnTo>
                <a:lnTo>
                  <a:pt x="330" y="672"/>
                </a:lnTo>
                <a:lnTo>
                  <a:pt x="330" y="684"/>
                </a:lnTo>
                <a:lnTo>
                  <a:pt x="336" y="684"/>
                </a:lnTo>
                <a:lnTo>
                  <a:pt x="342" y="696"/>
                </a:lnTo>
                <a:lnTo>
                  <a:pt x="342" y="702"/>
                </a:lnTo>
                <a:lnTo>
                  <a:pt x="336" y="702"/>
                </a:lnTo>
                <a:lnTo>
                  <a:pt x="342" y="708"/>
                </a:lnTo>
                <a:lnTo>
                  <a:pt x="342" y="714"/>
                </a:lnTo>
                <a:lnTo>
                  <a:pt x="342" y="714"/>
                </a:lnTo>
                <a:lnTo>
                  <a:pt x="342" y="720"/>
                </a:lnTo>
                <a:lnTo>
                  <a:pt x="336" y="726"/>
                </a:lnTo>
                <a:lnTo>
                  <a:pt x="336" y="726"/>
                </a:lnTo>
                <a:lnTo>
                  <a:pt x="342" y="732"/>
                </a:lnTo>
                <a:lnTo>
                  <a:pt x="348" y="738"/>
                </a:lnTo>
                <a:lnTo>
                  <a:pt x="342" y="738"/>
                </a:lnTo>
                <a:lnTo>
                  <a:pt x="336" y="732"/>
                </a:lnTo>
                <a:lnTo>
                  <a:pt x="336" y="732"/>
                </a:lnTo>
                <a:lnTo>
                  <a:pt x="330" y="732"/>
                </a:lnTo>
                <a:lnTo>
                  <a:pt x="330" y="750"/>
                </a:lnTo>
                <a:lnTo>
                  <a:pt x="336" y="756"/>
                </a:lnTo>
                <a:lnTo>
                  <a:pt x="348" y="756"/>
                </a:lnTo>
                <a:lnTo>
                  <a:pt x="354" y="762"/>
                </a:lnTo>
                <a:lnTo>
                  <a:pt x="360" y="768"/>
                </a:lnTo>
                <a:lnTo>
                  <a:pt x="366" y="780"/>
                </a:lnTo>
                <a:lnTo>
                  <a:pt x="372" y="786"/>
                </a:lnTo>
                <a:lnTo>
                  <a:pt x="378" y="798"/>
                </a:lnTo>
                <a:lnTo>
                  <a:pt x="384" y="834"/>
                </a:lnTo>
                <a:lnTo>
                  <a:pt x="384" y="834"/>
                </a:lnTo>
                <a:lnTo>
                  <a:pt x="390" y="834"/>
                </a:lnTo>
                <a:lnTo>
                  <a:pt x="396" y="840"/>
                </a:lnTo>
                <a:lnTo>
                  <a:pt x="390" y="846"/>
                </a:lnTo>
                <a:lnTo>
                  <a:pt x="384" y="840"/>
                </a:lnTo>
                <a:lnTo>
                  <a:pt x="378" y="828"/>
                </a:lnTo>
                <a:lnTo>
                  <a:pt x="372" y="822"/>
                </a:lnTo>
                <a:lnTo>
                  <a:pt x="366" y="798"/>
                </a:lnTo>
                <a:lnTo>
                  <a:pt x="366" y="792"/>
                </a:lnTo>
                <a:lnTo>
                  <a:pt x="354" y="786"/>
                </a:lnTo>
                <a:lnTo>
                  <a:pt x="354" y="780"/>
                </a:lnTo>
                <a:lnTo>
                  <a:pt x="342" y="768"/>
                </a:lnTo>
                <a:lnTo>
                  <a:pt x="342" y="762"/>
                </a:lnTo>
                <a:lnTo>
                  <a:pt x="336" y="768"/>
                </a:lnTo>
                <a:lnTo>
                  <a:pt x="330" y="822"/>
                </a:lnTo>
                <a:lnTo>
                  <a:pt x="324" y="888"/>
                </a:lnTo>
                <a:lnTo>
                  <a:pt x="324" y="894"/>
                </a:lnTo>
                <a:lnTo>
                  <a:pt x="330" y="888"/>
                </a:lnTo>
                <a:lnTo>
                  <a:pt x="324" y="888"/>
                </a:lnTo>
                <a:lnTo>
                  <a:pt x="330" y="882"/>
                </a:lnTo>
                <a:lnTo>
                  <a:pt x="336" y="876"/>
                </a:lnTo>
                <a:lnTo>
                  <a:pt x="330" y="876"/>
                </a:lnTo>
                <a:lnTo>
                  <a:pt x="336" y="876"/>
                </a:lnTo>
                <a:lnTo>
                  <a:pt x="342" y="882"/>
                </a:lnTo>
                <a:lnTo>
                  <a:pt x="348" y="888"/>
                </a:lnTo>
                <a:lnTo>
                  <a:pt x="342" y="888"/>
                </a:lnTo>
                <a:lnTo>
                  <a:pt x="336" y="888"/>
                </a:lnTo>
                <a:lnTo>
                  <a:pt x="336" y="888"/>
                </a:lnTo>
                <a:lnTo>
                  <a:pt x="330" y="894"/>
                </a:lnTo>
                <a:lnTo>
                  <a:pt x="330" y="900"/>
                </a:lnTo>
                <a:lnTo>
                  <a:pt x="324" y="906"/>
                </a:lnTo>
                <a:lnTo>
                  <a:pt x="324" y="918"/>
                </a:lnTo>
                <a:lnTo>
                  <a:pt x="318" y="954"/>
                </a:lnTo>
                <a:lnTo>
                  <a:pt x="318" y="978"/>
                </a:lnTo>
                <a:lnTo>
                  <a:pt x="306" y="1020"/>
                </a:lnTo>
                <a:lnTo>
                  <a:pt x="306" y="1032"/>
                </a:lnTo>
                <a:lnTo>
                  <a:pt x="300" y="1044"/>
                </a:lnTo>
                <a:lnTo>
                  <a:pt x="294" y="1050"/>
                </a:lnTo>
                <a:lnTo>
                  <a:pt x="294" y="1056"/>
                </a:lnTo>
                <a:lnTo>
                  <a:pt x="288" y="1062"/>
                </a:lnTo>
                <a:lnTo>
                  <a:pt x="288" y="1062"/>
                </a:lnTo>
                <a:lnTo>
                  <a:pt x="288" y="1062"/>
                </a:lnTo>
                <a:lnTo>
                  <a:pt x="276" y="1062"/>
                </a:lnTo>
                <a:lnTo>
                  <a:pt x="276" y="1068"/>
                </a:lnTo>
                <a:lnTo>
                  <a:pt x="276" y="1068"/>
                </a:lnTo>
                <a:lnTo>
                  <a:pt x="276" y="1068"/>
                </a:lnTo>
                <a:lnTo>
                  <a:pt x="282" y="1068"/>
                </a:lnTo>
                <a:lnTo>
                  <a:pt x="282" y="1074"/>
                </a:lnTo>
                <a:lnTo>
                  <a:pt x="282" y="1074"/>
                </a:lnTo>
                <a:lnTo>
                  <a:pt x="288" y="1074"/>
                </a:lnTo>
                <a:lnTo>
                  <a:pt x="288" y="1080"/>
                </a:lnTo>
                <a:lnTo>
                  <a:pt x="288" y="1080"/>
                </a:lnTo>
                <a:lnTo>
                  <a:pt x="294" y="1080"/>
                </a:lnTo>
                <a:lnTo>
                  <a:pt x="300" y="1080"/>
                </a:lnTo>
                <a:lnTo>
                  <a:pt x="312" y="1080"/>
                </a:lnTo>
                <a:lnTo>
                  <a:pt x="312" y="1086"/>
                </a:lnTo>
                <a:lnTo>
                  <a:pt x="312" y="1098"/>
                </a:lnTo>
                <a:lnTo>
                  <a:pt x="306" y="1104"/>
                </a:lnTo>
                <a:lnTo>
                  <a:pt x="306" y="1104"/>
                </a:lnTo>
                <a:lnTo>
                  <a:pt x="306" y="1110"/>
                </a:lnTo>
                <a:lnTo>
                  <a:pt x="306" y="1110"/>
                </a:lnTo>
                <a:lnTo>
                  <a:pt x="318" y="1116"/>
                </a:lnTo>
                <a:lnTo>
                  <a:pt x="318" y="1104"/>
                </a:lnTo>
                <a:lnTo>
                  <a:pt x="318" y="1104"/>
                </a:lnTo>
                <a:lnTo>
                  <a:pt x="318" y="1104"/>
                </a:lnTo>
                <a:lnTo>
                  <a:pt x="324" y="1110"/>
                </a:lnTo>
                <a:lnTo>
                  <a:pt x="324" y="1110"/>
                </a:lnTo>
                <a:lnTo>
                  <a:pt x="330" y="1110"/>
                </a:lnTo>
                <a:lnTo>
                  <a:pt x="336" y="1116"/>
                </a:lnTo>
                <a:lnTo>
                  <a:pt x="336" y="1116"/>
                </a:lnTo>
                <a:lnTo>
                  <a:pt x="336" y="1116"/>
                </a:lnTo>
                <a:lnTo>
                  <a:pt x="342" y="1116"/>
                </a:lnTo>
                <a:lnTo>
                  <a:pt x="348" y="1122"/>
                </a:lnTo>
                <a:lnTo>
                  <a:pt x="348" y="1122"/>
                </a:lnTo>
                <a:lnTo>
                  <a:pt x="354" y="1122"/>
                </a:lnTo>
                <a:lnTo>
                  <a:pt x="354" y="1122"/>
                </a:lnTo>
                <a:lnTo>
                  <a:pt x="360" y="1122"/>
                </a:lnTo>
                <a:lnTo>
                  <a:pt x="372" y="1122"/>
                </a:lnTo>
                <a:lnTo>
                  <a:pt x="372" y="1128"/>
                </a:lnTo>
                <a:lnTo>
                  <a:pt x="372" y="1134"/>
                </a:lnTo>
                <a:lnTo>
                  <a:pt x="378" y="1134"/>
                </a:lnTo>
                <a:lnTo>
                  <a:pt x="378" y="1134"/>
                </a:lnTo>
                <a:lnTo>
                  <a:pt x="384" y="1140"/>
                </a:lnTo>
                <a:lnTo>
                  <a:pt x="390" y="1146"/>
                </a:lnTo>
                <a:lnTo>
                  <a:pt x="390" y="1146"/>
                </a:lnTo>
                <a:lnTo>
                  <a:pt x="396" y="1140"/>
                </a:lnTo>
                <a:lnTo>
                  <a:pt x="402" y="1146"/>
                </a:lnTo>
                <a:lnTo>
                  <a:pt x="408" y="1140"/>
                </a:lnTo>
                <a:lnTo>
                  <a:pt x="420" y="1146"/>
                </a:lnTo>
                <a:lnTo>
                  <a:pt x="426" y="1146"/>
                </a:lnTo>
                <a:lnTo>
                  <a:pt x="426" y="1152"/>
                </a:lnTo>
                <a:lnTo>
                  <a:pt x="432" y="1152"/>
                </a:lnTo>
                <a:lnTo>
                  <a:pt x="432" y="1158"/>
                </a:lnTo>
                <a:lnTo>
                  <a:pt x="438" y="1158"/>
                </a:lnTo>
                <a:lnTo>
                  <a:pt x="456" y="1152"/>
                </a:lnTo>
                <a:lnTo>
                  <a:pt x="456" y="1158"/>
                </a:lnTo>
                <a:lnTo>
                  <a:pt x="462" y="1158"/>
                </a:lnTo>
                <a:lnTo>
                  <a:pt x="462" y="1158"/>
                </a:lnTo>
                <a:lnTo>
                  <a:pt x="462" y="1158"/>
                </a:lnTo>
                <a:lnTo>
                  <a:pt x="468" y="1164"/>
                </a:lnTo>
                <a:lnTo>
                  <a:pt x="468" y="1158"/>
                </a:lnTo>
                <a:lnTo>
                  <a:pt x="474" y="1158"/>
                </a:lnTo>
                <a:lnTo>
                  <a:pt x="480" y="1158"/>
                </a:lnTo>
                <a:lnTo>
                  <a:pt x="492" y="1158"/>
                </a:lnTo>
                <a:lnTo>
                  <a:pt x="504" y="1158"/>
                </a:lnTo>
                <a:lnTo>
                  <a:pt x="498" y="1152"/>
                </a:lnTo>
                <a:lnTo>
                  <a:pt x="498" y="1152"/>
                </a:lnTo>
                <a:lnTo>
                  <a:pt x="498" y="1146"/>
                </a:lnTo>
                <a:lnTo>
                  <a:pt x="498" y="1146"/>
                </a:lnTo>
                <a:lnTo>
                  <a:pt x="498" y="1140"/>
                </a:lnTo>
                <a:lnTo>
                  <a:pt x="504" y="1140"/>
                </a:lnTo>
                <a:lnTo>
                  <a:pt x="504" y="1140"/>
                </a:lnTo>
                <a:lnTo>
                  <a:pt x="516" y="1140"/>
                </a:lnTo>
                <a:lnTo>
                  <a:pt x="522" y="1146"/>
                </a:lnTo>
                <a:lnTo>
                  <a:pt x="528" y="1146"/>
                </a:lnTo>
                <a:lnTo>
                  <a:pt x="528" y="1146"/>
                </a:lnTo>
                <a:lnTo>
                  <a:pt x="540" y="1146"/>
                </a:lnTo>
                <a:lnTo>
                  <a:pt x="540" y="1152"/>
                </a:lnTo>
                <a:lnTo>
                  <a:pt x="540" y="1158"/>
                </a:lnTo>
                <a:lnTo>
                  <a:pt x="546" y="1158"/>
                </a:lnTo>
                <a:lnTo>
                  <a:pt x="552" y="1152"/>
                </a:lnTo>
                <a:lnTo>
                  <a:pt x="558" y="1158"/>
                </a:lnTo>
                <a:lnTo>
                  <a:pt x="558" y="1158"/>
                </a:lnTo>
                <a:lnTo>
                  <a:pt x="564" y="1158"/>
                </a:lnTo>
                <a:lnTo>
                  <a:pt x="564" y="1158"/>
                </a:lnTo>
                <a:lnTo>
                  <a:pt x="570" y="1170"/>
                </a:lnTo>
                <a:lnTo>
                  <a:pt x="570" y="1170"/>
                </a:lnTo>
                <a:lnTo>
                  <a:pt x="576" y="1170"/>
                </a:lnTo>
                <a:lnTo>
                  <a:pt x="576" y="1164"/>
                </a:lnTo>
                <a:lnTo>
                  <a:pt x="576" y="1164"/>
                </a:lnTo>
                <a:lnTo>
                  <a:pt x="582" y="1164"/>
                </a:lnTo>
                <a:lnTo>
                  <a:pt x="588" y="1170"/>
                </a:lnTo>
                <a:lnTo>
                  <a:pt x="594" y="1170"/>
                </a:lnTo>
                <a:lnTo>
                  <a:pt x="594" y="1176"/>
                </a:lnTo>
                <a:lnTo>
                  <a:pt x="594" y="1182"/>
                </a:lnTo>
                <a:lnTo>
                  <a:pt x="600" y="1188"/>
                </a:lnTo>
                <a:lnTo>
                  <a:pt x="606" y="1188"/>
                </a:lnTo>
                <a:lnTo>
                  <a:pt x="612" y="1194"/>
                </a:lnTo>
                <a:lnTo>
                  <a:pt x="612" y="1194"/>
                </a:lnTo>
                <a:lnTo>
                  <a:pt x="618" y="1200"/>
                </a:lnTo>
                <a:lnTo>
                  <a:pt x="618" y="1200"/>
                </a:lnTo>
                <a:lnTo>
                  <a:pt x="618" y="1206"/>
                </a:lnTo>
                <a:lnTo>
                  <a:pt x="624" y="1206"/>
                </a:lnTo>
                <a:lnTo>
                  <a:pt x="630" y="1200"/>
                </a:lnTo>
                <a:lnTo>
                  <a:pt x="642" y="1194"/>
                </a:lnTo>
                <a:lnTo>
                  <a:pt x="648" y="1194"/>
                </a:lnTo>
                <a:lnTo>
                  <a:pt x="654" y="1200"/>
                </a:lnTo>
                <a:lnTo>
                  <a:pt x="660" y="1200"/>
                </a:lnTo>
                <a:lnTo>
                  <a:pt x="660" y="1200"/>
                </a:lnTo>
                <a:lnTo>
                  <a:pt x="666" y="1206"/>
                </a:lnTo>
                <a:lnTo>
                  <a:pt x="672" y="1206"/>
                </a:lnTo>
                <a:lnTo>
                  <a:pt x="678" y="1206"/>
                </a:lnTo>
                <a:lnTo>
                  <a:pt x="678" y="1206"/>
                </a:lnTo>
                <a:lnTo>
                  <a:pt x="684" y="1200"/>
                </a:lnTo>
                <a:lnTo>
                  <a:pt x="696" y="1194"/>
                </a:lnTo>
                <a:lnTo>
                  <a:pt x="702" y="1194"/>
                </a:lnTo>
                <a:lnTo>
                  <a:pt x="708" y="1194"/>
                </a:lnTo>
                <a:lnTo>
                  <a:pt x="708" y="1188"/>
                </a:lnTo>
                <a:lnTo>
                  <a:pt x="714" y="1188"/>
                </a:lnTo>
                <a:lnTo>
                  <a:pt x="720" y="1194"/>
                </a:lnTo>
                <a:lnTo>
                  <a:pt x="726" y="1194"/>
                </a:lnTo>
                <a:lnTo>
                  <a:pt x="726" y="1188"/>
                </a:lnTo>
                <a:lnTo>
                  <a:pt x="720" y="1182"/>
                </a:lnTo>
                <a:lnTo>
                  <a:pt x="720" y="1182"/>
                </a:lnTo>
                <a:lnTo>
                  <a:pt x="714" y="1158"/>
                </a:lnTo>
                <a:lnTo>
                  <a:pt x="720" y="1140"/>
                </a:lnTo>
                <a:lnTo>
                  <a:pt x="720" y="1128"/>
                </a:lnTo>
                <a:lnTo>
                  <a:pt x="714" y="1122"/>
                </a:lnTo>
                <a:lnTo>
                  <a:pt x="714" y="1122"/>
                </a:lnTo>
                <a:lnTo>
                  <a:pt x="714" y="1122"/>
                </a:lnTo>
                <a:lnTo>
                  <a:pt x="720" y="1110"/>
                </a:lnTo>
                <a:lnTo>
                  <a:pt x="714" y="1110"/>
                </a:lnTo>
                <a:lnTo>
                  <a:pt x="714" y="1104"/>
                </a:lnTo>
                <a:lnTo>
                  <a:pt x="720" y="1104"/>
                </a:lnTo>
                <a:lnTo>
                  <a:pt x="726" y="1098"/>
                </a:lnTo>
                <a:lnTo>
                  <a:pt x="738" y="1086"/>
                </a:lnTo>
                <a:lnTo>
                  <a:pt x="750" y="1080"/>
                </a:lnTo>
                <a:lnTo>
                  <a:pt x="750" y="1080"/>
                </a:lnTo>
                <a:lnTo>
                  <a:pt x="762" y="1080"/>
                </a:lnTo>
                <a:lnTo>
                  <a:pt x="768" y="1068"/>
                </a:lnTo>
                <a:lnTo>
                  <a:pt x="780" y="1062"/>
                </a:lnTo>
                <a:lnTo>
                  <a:pt x="780" y="1062"/>
                </a:lnTo>
                <a:lnTo>
                  <a:pt x="786" y="1056"/>
                </a:lnTo>
                <a:lnTo>
                  <a:pt x="804" y="1044"/>
                </a:lnTo>
                <a:lnTo>
                  <a:pt x="810" y="1044"/>
                </a:lnTo>
                <a:lnTo>
                  <a:pt x="816" y="1044"/>
                </a:lnTo>
                <a:lnTo>
                  <a:pt x="816" y="1050"/>
                </a:lnTo>
                <a:lnTo>
                  <a:pt x="816" y="1050"/>
                </a:lnTo>
                <a:lnTo>
                  <a:pt x="822" y="1056"/>
                </a:lnTo>
                <a:lnTo>
                  <a:pt x="828" y="1056"/>
                </a:lnTo>
                <a:lnTo>
                  <a:pt x="834" y="1056"/>
                </a:lnTo>
                <a:lnTo>
                  <a:pt x="840" y="1056"/>
                </a:lnTo>
                <a:lnTo>
                  <a:pt x="846" y="1056"/>
                </a:lnTo>
                <a:lnTo>
                  <a:pt x="858" y="1056"/>
                </a:lnTo>
                <a:lnTo>
                  <a:pt x="858" y="1062"/>
                </a:lnTo>
                <a:lnTo>
                  <a:pt x="858" y="1062"/>
                </a:lnTo>
                <a:lnTo>
                  <a:pt x="864" y="1062"/>
                </a:lnTo>
                <a:lnTo>
                  <a:pt x="858" y="1062"/>
                </a:lnTo>
                <a:lnTo>
                  <a:pt x="864" y="1062"/>
                </a:lnTo>
                <a:lnTo>
                  <a:pt x="864" y="1068"/>
                </a:lnTo>
                <a:lnTo>
                  <a:pt x="858" y="1068"/>
                </a:lnTo>
                <a:lnTo>
                  <a:pt x="858" y="1068"/>
                </a:lnTo>
                <a:lnTo>
                  <a:pt x="870" y="1068"/>
                </a:lnTo>
                <a:lnTo>
                  <a:pt x="876" y="1074"/>
                </a:lnTo>
                <a:lnTo>
                  <a:pt x="882" y="1068"/>
                </a:lnTo>
                <a:lnTo>
                  <a:pt x="882" y="1068"/>
                </a:lnTo>
                <a:lnTo>
                  <a:pt x="876" y="1062"/>
                </a:lnTo>
                <a:lnTo>
                  <a:pt x="882" y="1062"/>
                </a:lnTo>
                <a:lnTo>
                  <a:pt x="882" y="1056"/>
                </a:lnTo>
                <a:lnTo>
                  <a:pt x="882" y="1062"/>
                </a:lnTo>
                <a:lnTo>
                  <a:pt x="888" y="1062"/>
                </a:lnTo>
                <a:lnTo>
                  <a:pt x="894" y="1068"/>
                </a:lnTo>
                <a:lnTo>
                  <a:pt x="900" y="1074"/>
                </a:lnTo>
                <a:lnTo>
                  <a:pt x="900" y="1074"/>
                </a:lnTo>
                <a:lnTo>
                  <a:pt x="912" y="1074"/>
                </a:lnTo>
                <a:lnTo>
                  <a:pt x="918" y="1074"/>
                </a:lnTo>
                <a:lnTo>
                  <a:pt x="924" y="1068"/>
                </a:lnTo>
                <a:lnTo>
                  <a:pt x="924" y="1074"/>
                </a:lnTo>
                <a:lnTo>
                  <a:pt x="924" y="1080"/>
                </a:lnTo>
                <a:lnTo>
                  <a:pt x="930" y="1080"/>
                </a:lnTo>
                <a:lnTo>
                  <a:pt x="924" y="1086"/>
                </a:lnTo>
                <a:lnTo>
                  <a:pt x="924" y="1086"/>
                </a:lnTo>
                <a:lnTo>
                  <a:pt x="930" y="1086"/>
                </a:lnTo>
                <a:lnTo>
                  <a:pt x="936" y="1092"/>
                </a:lnTo>
                <a:lnTo>
                  <a:pt x="936" y="1086"/>
                </a:lnTo>
                <a:lnTo>
                  <a:pt x="942" y="1092"/>
                </a:lnTo>
                <a:lnTo>
                  <a:pt x="942" y="1092"/>
                </a:lnTo>
                <a:lnTo>
                  <a:pt x="948" y="1092"/>
                </a:lnTo>
                <a:lnTo>
                  <a:pt x="954" y="1092"/>
                </a:lnTo>
                <a:lnTo>
                  <a:pt x="954" y="1092"/>
                </a:lnTo>
                <a:lnTo>
                  <a:pt x="960" y="1098"/>
                </a:lnTo>
                <a:lnTo>
                  <a:pt x="966" y="1104"/>
                </a:lnTo>
                <a:lnTo>
                  <a:pt x="966" y="1110"/>
                </a:lnTo>
                <a:lnTo>
                  <a:pt x="978" y="1110"/>
                </a:lnTo>
                <a:lnTo>
                  <a:pt x="978" y="1104"/>
                </a:lnTo>
                <a:lnTo>
                  <a:pt x="978" y="1104"/>
                </a:lnTo>
                <a:lnTo>
                  <a:pt x="984" y="1104"/>
                </a:lnTo>
                <a:lnTo>
                  <a:pt x="990" y="1104"/>
                </a:lnTo>
                <a:lnTo>
                  <a:pt x="990" y="1104"/>
                </a:lnTo>
                <a:lnTo>
                  <a:pt x="996" y="1104"/>
                </a:lnTo>
                <a:lnTo>
                  <a:pt x="996" y="1110"/>
                </a:lnTo>
                <a:lnTo>
                  <a:pt x="996" y="1110"/>
                </a:lnTo>
                <a:lnTo>
                  <a:pt x="996" y="1116"/>
                </a:lnTo>
                <a:lnTo>
                  <a:pt x="1002" y="1116"/>
                </a:lnTo>
                <a:lnTo>
                  <a:pt x="1002" y="1110"/>
                </a:lnTo>
                <a:lnTo>
                  <a:pt x="1002" y="1104"/>
                </a:lnTo>
                <a:lnTo>
                  <a:pt x="1014" y="1104"/>
                </a:lnTo>
                <a:lnTo>
                  <a:pt x="1014" y="1104"/>
                </a:lnTo>
                <a:lnTo>
                  <a:pt x="1020" y="1104"/>
                </a:lnTo>
                <a:lnTo>
                  <a:pt x="1020" y="1098"/>
                </a:lnTo>
                <a:lnTo>
                  <a:pt x="1032" y="1098"/>
                </a:lnTo>
                <a:lnTo>
                  <a:pt x="1032" y="1092"/>
                </a:lnTo>
                <a:lnTo>
                  <a:pt x="1038" y="1092"/>
                </a:lnTo>
                <a:lnTo>
                  <a:pt x="1044" y="1098"/>
                </a:lnTo>
                <a:lnTo>
                  <a:pt x="1044" y="1092"/>
                </a:lnTo>
                <a:lnTo>
                  <a:pt x="1050" y="1092"/>
                </a:lnTo>
                <a:lnTo>
                  <a:pt x="1050" y="1080"/>
                </a:lnTo>
                <a:lnTo>
                  <a:pt x="1038" y="1080"/>
                </a:lnTo>
                <a:lnTo>
                  <a:pt x="1050" y="1074"/>
                </a:lnTo>
                <a:lnTo>
                  <a:pt x="1056" y="1062"/>
                </a:lnTo>
                <a:lnTo>
                  <a:pt x="1056" y="1062"/>
                </a:lnTo>
                <a:lnTo>
                  <a:pt x="1068" y="1062"/>
                </a:lnTo>
                <a:lnTo>
                  <a:pt x="1068" y="1056"/>
                </a:lnTo>
                <a:lnTo>
                  <a:pt x="1074" y="1050"/>
                </a:lnTo>
                <a:lnTo>
                  <a:pt x="1074" y="1044"/>
                </a:lnTo>
                <a:lnTo>
                  <a:pt x="1080" y="1044"/>
                </a:lnTo>
                <a:lnTo>
                  <a:pt x="1086" y="1044"/>
                </a:lnTo>
                <a:lnTo>
                  <a:pt x="1092" y="1044"/>
                </a:lnTo>
                <a:lnTo>
                  <a:pt x="1092" y="1044"/>
                </a:lnTo>
                <a:lnTo>
                  <a:pt x="1092" y="1032"/>
                </a:lnTo>
                <a:lnTo>
                  <a:pt x="1098" y="1026"/>
                </a:lnTo>
                <a:lnTo>
                  <a:pt x="1098" y="1026"/>
                </a:lnTo>
                <a:lnTo>
                  <a:pt x="1104" y="1026"/>
                </a:lnTo>
                <a:lnTo>
                  <a:pt x="1104" y="1026"/>
                </a:lnTo>
                <a:lnTo>
                  <a:pt x="1110" y="1026"/>
                </a:lnTo>
                <a:lnTo>
                  <a:pt x="1110" y="1020"/>
                </a:lnTo>
                <a:lnTo>
                  <a:pt x="1116" y="1020"/>
                </a:lnTo>
                <a:lnTo>
                  <a:pt x="1116" y="1020"/>
                </a:lnTo>
                <a:lnTo>
                  <a:pt x="1116" y="1014"/>
                </a:lnTo>
                <a:lnTo>
                  <a:pt x="1122" y="1014"/>
                </a:lnTo>
                <a:lnTo>
                  <a:pt x="1122" y="1014"/>
                </a:lnTo>
                <a:lnTo>
                  <a:pt x="1122" y="1002"/>
                </a:lnTo>
                <a:lnTo>
                  <a:pt x="1122" y="996"/>
                </a:lnTo>
                <a:lnTo>
                  <a:pt x="1128" y="996"/>
                </a:lnTo>
                <a:lnTo>
                  <a:pt x="1128" y="984"/>
                </a:lnTo>
                <a:lnTo>
                  <a:pt x="1134" y="984"/>
                </a:lnTo>
                <a:lnTo>
                  <a:pt x="1140" y="978"/>
                </a:lnTo>
                <a:lnTo>
                  <a:pt x="1140" y="978"/>
                </a:lnTo>
                <a:lnTo>
                  <a:pt x="1140" y="978"/>
                </a:lnTo>
                <a:lnTo>
                  <a:pt x="1146" y="972"/>
                </a:lnTo>
                <a:lnTo>
                  <a:pt x="1146" y="972"/>
                </a:lnTo>
                <a:lnTo>
                  <a:pt x="1140" y="966"/>
                </a:lnTo>
                <a:lnTo>
                  <a:pt x="1140" y="960"/>
                </a:lnTo>
                <a:lnTo>
                  <a:pt x="1134" y="954"/>
                </a:lnTo>
                <a:lnTo>
                  <a:pt x="1128" y="960"/>
                </a:lnTo>
                <a:lnTo>
                  <a:pt x="1122" y="960"/>
                </a:lnTo>
                <a:lnTo>
                  <a:pt x="1110" y="960"/>
                </a:lnTo>
                <a:lnTo>
                  <a:pt x="1104" y="960"/>
                </a:lnTo>
                <a:lnTo>
                  <a:pt x="1098" y="954"/>
                </a:lnTo>
                <a:lnTo>
                  <a:pt x="1098" y="954"/>
                </a:lnTo>
                <a:lnTo>
                  <a:pt x="1092" y="954"/>
                </a:lnTo>
                <a:lnTo>
                  <a:pt x="1092" y="954"/>
                </a:lnTo>
                <a:lnTo>
                  <a:pt x="1080" y="948"/>
                </a:lnTo>
                <a:lnTo>
                  <a:pt x="1074" y="942"/>
                </a:lnTo>
                <a:lnTo>
                  <a:pt x="1068" y="930"/>
                </a:lnTo>
                <a:lnTo>
                  <a:pt x="1068" y="924"/>
                </a:lnTo>
                <a:lnTo>
                  <a:pt x="1068" y="918"/>
                </a:lnTo>
                <a:lnTo>
                  <a:pt x="1068" y="918"/>
                </a:lnTo>
                <a:lnTo>
                  <a:pt x="1068" y="912"/>
                </a:lnTo>
                <a:lnTo>
                  <a:pt x="1068" y="912"/>
                </a:lnTo>
                <a:lnTo>
                  <a:pt x="1062" y="906"/>
                </a:lnTo>
                <a:lnTo>
                  <a:pt x="1068" y="906"/>
                </a:lnTo>
                <a:lnTo>
                  <a:pt x="1068" y="900"/>
                </a:lnTo>
                <a:lnTo>
                  <a:pt x="1074" y="894"/>
                </a:lnTo>
                <a:lnTo>
                  <a:pt x="1074" y="888"/>
                </a:lnTo>
                <a:lnTo>
                  <a:pt x="1074" y="888"/>
                </a:lnTo>
                <a:lnTo>
                  <a:pt x="1080" y="888"/>
                </a:lnTo>
                <a:lnTo>
                  <a:pt x="1086" y="888"/>
                </a:lnTo>
                <a:lnTo>
                  <a:pt x="1086" y="882"/>
                </a:lnTo>
                <a:lnTo>
                  <a:pt x="1080" y="876"/>
                </a:lnTo>
                <a:lnTo>
                  <a:pt x="1080" y="870"/>
                </a:lnTo>
                <a:lnTo>
                  <a:pt x="1080" y="864"/>
                </a:lnTo>
                <a:lnTo>
                  <a:pt x="1074" y="864"/>
                </a:lnTo>
                <a:lnTo>
                  <a:pt x="1062" y="864"/>
                </a:lnTo>
                <a:lnTo>
                  <a:pt x="1056" y="858"/>
                </a:lnTo>
                <a:lnTo>
                  <a:pt x="1056" y="852"/>
                </a:lnTo>
                <a:lnTo>
                  <a:pt x="1056" y="840"/>
                </a:lnTo>
                <a:lnTo>
                  <a:pt x="1044" y="840"/>
                </a:lnTo>
                <a:lnTo>
                  <a:pt x="1044" y="834"/>
                </a:lnTo>
                <a:lnTo>
                  <a:pt x="1044" y="828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9" name=""/>
          <p:cNvSpPr/>
          <p:nvPr/>
        </p:nvSpPr>
        <p:spPr>
          <a:xfrm>
            <a:off x="6477120" y="3478320"/>
            <a:ext cx="1815840" cy="1427040"/>
          </a:xfrm>
          <a:custGeom>
            <a:avLst/>
            <a:gdLst/>
            <a:ahLst/>
            <a:rect l="l" t="t" r="r" b="b"/>
            <a:pathLst>
              <a:path w="1146" h="900">
                <a:moveTo>
                  <a:pt x="228" y="30"/>
                </a:moveTo>
                <a:lnTo>
                  <a:pt x="222" y="36"/>
                </a:lnTo>
                <a:lnTo>
                  <a:pt x="216" y="30"/>
                </a:lnTo>
                <a:lnTo>
                  <a:pt x="210" y="36"/>
                </a:lnTo>
                <a:lnTo>
                  <a:pt x="204" y="36"/>
                </a:lnTo>
                <a:lnTo>
                  <a:pt x="198" y="48"/>
                </a:lnTo>
                <a:lnTo>
                  <a:pt x="192" y="48"/>
                </a:lnTo>
                <a:lnTo>
                  <a:pt x="192" y="48"/>
                </a:lnTo>
                <a:lnTo>
                  <a:pt x="186" y="42"/>
                </a:lnTo>
                <a:lnTo>
                  <a:pt x="180" y="30"/>
                </a:lnTo>
                <a:lnTo>
                  <a:pt x="174" y="24"/>
                </a:lnTo>
                <a:lnTo>
                  <a:pt x="174" y="18"/>
                </a:lnTo>
                <a:lnTo>
                  <a:pt x="162" y="12"/>
                </a:lnTo>
                <a:lnTo>
                  <a:pt x="168" y="12"/>
                </a:lnTo>
                <a:lnTo>
                  <a:pt x="162" y="6"/>
                </a:lnTo>
                <a:lnTo>
                  <a:pt x="162" y="12"/>
                </a:lnTo>
                <a:lnTo>
                  <a:pt x="156" y="12"/>
                </a:lnTo>
                <a:lnTo>
                  <a:pt x="156" y="6"/>
                </a:lnTo>
                <a:lnTo>
                  <a:pt x="162" y="0"/>
                </a:lnTo>
                <a:lnTo>
                  <a:pt x="150" y="6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32" y="12"/>
                </a:lnTo>
                <a:lnTo>
                  <a:pt x="132" y="12"/>
                </a:lnTo>
                <a:lnTo>
                  <a:pt x="120" y="6"/>
                </a:lnTo>
                <a:lnTo>
                  <a:pt x="114" y="12"/>
                </a:lnTo>
                <a:lnTo>
                  <a:pt x="114" y="18"/>
                </a:lnTo>
                <a:lnTo>
                  <a:pt x="114" y="24"/>
                </a:lnTo>
                <a:lnTo>
                  <a:pt x="114" y="30"/>
                </a:lnTo>
                <a:lnTo>
                  <a:pt x="108" y="24"/>
                </a:lnTo>
                <a:lnTo>
                  <a:pt x="102" y="24"/>
                </a:lnTo>
                <a:lnTo>
                  <a:pt x="96" y="24"/>
                </a:lnTo>
                <a:lnTo>
                  <a:pt x="90" y="24"/>
                </a:lnTo>
                <a:lnTo>
                  <a:pt x="84" y="36"/>
                </a:lnTo>
                <a:lnTo>
                  <a:pt x="84" y="30"/>
                </a:lnTo>
                <a:lnTo>
                  <a:pt x="78" y="30"/>
                </a:lnTo>
                <a:lnTo>
                  <a:pt x="78" y="24"/>
                </a:lnTo>
                <a:lnTo>
                  <a:pt x="72" y="24"/>
                </a:lnTo>
                <a:lnTo>
                  <a:pt x="66" y="30"/>
                </a:lnTo>
                <a:lnTo>
                  <a:pt x="66" y="24"/>
                </a:lnTo>
                <a:lnTo>
                  <a:pt x="60" y="30"/>
                </a:lnTo>
                <a:lnTo>
                  <a:pt x="54" y="30"/>
                </a:lnTo>
                <a:lnTo>
                  <a:pt x="48" y="36"/>
                </a:lnTo>
                <a:lnTo>
                  <a:pt x="48" y="30"/>
                </a:lnTo>
                <a:lnTo>
                  <a:pt x="42" y="30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18" y="42"/>
                </a:lnTo>
                <a:lnTo>
                  <a:pt x="18" y="48"/>
                </a:lnTo>
                <a:lnTo>
                  <a:pt x="12" y="42"/>
                </a:lnTo>
                <a:lnTo>
                  <a:pt x="6" y="48"/>
                </a:lnTo>
                <a:lnTo>
                  <a:pt x="6" y="54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6"/>
                </a:lnTo>
                <a:lnTo>
                  <a:pt x="6" y="72"/>
                </a:lnTo>
                <a:lnTo>
                  <a:pt x="6" y="78"/>
                </a:lnTo>
                <a:lnTo>
                  <a:pt x="6" y="78"/>
                </a:lnTo>
                <a:lnTo>
                  <a:pt x="12" y="72"/>
                </a:lnTo>
                <a:lnTo>
                  <a:pt x="18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42" y="66"/>
                </a:lnTo>
                <a:lnTo>
                  <a:pt x="48" y="66"/>
                </a:lnTo>
                <a:lnTo>
                  <a:pt x="36" y="72"/>
                </a:lnTo>
                <a:lnTo>
                  <a:pt x="36" y="78"/>
                </a:lnTo>
                <a:lnTo>
                  <a:pt x="42" y="78"/>
                </a:lnTo>
                <a:lnTo>
                  <a:pt x="42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36" y="84"/>
                </a:lnTo>
                <a:lnTo>
                  <a:pt x="30" y="84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18" y="84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30" y="90"/>
                </a:lnTo>
                <a:lnTo>
                  <a:pt x="42" y="96"/>
                </a:lnTo>
                <a:lnTo>
                  <a:pt x="48" y="102"/>
                </a:lnTo>
                <a:lnTo>
                  <a:pt x="48" y="108"/>
                </a:lnTo>
                <a:lnTo>
                  <a:pt x="42" y="108"/>
                </a:lnTo>
                <a:lnTo>
                  <a:pt x="12" y="114"/>
                </a:lnTo>
                <a:lnTo>
                  <a:pt x="6" y="120"/>
                </a:lnTo>
                <a:lnTo>
                  <a:pt x="24" y="126"/>
                </a:lnTo>
                <a:lnTo>
                  <a:pt x="24" y="120"/>
                </a:lnTo>
                <a:lnTo>
                  <a:pt x="36" y="132"/>
                </a:lnTo>
                <a:lnTo>
                  <a:pt x="42" y="138"/>
                </a:lnTo>
                <a:lnTo>
                  <a:pt x="42" y="144"/>
                </a:lnTo>
                <a:lnTo>
                  <a:pt x="42" y="144"/>
                </a:lnTo>
                <a:lnTo>
                  <a:pt x="42" y="150"/>
                </a:lnTo>
                <a:lnTo>
                  <a:pt x="54" y="150"/>
                </a:lnTo>
                <a:lnTo>
                  <a:pt x="60" y="144"/>
                </a:lnTo>
                <a:lnTo>
                  <a:pt x="60" y="138"/>
                </a:lnTo>
                <a:lnTo>
                  <a:pt x="60" y="144"/>
                </a:lnTo>
                <a:lnTo>
                  <a:pt x="66" y="144"/>
                </a:lnTo>
                <a:lnTo>
                  <a:pt x="66" y="132"/>
                </a:lnTo>
                <a:lnTo>
                  <a:pt x="66" y="126"/>
                </a:lnTo>
                <a:lnTo>
                  <a:pt x="66" y="132"/>
                </a:lnTo>
                <a:lnTo>
                  <a:pt x="72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90" y="150"/>
                </a:lnTo>
                <a:lnTo>
                  <a:pt x="96" y="150"/>
                </a:lnTo>
                <a:lnTo>
                  <a:pt x="96" y="144"/>
                </a:lnTo>
                <a:lnTo>
                  <a:pt x="102" y="150"/>
                </a:lnTo>
                <a:lnTo>
                  <a:pt x="102" y="144"/>
                </a:lnTo>
                <a:lnTo>
                  <a:pt x="102" y="150"/>
                </a:lnTo>
                <a:lnTo>
                  <a:pt x="108" y="150"/>
                </a:lnTo>
                <a:lnTo>
                  <a:pt x="108" y="150"/>
                </a:lnTo>
                <a:lnTo>
                  <a:pt x="114" y="156"/>
                </a:lnTo>
                <a:lnTo>
                  <a:pt x="120" y="156"/>
                </a:lnTo>
                <a:lnTo>
                  <a:pt x="126" y="162"/>
                </a:lnTo>
                <a:lnTo>
                  <a:pt x="132" y="162"/>
                </a:lnTo>
                <a:lnTo>
                  <a:pt x="132" y="156"/>
                </a:lnTo>
                <a:lnTo>
                  <a:pt x="138" y="150"/>
                </a:lnTo>
                <a:lnTo>
                  <a:pt x="144" y="150"/>
                </a:lnTo>
                <a:lnTo>
                  <a:pt x="138" y="156"/>
                </a:lnTo>
                <a:lnTo>
                  <a:pt x="138" y="162"/>
                </a:lnTo>
                <a:lnTo>
                  <a:pt x="138" y="168"/>
                </a:lnTo>
                <a:lnTo>
                  <a:pt x="144" y="168"/>
                </a:lnTo>
                <a:lnTo>
                  <a:pt x="144" y="168"/>
                </a:lnTo>
                <a:lnTo>
                  <a:pt x="150" y="156"/>
                </a:lnTo>
                <a:lnTo>
                  <a:pt x="156" y="162"/>
                </a:lnTo>
                <a:lnTo>
                  <a:pt x="150" y="168"/>
                </a:lnTo>
                <a:lnTo>
                  <a:pt x="150" y="174"/>
                </a:lnTo>
                <a:lnTo>
                  <a:pt x="150" y="180"/>
                </a:lnTo>
                <a:lnTo>
                  <a:pt x="156" y="192"/>
                </a:lnTo>
                <a:lnTo>
                  <a:pt x="156" y="192"/>
                </a:lnTo>
                <a:lnTo>
                  <a:pt x="162" y="192"/>
                </a:lnTo>
                <a:lnTo>
                  <a:pt x="156" y="186"/>
                </a:lnTo>
                <a:lnTo>
                  <a:pt x="156" y="180"/>
                </a:lnTo>
                <a:lnTo>
                  <a:pt x="162" y="180"/>
                </a:lnTo>
                <a:lnTo>
                  <a:pt x="168" y="186"/>
                </a:lnTo>
                <a:lnTo>
                  <a:pt x="168" y="180"/>
                </a:lnTo>
                <a:lnTo>
                  <a:pt x="168" y="174"/>
                </a:lnTo>
                <a:lnTo>
                  <a:pt x="168" y="174"/>
                </a:lnTo>
                <a:lnTo>
                  <a:pt x="174" y="180"/>
                </a:lnTo>
                <a:lnTo>
                  <a:pt x="180" y="180"/>
                </a:lnTo>
                <a:lnTo>
                  <a:pt x="180" y="174"/>
                </a:lnTo>
                <a:lnTo>
                  <a:pt x="180" y="174"/>
                </a:lnTo>
                <a:lnTo>
                  <a:pt x="186" y="174"/>
                </a:lnTo>
                <a:lnTo>
                  <a:pt x="186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80"/>
                </a:lnTo>
                <a:lnTo>
                  <a:pt x="192" y="180"/>
                </a:lnTo>
                <a:lnTo>
                  <a:pt x="192" y="186"/>
                </a:lnTo>
                <a:lnTo>
                  <a:pt x="186" y="186"/>
                </a:lnTo>
                <a:lnTo>
                  <a:pt x="174" y="186"/>
                </a:lnTo>
                <a:lnTo>
                  <a:pt x="174" y="186"/>
                </a:lnTo>
                <a:lnTo>
                  <a:pt x="180" y="186"/>
                </a:lnTo>
                <a:lnTo>
                  <a:pt x="186" y="192"/>
                </a:lnTo>
                <a:lnTo>
                  <a:pt x="186" y="192"/>
                </a:lnTo>
                <a:lnTo>
                  <a:pt x="192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86"/>
                </a:lnTo>
                <a:lnTo>
                  <a:pt x="198" y="192"/>
                </a:lnTo>
                <a:lnTo>
                  <a:pt x="210" y="186"/>
                </a:lnTo>
                <a:lnTo>
                  <a:pt x="222" y="192"/>
                </a:lnTo>
                <a:lnTo>
                  <a:pt x="222" y="192"/>
                </a:lnTo>
                <a:lnTo>
                  <a:pt x="210" y="192"/>
                </a:lnTo>
                <a:lnTo>
                  <a:pt x="210" y="198"/>
                </a:lnTo>
                <a:lnTo>
                  <a:pt x="216" y="198"/>
                </a:lnTo>
                <a:lnTo>
                  <a:pt x="216" y="204"/>
                </a:lnTo>
                <a:lnTo>
                  <a:pt x="210" y="204"/>
                </a:lnTo>
                <a:lnTo>
                  <a:pt x="210" y="210"/>
                </a:lnTo>
                <a:lnTo>
                  <a:pt x="210" y="210"/>
                </a:lnTo>
                <a:lnTo>
                  <a:pt x="216" y="216"/>
                </a:lnTo>
                <a:lnTo>
                  <a:pt x="210" y="222"/>
                </a:lnTo>
                <a:lnTo>
                  <a:pt x="216" y="222"/>
                </a:lnTo>
                <a:lnTo>
                  <a:pt x="216" y="222"/>
                </a:lnTo>
                <a:lnTo>
                  <a:pt x="222" y="222"/>
                </a:lnTo>
                <a:lnTo>
                  <a:pt x="228" y="222"/>
                </a:lnTo>
                <a:lnTo>
                  <a:pt x="228" y="228"/>
                </a:lnTo>
                <a:lnTo>
                  <a:pt x="234" y="222"/>
                </a:lnTo>
                <a:lnTo>
                  <a:pt x="240" y="216"/>
                </a:lnTo>
                <a:lnTo>
                  <a:pt x="258" y="216"/>
                </a:lnTo>
                <a:lnTo>
                  <a:pt x="270" y="216"/>
                </a:lnTo>
                <a:lnTo>
                  <a:pt x="270" y="222"/>
                </a:lnTo>
                <a:lnTo>
                  <a:pt x="258" y="222"/>
                </a:lnTo>
                <a:lnTo>
                  <a:pt x="252" y="222"/>
                </a:lnTo>
                <a:lnTo>
                  <a:pt x="240" y="222"/>
                </a:lnTo>
                <a:lnTo>
                  <a:pt x="240" y="228"/>
                </a:lnTo>
                <a:lnTo>
                  <a:pt x="240" y="228"/>
                </a:lnTo>
                <a:lnTo>
                  <a:pt x="240" y="234"/>
                </a:lnTo>
                <a:lnTo>
                  <a:pt x="240" y="240"/>
                </a:lnTo>
                <a:lnTo>
                  <a:pt x="240" y="240"/>
                </a:lnTo>
                <a:lnTo>
                  <a:pt x="234" y="240"/>
                </a:lnTo>
                <a:lnTo>
                  <a:pt x="240" y="246"/>
                </a:lnTo>
                <a:lnTo>
                  <a:pt x="252" y="246"/>
                </a:lnTo>
                <a:lnTo>
                  <a:pt x="258" y="258"/>
                </a:lnTo>
                <a:lnTo>
                  <a:pt x="252" y="264"/>
                </a:lnTo>
                <a:lnTo>
                  <a:pt x="252" y="264"/>
                </a:lnTo>
                <a:lnTo>
                  <a:pt x="252" y="270"/>
                </a:lnTo>
                <a:lnTo>
                  <a:pt x="246" y="276"/>
                </a:lnTo>
                <a:lnTo>
                  <a:pt x="246" y="276"/>
                </a:lnTo>
                <a:lnTo>
                  <a:pt x="246" y="288"/>
                </a:lnTo>
                <a:lnTo>
                  <a:pt x="252" y="294"/>
                </a:lnTo>
                <a:lnTo>
                  <a:pt x="258" y="294"/>
                </a:lnTo>
                <a:lnTo>
                  <a:pt x="258" y="300"/>
                </a:lnTo>
                <a:lnTo>
                  <a:pt x="264" y="306"/>
                </a:lnTo>
                <a:lnTo>
                  <a:pt x="270" y="312"/>
                </a:lnTo>
                <a:lnTo>
                  <a:pt x="276" y="324"/>
                </a:lnTo>
                <a:lnTo>
                  <a:pt x="276" y="330"/>
                </a:lnTo>
                <a:lnTo>
                  <a:pt x="282" y="330"/>
                </a:lnTo>
                <a:lnTo>
                  <a:pt x="282" y="336"/>
                </a:lnTo>
                <a:lnTo>
                  <a:pt x="288" y="336"/>
                </a:lnTo>
                <a:lnTo>
                  <a:pt x="294" y="336"/>
                </a:lnTo>
                <a:lnTo>
                  <a:pt x="294" y="342"/>
                </a:lnTo>
                <a:lnTo>
                  <a:pt x="288" y="342"/>
                </a:lnTo>
                <a:lnTo>
                  <a:pt x="294" y="342"/>
                </a:lnTo>
                <a:lnTo>
                  <a:pt x="300" y="342"/>
                </a:lnTo>
                <a:lnTo>
                  <a:pt x="306" y="348"/>
                </a:lnTo>
                <a:lnTo>
                  <a:pt x="318" y="354"/>
                </a:lnTo>
                <a:lnTo>
                  <a:pt x="324" y="354"/>
                </a:lnTo>
                <a:lnTo>
                  <a:pt x="324" y="354"/>
                </a:lnTo>
                <a:lnTo>
                  <a:pt x="330" y="360"/>
                </a:lnTo>
                <a:lnTo>
                  <a:pt x="330" y="360"/>
                </a:lnTo>
                <a:lnTo>
                  <a:pt x="330" y="354"/>
                </a:lnTo>
                <a:lnTo>
                  <a:pt x="336" y="354"/>
                </a:lnTo>
                <a:lnTo>
                  <a:pt x="336" y="360"/>
                </a:lnTo>
                <a:lnTo>
                  <a:pt x="336" y="366"/>
                </a:lnTo>
                <a:lnTo>
                  <a:pt x="330" y="366"/>
                </a:lnTo>
                <a:lnTo>
                  <a:pt x="330" y="378"/>
                </a:lnTo>
                <a:lnTo>
                  <a:pt x="336" y="378"/>
                </a:lnTo>
                <a:lnTo>
                  <a:pt x="342" y="390"/>
                </a:lnTo>
                <a:lnTo>
                  <a:pt x="342" y="396"/>
                </a:lnTo>
                <a:lnTo>
                  <a:pt x="336" y="396"/>
                </a:lnTo>
                <a:lnTo>
                  <a:pt x="342" y="402"/>
                </a:lnTo>
                <a:lnTo>
                  <a:pt x="342" y="408"/>
                </a:lnTo>
                <a:lnTo>
                  <a:pt x="342" y="408"/>
                </a:lnTo>
                <a:lnTo>
                  <a:pt x="342" y="414"/>
                </a:lnTo>
                <a:lnTo>
                  <a:pt x="336" y="420"/>
                </a:lnTo>
                <a:lnTo>
                  <a:pt x="336" y="420"/>
                </a:lnTo>
                <a:lnTo>
                  <a:pt x="342" y="426"/>
                </a:lnTo>
                <a:lnTo>
                  <a:pt x="348" y="432"/>
                </a:lnTo>
                <a:lnTo>
                  <a:pt x="342" y="432"/>
                </a:lnTo>
                <a:lnTo>
                  <a:pt x="336" y="426"/>
                </a:lnTo>
                <a:lnTo>
                  <a:pt x="336" y="426"/>
                </a:lnTo>
                <a:lnTo>
                  <a:pt x="330" y="426"/>
                </a:lnTo>
                <a:lnTo>
                  <a:pt x="330" y="444"/>
                </a:lnTo>
                <a:lnTo>
                  <a:pt x="336" y="450"/>
                </a:lnTo>
                <a:lnTo>
                  <a:pt x="348" y="450"/>
                </a:lnTo>
                <a:lnTo>
                  <a:pt x="354" y="456"/>
                </a:lnTo>
                <a:lnTo>
                  <a:pt x="360" y="462"/>
                </a:lnTo>
                <a:lnTo>
                  <a:pt x="366" y="474"/>
                </a:lnTo>
                <a:lnTo>
                  <a:pt x="372" y="480"/>
                </a:lnTo>
                <a:lnTo>
                  <a:pt x="378" y="492"/>
                </a:lnTo>
                <a:lnTo>
                  <a:pt x="384" y="528"/>
                </a:lnTo>
                <a:lnTo>
                  <a:pt x="384" y="528"/>
                </a:lnTo>
                <a:lnTo>
                  <a:pt x="390" y="528"/>
                </a:lnTo>
                <a:lnTo>
                  <a:pt x="396" y="534"/>
                </a:lnTo>
                <a:lnTo>
                  <a:pt x="390" y="540"/>
                </a:lnTo>
                <a:lnTo>
                  <a:pt x="384" y="534"/>
                </a:lnTo>
                <a:lnTo>
                  <a:pt x="378" y="522"/>
                </a:lnTo>
                <a:lnTo>
                  <a:pt x="372" y="516"/>
                </a:lnTo>
                <a:lnTo>
                  <a:pt x="366" y="492"/>
                </a:lnTo>
                <a:lnTo>
                  <a:pt x="366" y="486"/>
                </a:lnTo>
                <a:lnTo>
                  <a:pt x="354" y="480"/>
                </a:lnTo>
                <a:lnTo>
                  <a:pt x="354" y="474"/>
                </a:lnTo>
                <a:lnTo>
                  <a:pt x="342" y="462"/>
                </a:lnTo>
                <a:lnTo>
                  <a:pt x="342" y="456"/>
                </a:lnTo>
                <a:lnTo>
                  <a:pt x="336" y="462"/>
                </a:lnTo>
                <a:lnTo>
                  <a:pt x="330" y="516"/>
                </a:lnTo>
                <a:lnTo>
                  <a:pt x="324" y="582"/>
                </a:lnTo>
                <a:lnTo>
                  <a:pt x="324" y="588"/>
                </a:lnTo>
                <a:lnTo>
                  <a:pt x="330" y="582"/>
                </a:lnTo>
                <a:lnTo>
                  <a:pt x="324" y="582"/>
                </a:lnTo>
                <a:lnTo>
                  <a:pt x="330" y="576"/>
                </a:lnTo>
                <a:lnTo>
                  <a:pt x="336" y="570"/>
                </a:lnTo>
                <a:lnTo>
                  <a:pt x="330" y="570"/>
                </a:lnTo>
                <a:lnTo>
                  <a:pt x="336" y="570"/>
                </a:lnTo>
                <a:lnTo>
                  <a:pt x="342" y="576"/>
                </a:lnTo>
                <a:lnTo>
                  <a:pt x="348" y="582"/>
                </a:lnTo>
                <a:lnTo>
                  <a:pt x="342" y="582"/>
                </a:lnTo>
                <a:lnTo>
                  <a:pt x="336" y="582"/>
                </a:lnTo>
                <a:lnTo>
                  <a:pt x="336" y="582"/>
                </a:lnTo>
                <a:lnTo>
                  <a:pt x="330" y="588"/>
                </a:lnTo>
                <a:lnTo>
                  <a:pt x="330" y="594"/>
                </a:lnTo>
                <a:lnTo>
                  <a:pt x="324" y="600"/>
                </a:lnTo>
                <a:lnTo>
                  <a:pt x="324" y="612"/>
                </a:lnTo>
                <a:lnTo>
                  <a:pt x="318" y="648"/>
                </a:lnTo>
                <a:lnTo>
                  <a:pt x="318" y="672"/>
                </a:lnTo>
                <a:lnTo>
                  <a:pt x="306" y="714"/>
                </a:lnTo>
                <a:lnTo>
                  <a:pt x="306" y="726"/>
                </a:lnTo>
                <a:lnTo>
                  <a:pt x="300" y="738"/>
                </a:lnTo>
                <a:lnTo>
                  <a:pt x="294" y="744"/>
                </a:lnTo>
                <a:lnTo>
                  <a:pt x="294" y="750"/>
                </a:lnTo>
                <a:lnTo>
                  <a:pt x="288" y="756"/>
                </a:lnTo>
                <a:lnTo>
                  <a:pt x="288" y="756"/>
                </a:lnTo>
                <a:lnTo>
                  <a:pt x="288" y="756"/>
                </a:lnTo>
                <a:lnTo>
                  <a:pt x="276" y="756"/>
                </a:lnTo>
                <a:lnTo>
                  <a:pt x="276" y="762"/>
                </a:lnTo>
                <a:lnTo>
                  <a:pt x="276" y="762"/>
                </a:lnTo>
                <a:lnTo>
                  <a:pt x="276" y="762"/>
                </a:lnTo>
                <a:lnTo>
                  <a:pt x="282" y="762"/>
                </a:lnTo>
                <a:lnTo>
                  <a:pt x="282" y="768"/>
                </a:lnTo>
                <a:lnTo>
                  <a:pt x="282" y="768"/>
                </a:lnTo>
                <a:lnTo>
                  <a:pt x="288" y="768"/>
                </a:lnTo>
                <a:lnTo>
                  <a:pt x="288" y="774"/>
                </a:lnTo>
                <a:lnTo>
                  <a:pt x="288" y="774"/>
                </a:lnTo>
                <a:lnTo>
                  <a:pt x="294" y="774"/>
                </a:lnTo>
                <a:lnTo>
                  <a:pt x="300" y="774"/>
                </a:lnTo>
                <a:lnTo>
                  <a:pt x="312" y="774"/>
                </a:lnTo>
                <a:lnTo>
                  <a:pt x="312" y="780"/>
                </a:lnTo>
                <a:lnTo>
                  <a:pt x="312" y="792"/>
                </a:lnTo>
                <a:lnTo>
                  <a:pt x="306" y="798"/>
                </a:lnTo>
                <a:lnTo>
                  <a:pt x="306" y="798"/>
                </a:lnTo>
                <a:lnTo>
                  <a:pt x="306" y="804"/>
                </a:lnTo>
                <a:lnTo>
                  <a:pt x="306" y="804"/>
                </a:lnTo>
                <a:lnTo>
                  <a:pt x="318" y="810"/>
                </a:lnTo>
                <a:lnTo>
                  <a:pt x="318" y="798"/>
                </a:lnTo>
                <a:lnTo>
                  <a:pt x="318" y="798"/>
                </a:lnTo>
                <a:lnTo>
                  <a:pt x="318" y="798"/>
                </a:lnTo>
                <a:lnTo>
                  <a:pt x="324" y="804"/>
                </a:lnTo>
                <a:lnTo>
                  <a:pt x="324" y="804"/>
                </a:lnTo>
                <a:lnTo>
                  <a:pt x="330" y="804"/>
                </a:lnTo>
                <a:lnTo>
                  <a:pt x="336" y="810"/>
                </a:lnTo>
                <a:lnTo>
                  <a:pt x="336" y="810"/>
                </a:lnTo>
                <a:lnTo>
                  <a:pt x="336" y="810"/>
                </a:lnTo>
                <a:lnTo>
                  <a:pt x="342" y="810"/>
                </a:lnTo>
                <a:lnTo>
                  <a:pt x="348" y="816"/>
                </a:lnTo>
                <a:lnTo>
                  <a:pt x="348" y="816"/>
                </a:lnTo>
                <a:lnTo>
                  <a:pt x="354" y="816"/>
                </a:lnTo>
                <a:lnTo>
                  <a:pt x="354" y="816"/>
                </a:lnTo>
                <a:lnTo>
                  <a:pt x="360" y="816"/>
                </a:lnTo>
                <a:lnTo>
                  <a:pt x="372" y="816"/>
                </a:lnTo>
                <a:lnTo>
                  <a:pt x="372" y="822"/>
                </a:lnTo>
                <a:lnTo>
                  <a:pt x="372" y="828"/>
                </a:lnTo>
                <a:lnTo>
                  <a:pt x="378" y="828"/>
                </a:lnTo>
                <a:lnTo>
                  <a:pt x="378" y="828"/>
                </a:lnTo>
                <a:lnTo>
                  <a:pt x="384" y="834"/>
                </a:lnTo>
                <a:lnTo>
                  <a:pt x="390" y="840"/>
                </a:lnTo>
                <a:lnTo>
                  <a:pt x="390" y="840"/>
                </a:lnTo>
                <a:lnTo>
                  <a:pt x="396" y="834"/>
                </a:lnTo>
                <a:lnTo>
                  <a:pt x="402" y="840"/>
                </a:lnTo>
                <a:lnTo>
                  <a:pt x="408" y="834"/>
                </a:lnTo>
                <a:lnTo>
                  <a:pt x="420" y="840"/>
                </a:lnTo>
                <a:lnTo>
                  <a:pt x="426" y="840"/>
                </a:lnTo>
                <a:lnTo>
                  <a:pt x="426" y="846"/>
                </a:lnTo>
                <a:lnTo>
                  <a:pt x="432" y="846"/>
                </a:lnTo>
                <a:lnTo>
                  <a:pt x="432" y="852"/>
                </a:lnTo>
                <a:lnTo>
                  <a:pt x="438" y="852"/>
                </a:lnTo>
                <a:lnTo>
                  <a:pt x="456" y="846"/>
                </a:lnTo>
                <a:lnTo>
                  <a:pt x="456" y="852"/>
                </a:lnTo>
                <a:lnTo>
                  <a:pt x="462" y="852"/>
                </a:lnTo>
                <a:lnTo>
                  <a:pt x="462" y="852"/>
                </a:lnTo>
                <a:lnTo>
                  <a:pt x="462" y="852"/>
                </a:lnTo>
                <a:lnTo>
                  <a:pt x="468" y="858"/>
                </a:lnTo>
                <a:lnTo>
                  <a:pt x="468" y="852"/>
                </a:lnTo>
                <a:lnTo>
                  <a:pt x="474" y="852"/>
                </a:lnTo>
                <a:lnTo>
                  <a:pt x="480" y="852"/>
                </a:lnTo>
                <a:lnTo>
                  <a:pt x="492" y="852"/>
                </a:lnTo>
                <a:lnTo>
                  <a:pt x="504" y="852"/>
                </a:lnTo>
                <a:lnTo>
                  <a:pt x="498" y="846"/>
                </a:lnTo>
                <a:lnTo>
                  <a:pt x="498" y="846"/>
                </a:lnTo>
                <a:lnTo>
                  <a:pt x="498" y="840"/>
                </a:lnTo>
                <a:lnTo>
                  <a:pt x="498" y="840"/>
                </a:lnTo>
                <a:lnTo>
                  <a:pt x="498" y="834"/>
                </a:lnTo>
                <a:lnTo>
                  <a:pt x="504" y="834"/>
                </a:lnTo>
                <a:lnTo>
                  <a:pt x="504" y="834"/>
                </a:lnTo>
                <a:lnTo>
                  <a:pt x="516" y="834"/>
                </a:lnTo>
                <a:lnTo>
                  <a:pt x="522" y="840"/>
                </a:lnTo>
                <a:lnTo>
                  <a:pt x="528" y="840"/>
                </a:lnTo>
                <a:lnTo>
                  <a:pt x="528" y="840"/>
                </a:lnTo>
                <a:lnTo>
                  <a:pt x="540" y="840"/>
                </a:lnTo>
                <a:lnTo>
                  <a:pt x="540" y="846"/>
                </a:lnTo>
                <a:lnTo>
                  <a:pt x="540" y="852"/>
                </a:lnTo>
                <a:lnTo>
                  <a:pt x="546" y="852"/>
                </a:lnTo>
                <a:lnTo>
                  <a:pt x="552" y="846"/>
                </a:lnTo>
                <a:lnTo>
                  <a:pt x="558" y="852"/>
                </a:lnTo>
                <a:lnTo>
                  <a:pt x="558" y="852"/>
                </a:lnTo>
                <a:lnTo>
                  <a:pt x="564" y="852"/>
                </a:lnTo>
                <a:lnTo>
                  <a:pt x="564" y="852"/>
                </a:lnTo>
                <a:lnTo>
                  <a:pt x="570" y="864"/>
                </a:lnTo>
                <a:lnTo>
                  <a:pt x="570" y="864"/>
                </a:lnTo>
                <a:lnTo>
                  <a:pt x="576" y="864"/>
                </a:lnTo>
                <a:lnTo>
                  <a:pt x="576" y="858"/>
                </a:lnTo>
                <a:lnTo>
                  <a:pt x="576" y="858"/>
                </a:lnTo>
                <a:lnTo>
                  <a:pt x="582" y="858"/>
                </a:lnTo>
                <a:lnTo>
                  <a:pt x="588" y="864"/>
                </a:lnTo>
                <a:lnTo>
                  <a:pt x="594" y="864"/>
                </a:lnTo>
                <a:lnTo>
                  <a:pt x="594" y="870"/>
                </a:lnTo>
                <a:lnTo>
                  <a:pt x="594" y="876"/>
                </a:lnTo>
                <a:lnTo>
                  <a:pt x="600" y="882"/>
                </a:lnTo>
                <a:lnTo>
                  <a:pt x="606" y="882"/>
                </a:lnTo>
                <a:lnTo>
                  <a:pt x="612" y="888"/>
                </a:lnTo>
                <a:lnTo>
                  <a:pt x="612" y="888"/>
                </a:lnTo>
                <a:lnTo>
                  <a:pt x="618" y="894"/>
                </a:lnTo>
                <a:lnTo>
                  <a:pt x="618" y="894"/>
                </a:lnTo>
                <a:lnTo>
                  <a:pt x="618" y="900"/>
                </a:lnTo>
                <a:lnTo>
                  <a:pt x="624" y="900"/>
                </a:lnTo>
                <a:lnTo>
                  <a:pt x="630" y="894"/>
                </a:lnTo>
                <a:lnTo>
                  <a:pt x="642" y="888"/>
                </a:lnTo>
                <a:lnTo>
                  <a:pt x="648" y="888"/>
                </a:lnTo>
                <a:lnTo>
                  <a:pt x="654" y="894"/>
                </a:lnTo>
                <a:lnTo>
                  <a:pt x="660" y="894"/>
                </a:lnTo>
                <a:lnTo>
                  <a:pt x="660" y="894"/>
                </a:lnTo>
                <a:lnTo>
                  <a:pt x="666" y="900"/>
                </a:lnTo>
                <a:lnTo>
                  <a:pt x="672" y="900"/>
                </a:lnTo>
                <a:lnTo>
                  <a:pt x="678" y="900"/>
                </a:lnTo>
                <a:lnTo>
                  <a:pt x="678" y="900"/>
                </a:lnTo>
                <a:lnTo>
                  <a:pt x="684" y="894"/>
                </a:lnTo>
                <a:lnTo>
                  <a:pt x="696" y="888"/>
                </a:lnTo>
                <a:lnTo>
                  <a:pt x="702" y="888"/>
                </a:lnTo>
                <a:lnTo>
                  <a:pt x="708" y="888"/>
                </a:lnTo>
                <a:lnTo>
                  <a:pt x="708" y="882"/>
                </a:lnTo>
                <a:lnTo>
                  <a:pt x="714" y="882"/>
                </a:lnTo>
                <a:lnTo>
                  <a:pt x="720" y="888"/>
                </a:lnTo>
                <a:lnTo>
                  <a:pt x="726" y="888"/>
                </a:lnTo>
                <a:lnTo>
                  <a:pt x="726" y="882"/>
                </a:lnTo>
                <a:lnTo>
                  <a:pt x="720" y="876"/>
                </a:lnTo>
                <a:lnTo>
                  <a:pt x="720" y="876"/>
                </a:lnTo>
                <a:lnTo>
                  <a:pt x="714" y="852"/>
                </a:lnTo>
                <a:lnTo>
                  <a:pt x="720" y="834"/>
                </a:lnTo>
                <a:lnTo>
                  <a:pt x="720" y="822"/>
                </a:lnTo>
                <a:lnTo>
                  <a:pt x="714" y="816"/>
                </a:lnTo>
                <a:lnTo>
                  <a:pt x="714" y="816"/>
                </a:lnTo>
                <a:lnTo>
                  <a:pt x="714" y="816"/>
                </a:lnTo>
                <a:lnTo>
                  <a:pt x="720" y="804"/>
                </a:lnTo>
                <a:lnTo>
                  <a:pt x="714" y="804"/>
                </a:lnTo>
                <a:lnTo>
                  <a:pt x="714" y="798"/>
                </a:lnTo>
                <a:lnTo>
                  <a:pt x="720" y="798"/>
                </a:lnTo>
                <a:lnTo>
                  <a:pt x="726" y="792"/>
                </a:lnTo>
                <a:lnTo>
                  <a:pt x="738" y="780"/>
                </a:lnTo>
                <a:lnTo>
                  <a:pt x="750" y="774"/>
                </a:lnTo>
                <a:lnTo>
                  <a:pt x="750" y="774"/>
                </a:lnTo>
                <a:lnTo>
                  <a:pt x="762" y="774"/>
                </a:lnTo>
                <a:lnTo>
                  <a:pt x="768" y="762"/>
                </a:lnTo>
                <a:lnTo>
                  <a:pt x="780" y="756"/>
                </a:lnTo>
                <a:lnTo>
                  <a:pt x="780" y="756"/>
                </a:lnTo>
                <a:lnTo>
                  <a:pt x="786" y="750"/>
                </a:lnTo>
                <a:lnTo>
                  <a:pt x="804" y="738"/>
                </a:lnTo>
                <a:lnTo>
                  <a:pt x="810" y="738"/>
                </a:lnTo>
                <a:lnTo>
                  <a:pt x="816" y="738"/>
                </a:lnTo>
                <a:lnTo>
                  <a:pt x="816" y="744"/>
                </a:lnTo>
                <a:lnTo>
                  <a:pt x="816" y="744"/>
                </a:lnTo>
                <a:lnTo>
                  <a:pt x="822" y="750"/>
                </a:lnTo>
                <a:lnTo>
                  <a:pt x="828" y="750"/>
                </a:lnTo>
                <a:lnTo>
                  <a:pt x="834" y="750"/>
                </a:lnTo>
                <a:lnTo>
                  <a:pt x="840" y="750"/>
                </a:lnTo>
                <a:lnTo>
                  <a:pt x="846" y="750"/>
                </a:lnTo>
                <a:lnTo>
                  <a:pt x="858" y="750"/>
                </a:lnTo>
                <a:lnTo>
                  <a:pt x="858" y="756"/>
                </a:lnTo>
                <a:lnTo>
                  <a:pt x="858" y="756"/>
                </a:lnTo>
                <a:lnTo>
                  <a:pt x="864" y="756"/>
                </a:lnTo>
                <a:lnTo>
                  <a:pt x="858" y="756"/>
                </a:lnTo>
                <a:lnTo>
                  <a:pt x="864" y="756"/>
                </a:lnTo>
                <a:lnTo>
                  <a:pt x="864" y="762"/>
                </a:lnTo>
                <a:lnTo>
                  <a:pt x="858" y="762"/>
                </a:lnTo>
                <a:lnTo>
                  <a:pt x="858" y="762"/>
                </a:lnTo>
                <a:lnTo>
                  <a:pt x="870" y="762"/>
                </a:lnTo>
                <a:lnTo>
                  <a:pt x="876" y="768"/>
                </a:lnTo>
                <a:lnTo>
                  <a:pt x="882" y="762"/>
                </a:lnTo>
                <a:lnTo>
                  <a:pt x="882" y="762"/>
                </a:lnTo>
                <a:lnTo>
                  <a:pt x="876" y="756"/>
                </a:lnTo>
                <a:lnTo>
                  <a:pt x="882" y="756"/>
                </a:lnTo>
                <a:lnTo>
                  <a:pt x="882" y="750"/>
                </a:lnTo>
                <a:lnTo>
                  <a:pt x="882" y="756"/>
                </a:lnTo>
                <a:lnTo>
                  <a:pt x="888" y="756"/>
                </a:lnTo>
                <a:lnTo>
                  <a:pt x="894" y="762"/>
                </a:lnTo>
                <a:lnTo>
                  <a:pt x="900" y="768"/>
                </a:lnTo>
                <a:lnTo>
                  <a:pt x="900" y="768"/>
                </a:lnTo>
                <a:lnTo>
                  <a:pt x="912" y="768"/>
                </a:lnTo>
                <a:lnTo>
                  <a:pt x="918" y="768"/>
                </a:lnTo>
                <a:lnTo>
                  <a:pt x="924" y="762"/>
                </a:lnTo>
                <a:lnTo>
                  <a:pt x="924" y="768"/>
                </a:lnTo>
                <a:lnTo>
                  <a:pt x="924" y="774"/>
                </a:lnTo>
                <a:lnTo>
                  <a:pt x="930" y="774"/>
                </a:lnTo>
                <a:lnTo>
                  <a:pt x="924" y="780"/>
                </a:lnTo>
                <a:lnTo>
                  <a:pt x="924" y="780"/>
                </a:lnTo>
                <a:lnTo>
                  <a:pt x="930" y="780"/>
                </a:lnTo>
                <a:lnTo>
                  <a:pt x="936" y="786"/>
                </a:lnTo>
                <a:lnTo>
                  <a:pt x="936" y="780"/>
                </a:lnTo>
                <a:lnTo>
                  <a:pt x="942" y="786"/>
                </a:lnTo>
                <a:lnTo>
                  <a:pt x="942" y="786"/>
                </a:lnTo>
                <a:lnTo>
                  <a:pt x="948" y="786"/>
                </a:lnTo>
                <a:lnTo>
                  <a:pt x="954" y="786"/>
                </a:lnTo>
                <a:lnTo>
                  <a:pt x="954" y="786"/>
                </a:lnTo>
                <a:lnTo>
                  <a:pt x="960" y="792"/>
                </a:lnTo>
                <a:lnTo>
                  <a:pt x="966" y="798"/>
                </a:lnTo>
                <a:lnTo>
                  <a:pt x="966" y="804"/>
                </a:lnTo>
                <a:lnTo>
                  <a:pt x="978" y="804"/>
                </a:lnTo>
                <a:lnTo>
                  <a:pt x="978" y="798"/>
                </a:lnTo>
                <a:lnTo>
                  <a:pt x="978" y="798"/>
                </a:lnTo>
                <a:lnTo>
                  <a:pt x="984" y="798"/>
                </a:lnTo>
                <a:lnTo>
                  <a:pt x="990" y="798"/>
                </a:lnTo>
                <a:lnTo>
                  <a:pt x="990" y="798"/>
                </a:lnTo>
                <a:lnTo>
                  <a:pt x="996" y="798"/>
                </a:lnTo>
                <a:lnTo>
                  <a:pt x="996" y="804"/>
                </a:lnTo>
                <a:lnTo>
                  <a:pt x="996" y="804"/>
                </a:lnTo>
                <a:lnTo>
                  <a:pt x="996" y="810"/>
                </a:lnTo>
                <a:lnTo>
                  <a:pt x="1002" y="810"/>
                </a:lnTo>
                <a:lnTo>
                  <a:pt x="1002" y="804"/>
                </a:lnTo>
                <a:lnTo>
                  <a:pt x="1002" y="798"/>
                </a:lnTo>
                <a:lnTo>
                  <a:pt x="1014" y="798"/>
                </a:lnTo>
                <a:lnTo>
                  <a:pt x="1014" y="798"/>
                </a:lnTo>
                <a:lnTo>
                  <a:pt x="1020" y="798"/>
                </a:lnTo>
                <a:lnTo>
                  <a:pt x="1020" y="792"/>
                </a:lnTo>
                <a:lnTo>
                  <a:pt x="1032" y="792"/>
                </a:lnTo>
                <a:lnTo>
                  <a:pt x="1032" y="786"/>
                </a:lnTo>
                <a:lnTo>
                  <a:pt x="1038" y="786"/>
                </a:lnTo>
                <a:lnTo>
                  <a:pt x="1044" y="792"/>
                </a:lnTo>
                <a:lnTo>
                  <a:pt x="1044" y="786"/>
                </a:lnTo>
                <a:lnTo>
                  <a:pt x="1050" y="786"/>
                </a:lnTo>
                <a:lnTo>
                  <a:pt x="1050" y="774"/>
                </a:lnTo>
                <a:lnTo>
                  <a:pt x="1038" y="774"/>
                </a:lnTo>
                <a:lnTo>
                  <a:pt x="1050" y="768"/>
                </a:lnTo>
                <a:lnTo>
                  <a:pt x="1056" y="756"/>
                </a:lnTo>
                <a:lnTo>
                  <a:pt x="1056" y="756"/>
                </a:lnTo>
                <a:lnTo>
                  <a:pt x="1068" y="756"/>
                </a:lnTo>
                <a:lnTo>
                  <a:pt x="1068" y="750"/>
                </a:lnTo>
                <a:lnTo>
                  <a:pt x="1074" y="744"/>
                </a:lnTo>
                <a:lnTo>
                  <a:pt x="1074" y="738"/>
                </a:lnTo>
                <a:lnTo>
                  <a:pt x="1080" y="738"/>
                </a:lnTo>
                <a:lnTo>
                  <a:pt x="1086" y="738"/>
                </a:lnTo>
                <a:lnTo>
                  <a:pt x="1092" y="738"/>
                </a:lnTo>
                <a:lnTo>
                  <a:pt x="1092" y="738"/>
                </a:lnTo>
                <a:lnTo>
                  <a:pt x="1092" y="726"/>
                </a:lnTo>
                <a:lnTo>
                  <a:pt x="1098" y="720"/>
                </a:lnTo>
                <a:lnTo>
                  <a:pt x="1098" y="720"/>
                </a:lnTo>
                <a:lnTo>
                  <a:pt x="1104" y="720"/>
                </a:lnTo>
                <a:lnTo>
                  <a:pt x="1104" y="720"/>
                </a:lnTo>
                <a:lnTo>
                  <a:pt x="1110" y="720"/>
                </a:lnTo>
                <a:lnTo>
                  <a:pt x="1110" y="714"/>
                </a:lnTo>
                <a:lnTo>
                  <a:pt x="1116" y="714"/>
                </a:lnTo>
                <a:lnTo>
                  <a:pt x="1116" y="714"/>
                </a:lnTo>
                <a:lnTo>
                  <a:pt x="1116" y="708"/>
                </a:lnTo>
                <a:lnTo>
                  <a:pt x="1122" y="708"/>
                </a:lnTo>
                <a:lnTo>
                  <a:pt x="1122" y="708"/>
                </a:lnTo>
                <a:lnTo>
                  <a:pt x="1122" y="696"/>
                </a:lnTo>
                <a:lnTo>
                  <a:pt x="1122" y="690"/>
                </a:lnTo>
                <a:lnTo>
                  <a:pt x="1128" y="690"/>
                </a:lnTo>
                <a:lnTo>
                  <a:pt x="1128" y="678"/>
                </a:lnTo>
                <a:lnTo>
                  <a:pt x="1134" y="678"/>
                </a:lnTo>
                <a:lnTo>
                  <a:pt x="1140" y="672"/>
                </a:lnTo>
                <a:lnTo>
                  <a:pt x="1140" y="672"/>
                </a:lnTo>
                <a:lnTo>
                  <a:pt x="1140" y="672"/>
                </a:lnTo>
                <a:lnTo>
                  <a:pt x="1146" y="666"/>
                </a:lnTo>
                <a:lnTo>
                  <a:pt x="1146" y="666"/>
                </a:lnTo>
                <a:lnTo>
                  <a:pt x="1140" y="660"/>
                </a:lnTo>
                <a:lnTo>
                  <a:pt x="1140" y="654"/>
                </a:lnTo>
                <a:lnTo>
                  <a:pt x="1134" y="648"/>
                </a:lnTo>
                <a:lnTo>
                  <a:pt x="1128" y="654"/>
                </a:lnTo>
                <a:lnTo>
                  <a:pt x="1122" y="654"/>
                </a:lnTo>
                <a:lnTo>
                  <a:pt x="1110" y="654"/>
                </a:lnTo>
                <a:lnTo>
                  <a:pt x="1104" y="654"/>
                </a:lnTo>
                <a:lnTo>
                  <a:pt x="1098" y="648"/>
                </a:lnTo>
                <a:lnTo>
                  <a:pt x="1098" y="648"/>
                </a:lnTo>
                <a:lnTo>
                  <a:pt x="1092" y="648"/>
                </a:lnTo>
                <a:lnTo>
                  <a:pt x="1092" y="648"/>
                </a:lnTo>
                <a:lnTo>
                  <a:pt x="1080" y="642"/>
                </a:lnTo>
                <a:lnTo>
                  <a:pt x="1074" y="636"/>
                </a:lnTo>
                <a:lnTo>
                  <a:pt x="1068" y="624"/>
                </a:lnTo>
                <a:lnTo>
                  <a:pt x="1068" y="618"/>
                </a:lnTo>
                <a:lnTo>
                  <a:pt x="1068" y="612"/>
                </a:lnTo>
                <a:lnTo>
                  <a:pt x="1068" y="612"/>
                </a:lnTo>
                <a:lnTo>
                  <a:pt x="1068" y="606"/>
                </a:lnTo>
                <a:lnTo>
                  <a:pt x="1068" y="606"/>
                </a:lnTo>
                <a:lnTo>
                  <a:pt x="1062" y="600"/>
                </a:lnTo>
                <a:lnTo>
                  <a:pt x="1068" y="600"/>
                </a:lnTo>
                <a:lnTo>
                  <a:pt x="1068" y="594"/>
                </a:lnTo>
                <a:lnTo>
                  <a:pt x="1074" y="588"/>
                </a:lnTo>
                <a:lnTo>
                  <a:pt x="1074" y="582"/>
                </a:lnTo>
                <a:lnTo>
                  <a:pt x="1074" y="582"/>
                </a:lnTo>
                <a:lnTo>
                  <a:pt x="1080" y="582"/>
                </a:lnTo>
                <a:lnTo>
                  <a:pt x="1086" y="582"/>
                </a:lnTo>
                <a:lnTo>
                  <a:pt x="1086" y="576"/>
                </a:lnTo>
                <a:lnTo>
                  <a:pt x="1080" y="570"/>
                </a:lnTo>
                <a:lnTo>
                  <a:pt x="1080" y="564"/>
                </a:lnTo>
                <a:lnTo>
                  <a:pt x="1080" y="558"/>
                </a:lnTo>
                <a:lnTo>
                  <a:pt x="1074" y="558"/>
                </a:lnTo>
                <a:lnTo>
                  <a:pt x="1062" y="558"/>
                </a:lnTo>
                <a:lnTo>
                  <a:pt x="1056" y="552"/>
                </a:lnTo>
                <a:lnTo>
                  <a:pt x="1056" y="546"/>
                </a:lnTo>
                <a:lnTo>
                  <a:pt x="1056" y="534"/>
                </a:lnTo>
                <a:lnTo>
                  <a:pt x="1044" y="534"/>
                </a:lnTo>
                <a:lnTo>
                  <a:pt x="1044" y="528"/>
                </a:lnTo>
                <a:lnTo>
                  <a:pt x="1044" y="522"/>
                </a:lnTo>
              </a:path>
            </a:pathLst>
          </a:cu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0" name=""/>
          <p:cNvSpPr/>
          <p:nvPr/>
        </p:nvSpPr>
        <p:spPr>
          <a:xfrm>
            <a:off x="6838920" y="2994120"/>
            <a:ext cx="1521000" cy="1311120"/>
          </a:xfrm>
          <a:custGeom>
            <a:avLst/>
            <a:gdLst/>
            <a:ahLst/>
            <a:rect l="l" t="t" r="r" b="b"/>
            <a:pathLst>
              <a:path w="960" h="828">
                <a:moveTo>
                  <a:pt x="816" y="828"/>
                </a:moveTo>
                <a:lnTo>
                  <a:pt x="828" y="822"/>
                </a:lnTo>
                <a:lnTo>
                  <a:pt x="834" y="828"/>
                </a:lnTo>
                <a:lnTo>
                  <a:pt x="840" y="822"/>
                </a:lnTo>
                <a:lnTo>
                  <a:pt x="840" y="822"/>
                </a:lnTo>
                <a:lnTo>
                  <a:pt x="846" y="816"/>
                </a:lnTo>
                <a:lnTo>
                  <a:pt x="846" y="816"/>
                </a:lnTo>
                <a:lnTo>
                  <a:pt x="852" y="810"/>
                </a:lnTo>
                <a:lnTo>
                  <a:pt x="858" y="810"/>
                </a:lnTo>
                <a:lnTo>
                  <a:pt x="864" y="804"/>
                </a:lnTo>
                <a:lnTo>
                  <a:pt x="858" y="798"/>
                </a:lnTo>
                <a:lnTo>
                  <a:pt x="864" y="792"/>
                </a:lnTo>
                <a:lnTo>
                  <a:pt x="864" y="786"/>
                </a:lnTo>
                <a:lnTo>
                  <a:pt x="858" y="774"/>
                </a:lnTo>
                <a:lnTo>
                  <a:pt x="852" y="768"/>
                </a:lnTo>
                <a:lnTo>
                  <a:pt x="846" y="768"/>
                </a:lnTo>
                <a:lnTo>
                  <a:pt x="852" y="750"/>
                </a:lnTo>
                <a:lnTo>
                  <a:pt x="840" y="750"/>
                </a:lnTo>
                <a:lnTo>
                  <a:pt x="840" y="750"/>
                </a:lnTo>
                <a:lnTo>
                  <a:pt x="834" y="744"/>
                </a:lnTo>
                <a:lnTo>
                  <a:pt x="834" y="744"/>
                </a:lnTo>
                <a:lnTo>
                  <a:pt x="834" y="732"/>
                </a:lnTo>
                <a:lnTo>
                  <a:pt x="834" y="732"/>
                </a:lnTo>
                <a:lnTo>
                  <a:pt x="834" y="726"/>
                </a:lnTo>
                <a:lnTo>
                  <a:pt x="840" y="726"/>
                </a:lnTo>
                <a:lnTo>
                  <a:pt x="840" y="726"/>
                </a:lnTo>
                <a:lnTo>
                  <a:pt x="840" y="726"/>
                </a:lnTo>
                <a:lnTo>
                  <a:pt x="846" y="720"/>
                </a:lnTo>
                <a:lnTo>
                  <a:pt x="852" y="714"/>
                </a:lnTo>
                <a:lnTo>
                  <a:pt x="852" y="708"/>
                </a:lnTo>
                <a:lnTo>
                  <a:pt x="846" y="702"/>
                </a:lnTo>
                <a:lnTo>
                  <a:pt x="840" y="696"/>
                </a:lnTo>
                <a:lnTo>
                  <a:pt x="840" y="696"/>
                </a:lnTo>
                <a:lnTo>
                  <a:pt x="840" y="684"/>
                </a:lnTo>
                <a:lnTo>
                  <a:pt x="828" y="684"/>
                </a:lnTo>
                <a:lnTo>
                  <a:pt x="828" y="672"/>
                </a:lnTo>
                <a:lnTo>
                  <a:pt x="828" y="666"/>
                </a:lnTo>
                <a:lnTo>
                  <a:pt x="834" y="666"/>
                </a:lnTo>
                <a:lnTo>
                  <a:pt x="834" y="666"/>
                </a:lnTo>
                <a:lnTo>
                  <a:pt x="834" y="660"/>
                </a:lnTo>
                <a:lnTo>
                  <a:pt x="834" y="654"/>
                </a:lnTo>
                <a:lnTo>
                  <a:pt x="828" y="654"/>
                </a:lnTo>
                <a:lnTo>
                  <a:pt x="834" y="642"/>
                </a:lnTo>
                <a:lnTo>
                  <a:pt x="822" y="642"/>
                </a:lnTo>
                <a:lnTo>
                  <a:pt x="816" y="642"/>
                </a:lnTo>
                <a:lnTo>
                  <a:pt x="816" y="636"/>
                </a:lnTo>
                <a:lnTo>
                  <a:pt x="804" y="642"/>
                </a:lnTo>
                <a:lnTo>
                  <a:pt x="798" y="642"/>
                </a:lnTo>
                <a:lnTo>
                  <a:pt x="798" y="648"/>
                </a:lnTo>
                <a:lnTo>
                  <a:pt x="792" y="648"/>
                </a:lnTo>
                <a:lnTo>
                  <a:pt x="786" y="648"/>
                </a:lnTo>
                <a:lnTo>
                  <a:pt x="780" y="654"/>
                </a:lnTo>
                <a:lnTo>
                  <a:pt x="774" y="660"/>
                </a:lnTo>
                <a:lnTo>
                  <a:pt x="780" y="660"/>
                </a:lnTo>
                <a:lnTo>
                  <a:pt x="780" y="666"/>
                </a:lnTo>
                <a:lnTo>
                  <a:pt x="780" y="666"/>
                </a:lnTo>
                <a:lnTo>
                  <a:pt x="774" y="678"/>
                </a:lnTo>
                <a:lnTo>
                  <a:pt x="768" y="678"/>
                </a:lnTo>
                <a:lnTo>
                  <a:pt x="768" y="678"/>
                </a:lnTo>
                <a:lnTo>
                  <a:pt x="762" y="684"/>
                </a:lnTo>
                <a:lnTo>
                  <a:pt x="756" y="684"/>
                </a:lnTo>
                <a:lnTo>
                  <a:pt x="756" y="672"/>
                </a:lnTo>
                <a:lnTo>
                  <a:pt x="762" y="672"/>
                </a:lnTo>
                <a:lnTo>
                  <a:pt x="768" y="672"/>
                </a:lnTo>
                <a:lnTo>
                  <a:pt x="768" y="666"/>
                </a:lnTo>
                <a:lnTo>
                  <a:pt x="774" y="654"/>
                </a:lnTo>
                <a:lnTo>
                  <a:pt x="768" y="648"/>
                </a:lnTo>
                <a:lnTo>
                  <a:pt x="768" y="642"/>
                </a:lnTo>
                <a:lnTo>
                  <a:pt x="768" y="636"/>
                </a:lnTo>
                <a:lnTo>
                  <a:pt x="768" y="630"/>
                </a:lnTo>
                <a:lnTo>
                  <a:pt x="768" y="630"/>
                </a:lnTo>
                <a:lnTo>
                  <a:pt x="768" y="624"/>
                </a:lnTo>
                <a:lnTo>
                  <a:pt x="786" y="600"/>
                </a:lnTo>
                <a:lnTo>
                  <a:pt x="798" y="594"/>
                </a:lnTo>
                <a:lnTo>
                  <a:pt x="798" y="588"/>
                </a:lnTo>
                <a:lnTo>
                  <a:pt x="798" y="582"/>
                </a:lnTo>
                <a:lnTo>
                  <a:pt x="798" y="576"/>
                </a:lnTo>
                <a:lnTo>
                  <a:pt x="798" y="570"/>
                </a:lnTo>
                <a:lnTo>
                  <a:pt x="816" y="564"/>
                </a:lnTo>
                <a:lnTo>
                  <a:pt x="816" y="558"/>
                </a:lnTo>
                <a:lnTo>
                  <a:pt x="822" y="552"/>
                </a:lnTo>
                <a:lnTo>
                  <a:pt x="828" y="546"/>
                </a:lnTo>
                <a:lnTo>
                  <a:pt x="834" y="540"/>
                </a:lnTo>
                <a:lnTo>
                  <a:pt x="840" y="534"/>
                </a:lnTo>
                <a:lnTo>
                  <a:pt x="840" y="528"/>
                </a:lnTo>
                <a:lnTo>
                  <a:pt x="846" y="528"/>
                </a:lnTo>
                <a:lnTo>
                  <a:pt x="846" y="522"/>
                </a:lnTo>
                <a:lnTo>
                  <a:pt x="846" y="522"/>
                </a:lnTo>
                <a:lnTo>
                  <a:pt x="852" y="516"/>
                </a:lnTo>
                <a:lnTo>
                  <a:pt x="852" y="516"/>
                </a:lnTo>
                <a:lnTo>
                  <a:pt x="852" y="510"/>
                </a:lnTo>
                <a:lnTo>
                  <a:pt x="840" y="516"/>
                </a:lnTo>
                <a:lnTo>
                  <a:pt x="834" y="516"/>
                </a:lnTo>
                <a:lnTo>
                  <a:pt x="846" y="504"/>
                </a:lnTo>
                <a:lnTo>
                  <a:pt x="846" y="498"/>
                </a:lnTo>
                <a:lnTo>
                  <a:pt x="846" y="498"/>
                </a:lnTo>
                <a:lnTo>
                  <a:pt x="852" y="498"/>
                </a:lnTo>
                <a:lnTo>
                  <a:pt x="864" y="498"/>
                </a:lnTo>
                <a:lnTo>
                  <a:pt x="864" y="498"/>
                </a:lnTo>
                <a:lnTo>
                  <a:pt x="864" y="504"/>
                </a:lnTo>
                <a:lnTo>
                  <a:pt x="870" y="504"/>
                </a:lnTo>
                <a:lnTo>
                  <a:pt x="876" y="504"/>
                </a:lnTo>
                <a:lnTo>
                  <a:pt x="882" y="510"/>
                </a:lnTo>
                <a:lnTo>
                  <a:pt x="888" y="504"/>
                </a:lnTo>
                <a:lnTo>
                  <a:pt x="888" y="498"/>
                </a:lnTo>
                <a:lnTo>
                  <a:pt x="894" y="498"/>
                </a:lnTo>
                <a:lnTo>
                  <a:pt x="894" y="492"/>
                </a:lnTo>
                <a:lnTo>
                  <a:pt x="900" y="486"/>
                </a:lnTo>
                <a:lnTo>
                  <a:pt x="900" y="486"/>
                </a:lnTo>
                <a:lnTo>
                  <a:pt x="894" y="474"/>
                </a:lnTo>
                <a:lnTo>
                  <a:pt x="900" y="468"/>
                </a:lnTo>
                <a:lnTo>
                  <a:pt x="900" y="462"/>
                </a:lnTo>
                <a:lnTo>
                  <a:pt x="900" y="462"/>
                </a:lnTo>
                <a:lnTo>
                  <a:pt x="900" y="450"/>
                </a:lnTo>
                <a:lnTo>
                  <a:pt x="900" y="450"/>
                </a:lnTo>
                <a:lnTo>
                  <a:pt x="900" y="444"/>
                </a:lnTo>
                <a:lnTo>
                  <a:pt x="906" y="438"/>
                </a:lnTo>
                <a:lnTo>
                  <a:pt x="906" y="438"/>
                </a:lnTo>
                <a:lnTo>
                  <a:pt x="906" y="432"/>
                </a:lnTo>
                <a:lnTo>
                  <a:pt x="906" y="426"/>
                </a:lnTo>
                <a:lnTo>
                  <a:pt x="900" y="426"/>
                </a:lnTo>
                <a:lnTo>
                  <a:pt x="900" y="420"/>
                </a:lnTo>
                <a:lnTo>
                  <a:pt x="900" y="414"/>
                </a:lnTo>
                <a:lnTo>
                  <a:pt x="912" y="396"/>
                </a:lnTo>
                <a:lnTo>
                  <a:pt x="912" y="384"/>
                </a:lnTo>
                <a:lnTo>
                  <a:pt x="918" y="384"/>
                </a:lnTo>
                <a:lnTo>
                  <a:pt x="918" y="366"/>
                </a:lnTo>
                <a:lnTo>
                  <a:pt x="924" y="354"/>
                </a:lnTo>
                <a:lnTo>
                  <a:pt x="924" y="342"/>
                </a:lnTo>
                <a:lnTo>
                  <a:pt x="930" y="336"/>
                </a:lnTo>
                <a:lnTo>
                  <a:pt x="936" y="330"/>
                </a:lnTo>
                <a:lnTo>
                  <a:pt x="936" y="324"/>
                </a:lnTo>
                <a:lnTo>
                  <a:pt x="948" y="318"/>
                </a:lnTo>
                <a:lnTo>
                  <a:pt x="954" y="300"/>
                </a:lnTo>
                <a:lnTo>
                  <a:pt x="960" y="294"/>
                </a:lnTo>
                <a:lnTo>
                  <a:pt x="960" y="294"/>
                </a:lnTo>
                <a:lnTo>
                  <a:pt x="960" y="294"/>
                </a:lnTo>
                <a:lnTo>
                  <a:pt x="960" y="294"/>
                </a:lnTo>
                <a:lnTo>
                  <a:pt x="960" y="294"/>
                </a:lnTo>
                <a:lnTo>
                  <a:pt x="954" y="288"/>
                </a:lnTo>
                <a:lnTo>
                  <a:pt x="936" y="282"/>
                </a:lnTo>
                <a:lnTo>
                  <a:pt x="936" y="282"/>
                </a:lnTo>
                <a:lnTo>
                  <a:pt x="936" y="282"/>
                </a:lnTo>
                <a:lnTo>
                  <a:pt x="930" y="282"/>
                </a:lnTo>
                <a:lnTo>
                  <a:pt x="930" y="282"/>
                </a:lnTo>
                <a:lnTo>
                  <a:pt x="924" y="282"/>
                </a:lnTo>
                <a:lnTo>
                  <a:pt x="918" y="282"/>
                </a:lnTo>
                <a:lnTo>
                  <a:pt x="912" y="282"/>
                </a:lnTo>
                <a:lnTo>
                  <a:pt x="912" y="282"/>
                </a:lnTo>
                <a:lnTo>
                  <a:pt x="912" y="282"/>
                </a:lnTo>
                <a:lnTo>
                  <a:pt x="900" y="282"/>
                </a:lnTo>
                <a:lnTo>
                  <a:pt x="894" y="276"/>
                </a:lnTo>
                <a:lnTo>
                  <a:pt x="894" y="276"/>
                </a:lnTo>
                <a:lnTo>
                  <a:pt x="894" y="270"/>
                </a:lnTo>
                <a:lnTo>
                  <a:pt x="894" y="270"/>
                </a:lnTo>
                <a:lnTo>
                  <a:pt x="888" y="270"/>
                </a:lnTo>
                <a:lnTo>
                  <a:pt x="888" y="270"/>
                </a:lnTo>
                <a:lnTo>
                  <a:pt x="876" y="270"/>
                </a:lnTo>
                <a:lnTo>
                  <a:pt x="876" y="270"/>
                </a:lnTo>
                <a:lnTo>
                  <a:pt x="870" y="270"/>
                </a:lnTo>
                <a:lnTo>
                  <a:pt x="864" y="270"/>
                </a:lnTo>
                <a:lnTo>
                  <a:pt x="864" y="270"/>
                </a:lnTo>
                <a:lnTo>
                  <a:pt x="858" y="270"/>
                </a:lnTo>
                <a:lnTo>
                  <a:pt x="858" y="270"/>
                </a:lnTo>
                <a:lnTo>
                  <a:pt x="852" y="270"/>
                </a:lnTo>
                <a:lnTo>
                  <a:pt x="852" y="270"/>
                </a:lnTo>
                <a:lnTo>
                  <a:pt x="852" y="270"/>
                </a:lnTo>
                <a:lnTo>
                  <a:pt x="840" y="264"/>
                </a:lnTo>
                <a:lnTo>
                  <a:pt x="840" y="264"/>
                </a:lnTo>
                <a:lnTo>
                  <a:pt x="834" y="264"/>
                </a:lnTo>
                <a:lnTo>
                  <a:pt x="834" y="264"/>
                </a:lnTo>
                <a:lnTo>
                  <a:pt x="834" y="264"/>
                </a:lnTo>
                <a:lnTo>
                  <a:pt x="828" y="264"/>
                </a:lnTo>
                <a:lnTo>
                  <a:pt x="828" y="264"/>
                </a:lnTo>
                <a:lnTo>
                  <a:pt x="822" y="264"/>
                </a:lnTo>
                <a:lnTo>
                  <a:pt x="822" y="258"/>
                </a:lnTo>
                <a:lnTo>
                  <a:pt x="822" y="258"/>
                </a:lnTo>
                <a:lnTo>
                  <a:pt x="822" y="252"/>
                </a:lnTo>
                <a:lnTo>
                  <a:pt x="816" y="252"/>
                </a:lnTo>
                <a:lnTo>
                  <a:pt x="816" y="252"/>
                </a:lnTo>
                <a:lnTo>
                  <a:pt x="816" y="246"/>
                </a:lnTo>
                <a:lnTo>
                  <a:pt x="816" y="246"/>
                </a:lnTo>
                <a:lnTo>
                  <a:pt x="810" y="246"/>
                </a:lnTo>
                <a:lnTo>
                  <a:pt x="804" y="228"/>
                </a:lnTo>
                <a:lnTo>
                  <a:pt x="798" y="228"/>
                </a:lnTo>
                <a:lnTo>
                  <a:pt x="792" y="228"/>
                </a:lnTo>
                <a:lnTo>
                  <a:pt x="792" y="222"/>
                </a:lnTo>
                <a:lnTo>
                  <a:pt x="786" y="228"/>
                </a:lnTo>
                <a:lnTo>
                  <a:pt x="780" y="222"/>
                </a:lnTo>
                <a:lnTo>
                  <a:pt x="768" y="228"/>
                </a:lnTo>
                <a:lnTo>
                  <a:pt x="762" y="228"/>
                </a:lnTo>
                <a:lnTo>
                  <a:pt x="756" y="228"/>
                </a:lnTo>
                <a:lnTo>
                  <a:pt x="756" y="222"/>
                </a:lnTo>
                <a:lnTo>
                  <a:pt x="750" y="222"/>
                </a:lnTo>
                <a:lnTo>
                  <a:pt x="744" y="222"/>
                </a:lnTo>
                <a:lnTo>
                  <a:pt x="744" y="216"/>
                </a:lnTo>
                <a:lnTo>
                  <a:pt x="738" y="222"/>
                </a:lnTo>
                <a:lnTo>
                  <a:pt x="738" y="216"/>
                </a:lnTo>
                <a:lnTo>
                  <a:pt x="732" y="216"/>
                </a:lnTo>
                <a:lnTo>
                  <a:pt x="732" y="222"/>
                </a:lnTo>
                <a:lnTo>
                  <a:pt x="732" y="222"/>
                </a:lnTo>
                <a:lnTo>
                  <a:pt x="732" y="222"/>
                </a:lnTo>
                <a:lnTo>
                  <a:pt x="732" y="222"/>
                </a:lnTo>
                <a:lnTo>
                  <a:pt x="726" y="222"/>
                </a:lnTo>
                <a:lnTo>
                  <a:pt x="720" y="222"/>
                </a:lnTo>
                <a:lnTo>
                  <a:pt x="720" y="222"/>
                </a:lnTo>
                <a:lnTo>
                  <a:pt x="720" y="222"/>
                </a:lnTo>
                <a:lnTo>
                  <a:pt x="720" y="222"/>
                </a:lnTo>
                <a:lnTo>
                  <a:pt x="720" y="222"/>
                </a:lnTo>
                <a:lnTo>
                  <a:pt x="708" y="222"/>
                </a:lnTo>
                <a:lnTo>
                  <a:pt x="708" y="228"/>
                </a:lnTo>
                <a:lnTo>
                  <a:pt x="708" y="222"/>
                </a:lnTo>
                <a:lnTo>
                  <a:pt x="708" y="222"/>
                </a:lnTo>
                <a:lnTo>
                  <a:pt x="708" y="216"/>
                </a:lnTo>
                <a:lnTo>
                  <a:pt x="708" y="216"/>
                </a:lnTo>
                <a:lnTo>
                  <a:pt x="708" y="216"/>
                </a:lnTo>
                <a:lnTo>
                  <a:pt x="702" y="210"/>
                </a:lnTo>
                <a:lnTo>
                  <a:pt x="702" y="210"/>
                </a:lnTo>
                <a:lnTo>
                  <a:pt x="696" y="210"/>
                </a:lnTo>
                <a:lnTo>
                  <a:pt x="696" y="204"/>
                </a:lnTo>
                <a:lnTo>
                  <a:pt x="696" y="210"/>
                </a:lnTo>
                <a:lnTo>
                  <a:pt x="696" y="204"/>
                </a:lnTo>
                <a:lnTo>
                  <a:pt x="696" y="204"/>
                </a:lnTo>
                <a:lnTo>
                  <a:pt x="690" y="198"/>
                </a:lnTo>
                <a:lnTo>
                  <a:pt x="690" y="198"/>
                </a:lnTo>
                <a:lnTo>
                  <a:pt x="690" y="198"/>
                </a:lnTo>
                <a:lnTo>
                  <a:pt x="684" y="198"/>
                </a:lnTo>
                <a:lnTo>
                  <a:pt x="684" y="192"/>
                </a:lnTo>
                <a:lnTo>
                  <a:pt x="678" y="192"/>
                </a:lnTo>
                <a:lnTo>
                  <a:pt x="678" y="192"/>
                </a:lnTo>
                <a:lnTo>
                  <a:pt x="678" y="192"/>
                </a:lnTo>
                <a:lnTo>
                  <a:pt x="678" y="192"/>
                </a:lnTo>
                <a:lnTo>
                  <a:pt x="672" y="186"/>
                </a:lnTo>
                <a:lnTo>
                  <a:pt x="672" y="186"/>
                </a:lnTo>
                <a:lnTo>
                  <a:pt x="672" y="186"/>
                </a:lnTo>
                <a:lnTo>
                  <a:pt x="666" y="180"/>
                </a:lnTo>
                <a:lnTo>
                  <a:pt x="666" y="180"/>
                </a:lnTo>
                <a:lnTo>
                  <a:pt x="660" y="180"/>
                </a:lnTo>
                <a:lnTo>
                  <a:pt x="660" y="180"/>
                </a:lnTo>
                <a:lnTo>
                  <a:pt x="654" y="180"/>
                </a:lnTo>
                <a:lnTo>
                  <a:pt x="654" y="174"/>
                </a:lnTo>
                <a:lnTo>
                  <a:pt x="654" y="168"/>
                </a:lnTo>
                <a:lnTo>
                  <a:pt x="654" y="168"/>
                </a:lnTo>
                <a:lnTo>
                  <a:pt x="654" y="168"/>
                </a:lnTo>
                <a:lnTo>
                  <a:pt x="654" y="162"/>
                </a:lnTo>
                <a:lnTo>
                  <a:pt x="654" y="162"/>
                </a:lnTo>
                <a:lnTo>
                  <a:pt x="654" y="156"/>
                </a:lnTo>
                <a:lnTo>
                  <a:pt x="648" y="156"/>
                </a:lnTo>
                <a:lnTo>
                  <a:pt x="648" y="150"/>
                </a:lnTo>
                <a:lnTo>
                  <a:pt x="648" y="150"/>
                </a:lnTo>
                <a:lnTo>
                  <a:pt x="648" y="144"/>
                </a:lnTo>
                <a:lnTo>
                  <a:pt x="654" y="144"/>
                </a:lnTo>
                <a:lnTo>
                  <a:pt x="648" y="144"/>
                </a:lnTo>
                <a:lnTo>
                  <a:pt x="654" y="138"/>
                </a:lnTo>
                <a:lnTo>
                  <a:pt x="654" y="138"/>
                </a:lnTo>
                <a:lnTo>
                  <a:pt x="654" y="138"/>
                </a:lnTo>
                <a:lnTo>
                  <a:pt x="654" y="138"/>
                </a:lnTo>
                <a:lnTo>
                  <a:pt x="654" y="138"/>
                </a:lnTo>
                <a:lnTo>
                  <a:pt x="654" y="132"/>
                </a:lnTo>
                <a:lnTo>
                  <a:pt x="660" y="132"/>
                </a:lnTo>
                <a:lnTo>
                  <a:pt x="654" y="132"/>
                </a:lnTo>
                <a:lnTo>
                  <a:pt x="654" y="126"/>
                </a:lnTo>
                <a:lnTo>
                  <a:pt x="642" y="132"/>
                </a:lnTo>
                <a:lnTo>
                  <a:pt x="642" y="132"/>
                </a:lnTo>
                <a:lnTo>
                  <a:pt x="642" y="138"/>
                </a:lnTo>
                <a:lnTo>
                  <a:pt x="642" y="138"/>
                </a:lnTo>
                <a:lnTo>
                  <a:pt x="642" y="144"/>
                </a:lnTo>
                <a:lnTo>
                  <a:pt x="636" y="150"/>
                </a:lnTo>
                <a:lnTo>
                  <a:pt x="636" y="150"/>
                </a:lnTo>
                <a:lnTo>
                  <a:pt x="636" y="150"/>
                </a:lnTo>
                <a:lnTo>
                  <a:pt x="636" y="150"/>
                </a:lnTo>
                <a:lnTo>
                  <a:pt x="630" y="150"/>
                </a:lnTo>
                <a:lnTo>
                  <a:pt x="618" y="156"/>
                </a:lnTo>
                <a:lnTo>
                  <a:pt x="606" y="156"/>
                </a:lnTo>
                <a:lnTo>
                  <a:pt x="600" y="156"/>
                </a:lnTo>
                <a:lnTo>
                  <a:pt x="600" y="156"/>
                </a:lnTo>
                <a:lnTo>
                  <a:pt x="594" y="156"/>
                </a:lnTo>
                <a:lnTo>
                  <a:pt x="594" y="156"/>
                </a:lnTo>
                <a:lnTo>
                  <a:pt x="588" y="156"/>
                </a:lnTo>
                <a:lnTo>
                  <a:pt x="588" y="150"/>
                </a:lnTo>
                <a:lnTo>
                  <a:pt x="588" y="150"/>
                </a:lnTo>
                <a:lnTo>
                  <a:pt x="588" y="150"/>
                </a:lnTo>
                <a:lnTo>
                  <a:pt x="588" y="144"/>
                </a:lnTo>
                <a:lnTo>
                  <a:pt x="594" y="144"/>
                </a:lnTo>
                <a:lnTo>
                  <a:pt x="600" y="144"/>
                </a:lnTo>
                <a:lnTo>
                  <a:pt x="594" y="138"/>
                </a:lnTo>
                <a:lnTo>
                  <a:pt x="594" y="132"/>
                </a:lnTo>
                <a:lnTo>
                  <a:pt x="594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26"/>
                </a:lnTo>
                <a:lnTo>
                  <a:pt x="588" y="120"/>
                </a:lnTo>
                <a:lnTo>
                  <a:pt x="594" y="114"/>
                </a:lnTo>
                <a:lnTo>
                  <a:pt x="594" y="114"/>
                </a:lnTo>
                <a:lnTo>
                  <a:pt x="594" y="114"/>
                </a:lnTo>
                <a:lnTo>
                  <a:pt x="588" y="114"/>
                </a:lnTo>
                <a:lnTo>
                  <a:pt x="588" y="114"/>
                </a:lnTo>
                <a:lnTo>
                  <a:pt x="594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2" y="108"/>
                </a:lnTo>
                <a:lnTo>
                  <a:pt x="582" y="108"/>
                </a:lnTo>
                <a:lnTo>
                  <a:pt x="582" y="108"/>
                </a:lnTo>
                <a:lnTo>
                  <a:pt x="582" y="102"/>
                </a:lnTo>
                <a:lnTo>
                  <a:pt x="576" y="102"/>
                </a:lnTo>
                <a:lnTo>
                  <a:pt x="576" y="102"/>
                </a:lnTo>
                <a:lnTo>
                  <a:pt x="576" y="102"/>
                </a:lnTo>
                <a:lnTo>
                  <a:pt x="570" y="102"/>
                </a:lnTo>
                <a:lnTo>
                  <a:pt x="564" y="102"/>
                </a:lnTo>
                <a:lnTo>
                  <a:pt x="558" y="102"/>
                </a:lnTo>
                <a:lnTo>
                  <a:pt x="558" y="102"/>
                </a:lnTo>
                <a:lnTo>
                  <a:pt x="558" y="102"/>
                </a:lnTo>
                <a:lnTo>
                  <a:pt x="552" y="102"/>
                </a:lnTo>
                <a:lnTo>
                  <a:pt x="552" y="102"/>
                </a:lnTo>
                <a:lnTo>
                  <a:pt x="552" y="108"/>
                </a:lnTo>
                <a:lnTo>
                  <a:pt x="552" y="108"/>
                </a:lnTo>
                <a:lnTo>
                  <a:pt x="552" y="108"/>
                </a:lnTo>
                <a:lnTo>
                  <a:pt x="546" y="108"/>
                </a:lnTo>
                <a:lnTo>
                  <a:pt x="546" y="102"/>
                </a:lnTo>
                <a:lnTo>
                  <a:pt x="546" y="96"/>
                </a:lnTo>
                <a:lnTo>
                  <a:pt x="546" y="90"/>
                </a:lnTo>
                <a:lnTo>
                  <a:pt x="546" y="90"/>
                </a:lnTo>
                <a:lnTo>
                  <a:pt x="546" y="84"/>
                </a:lnTo>
                <a:lnTo>
                  <a:pt x="540" y="84"/>
                </a:lnTo>
                <a:lnTo>
                  <a:pt x="540" y="84"/>
                </a:lnTo>
                <a:lnTo>
                  <a:pt x="534" y="78"/>
                </a:lnTo>
                <a:lnTo>
                  <a:pt x="528" y="84"/>
                </a:lnTo>
                <a:lnTo>
                  <a:pt x="528" y="78"/>
                </a:lnTo>
                <a:lnTo>
                  <a:pt x="534" y="78"/>
                </a:lnTo>
                <a:lnTo>
                  <a:pt x="528" y="78"/>
                </a:lnTo>
                <a:lnTo>
                  <a:pt x="528" y="78"/>
                </a:lnTo>
                <a:lnTo>
                  <a:pt x="522" y="78"/>
                </a:lnTo>
                <a:lnTo>
                  <a:pt x="522" y="84"/>
                </a:lnTo>
                <a:lnTo>
                  <a:pt x="516" y="84"/>
                </a:lnTo>
                <a:lnTo>
                  <a:pt x="516" y="78"/>
                </a:lnTo>
                <a:lnTo>
                  <a:pt x="510" y="78"/>
                </a:lnTo>
                <a:lnTo>
                  <a:pt x="510" y="72"/>
                </a:lnTo>
                <a:lnTo>
                  <a:pt x="510" y="66"/>
                </a:lnTo>
                <a:lnTo>
                  <a:pt x="504" y="60"/>
                </a:lnTo>
                <a:lnTo>
                  <a:pt x="510" y="54"/>
                </a:lnTo>
                <a:lnTo>
                  <a:pt x="510" y="54"/>
                </a:lnTo>
                <a:lnTo>
                  <a:pt x="504" y="54"/>
                </a:lnTo>
                <a:lnTo>
                  <a:pt x="504" y="48"/>
                </a:lnTo>
                <a:lnTo>
                  <a:pt x="504" y="48"/>
                </a:lnTo>
                <a:lnTo>
                  <a:pt x="498" y="42"/>
                </a:lnTo>
                <a:lnTo>
                  <a:pt x="498" y="42"/>
                </a:lnTo>
                <a:lnTo>
                  <a:pt x="492" y="42"/>
                </a:lnTo>
                <a:lnTo>
                  <a:pt x="486" y="42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54"/>
                </a:lnTo>
                <a:lnTo>
                  <a:pt x="474" y="54"/>
                </a:lnTo>
                <a:lnTo>
                  <a:pt x="474" y="54"/>
                </a:lnTo>
                <a:lnTo>
                  <a:pt x="468" y="48"/>
                </a:lnTo>
                <a:lnTo>
                  <a:pt x="468" y="48"/>
                </a:lnTo>
                <a:lnTo>
                  <a:pt x="468" y="48"/>
                </a:lnTo>
                <a:lnTo>
                  <a:pt x="462" y="48"/>
                </a:lnTo>
                <a:lnTo>
                  <a:pt x="462" y="42"/>
                </a:lnTo>
                <a:lnTo>
                  <a:pt x="462" y="36"/>
                </a:lnTo>
                <a:lnTo>
                  <a:pt x="456" y="36"/>
                </a:lnTo>
                <a:lnTo>
                  <a:pt x="456" y="36"/>
                </a:lnTo>
                <a:lnTo>
                  <a:pt x="456" y="36"/>
                </a:lnTo>
                <a:lnTo>
                  <a:pt x="450" y="36"/>
                </a:lnTo>
                <a:lnTo>
                  <a:pt x="450" y="36"/>
                </a:lnTo>
                <a:lnTo>
                  <a:pt x="450" y="36"/>
                </a:lnTo>
                <a:lnTo>
                  <a:pt x="450" y="36"/>
                </a:lnTo>
                <a:lnTo>
                  <a:pt x="450" y="24"/>
                </a:lnTo>
                <a:lnTo>
                  <a:pt x="450" y="24"/>
                </a:lnTo>
                <a:lnTo>
                  <a:pt x="450" y="24"/>
                </a:lnTo>
                <a:lnTo>
                  <a:pt x="450" y="24"/>
                </a:lnTo>
                <a:lnTo>
                  <a:pt x="450" y="18"/>
                </a:lnTo>
                <a:lnTo>
                  <a:pt x="450" y="12"/>
                </a:lnTo>
                <a:lnTo>
                  <a:pt x="444" y="12"/>
                </a:lnTo>
                <a:lnTo>
                  <a:pt x="444" y="12"/>
                </a:lnTo>
                <a:lnTo>
                  <a:pt x="444" y="0"/>
                </a:lnTo>
                <a:lnTo>
                  <a:pt x="444" y="0"/>
                </a:lnTo>
                <a:lnTo>
                  <a:pt x="432" y="0"/>
                </a:lnTo>
                <a:lnTo>
                  <a:pt x="408" y="6"/>
                </a:lnTo>
                <a:lnTo>
                  <a:pt x="402" y="6"/>
                </a:lnTo>
                <a:lnTo>
                  <a:pt x="390" y="12"/>
                </a:lnTo>
                <a:lnTo>
                  <a:pt x="384" y="12"/>
                </a:lnTo>
                <a:lnTo>
                  <a:pt x="378" y="12"/>
                </a:lnTo>
                <a:lnTo>
                  <a:pt x="372" y="18"/>
                </a:lnTo>
                <a:lnTo>
                  <a:pt x="366" y="24"/>
                </a:lnTo>
                <a:lnTo>
                  <a:pt x="360" y="24"/>
                </a:lnTo>
                <a:lnTo>
                  <a:pt x="354" y="30"/>
                </a:lnTo>
                <a:lnTo>
                  <a:pt x="360" y="42"/>
                </a:lnTo>
                <a:lnTo>
                  <a:pt x="354" y="48"/>
                </a:lnTo>
                <a:lnTo>
                  <a:pt x="354" y="48"/>
                </a:lnTo>
                <a:lnTo>
                  <a:pt x="354" y="60"/>
                </a:lnTo>
                <a:lnTo>
                  <a:pt x="354" y="72"/>
                </a:lnTo>
                <a:lnTo>
                  <a:pt x="360" y="72"/>
                </a:lnTo>
                <a:lnTo>
                  <a:pt x="354" y="72"/>
                </a:lnTo>
                <a:lnTo>
                  <a:pt x="354" y="90"/>
                </a:lnTo>
                <a:lnTo>
                  <a:pt x="354" y="96"/>
                </a:lnTo>
                <a:lnTo>
                  <a:pt x="354" y="102"/>
                </a:lnTo>
                <a:lnTo>
                  <a:pt x="354" y="108"/>
                </a:lnTo>
                <a:lnTo>
                  <a:pt x="354" y="114"/>
                </a:lnTo>
                <a:lnTo>
                  <a:pt x="354" y="114"/>
                </a:lnTo>
                <a:lnTo>
                  <a:pt x="354" y="120"/>
                </a:lnTo>
                <a:lnTo>
                  <a:pt x="360" y="120"/>
                </a:lnTo>
                <a:lnTo>
                  <a:pt x="360" y="126"/>
                </a:lnTo>
                <a:lnTo>
                  <a:pt x="354" y="120"/>
                </a:lnTo>
                <a:lnTo>
                  <a:pt x="348" y="120"/>
                </a:lnTo>
                <a:lnTo>
                  <a:pt x="348" y="126"/>
                </a:lnTo>
                <a:lnTo>
                  <a:pt x="342" y="132"/>
                </a:lnTo>
                <a:lnTo>
                  <a:pt x="336" y="138"/>
                </a:lnTo>
                <a:lnTo>
                  <a:pt x="330" y="144"/>
                </a:lnTo>
                <a:lnTo>
                  <a:pt x="318" y="150"/>
                </a:lnTo>
                <a:lnTo>
                  <a:pt x="312" y="162"/>
                </a:lnTo>
                <a:lnTo>
                  <a:pt x="294" y="162"/>
                </a:lnTo>
                <a:lnTo>
                  <a:pt x="288" y="168"/>
                </a:lnTo>
                <a:lnTo>
                  <a:pt x="282" y="168"/>
                </a:lnTo>
                <a:lnTo>
                  <a:pt x="264" y="174"/>
                </a:lnTo>
                <a:lnTo>
                  <a:pt x="258" y="174"/>
                </a:lnTo>
                <a:lnTo>
                  <a:pt x="228" y="192"/>
                </a:lnTo>
                <a:lnTo>
                  <a:pt x="228" y="198"/>
                </a:lnTo>
                <a:lnTo>
                  <a:pt x="228" y="198"/>
                </a:lnTo>
                <a:lnTo>
                  <a:pt x="216" y="216"/>
                </a:lnTo>
                <a:lnTo>
                  <a:pt x="216" y="222"/>
                </a:lnTo>
                <a:lnTo>
                  <a:pt x="222" y="222"/>
                </a:lnTo>
                <a:lnTo>
                  <a:pt x="228" y="228"/>
                </a:lnTo>
                <a:lnTo>
                  <a:pt x="240" y="228"/>
                </a:lnTo>
                <a:lnTo>
                  <a:pt x="252" y="228"/>
                </a:lnTo>
                <a:lnTo>
                  <a:pt x="246" y="228"/>
                </a:lnTo>
                <a:lnTo>
                  <a:pt x="240" y="228"/>
                </a:lnTo>
                <a:lnTo>
                  <a:pt x="228" y="228"/>
                </a:lnTo>
                <a:lnTo>
                  <a:pt x="222" y="234"/>
                </a:lnTo>
                <a:lnTo>
                  <a:pt x="204" y="246"/>
                </a:lnTo>
                <a:lnTo>
                  <a:pt x="186" y="252"/>
                </a:lnTo>
                <a:lnTo>
                  <a:pt x="180" y="246"/>
                </a:lnTo>
                <a:lnTo>
                  <a:pt x="174" y="240"/>
                </a:lnTo>
                <a:lnTo>
                  <a:pt x="156" y="240"/>
                </a:lnTo>
                <a:lnTo>
                  <a:pt x="138" y="240"/>
                </a:lnTo>
                <a:lnTo>
                  <a:pt x="126" y="234"/>
                </a:lnTo>
                <a:lnTo>
                  <a:pt x="114" y="234"/>
                </a:lnTo>
                <a:lnTo>
                  <a:pt x="108" y="240"/>
                </a:lnTo>
                <a:lnTo>
                  <a:pt x="108" y="240"/>
                </a:lnTo>
                <a:lnTo>
                  <a:pt x="102" y="240"/>
                </a:lnTo>
                <a:lnTo>
                  <a:pt x="102" y="234"/>
                </a:lnTo>
                <a:lnTo>
                  <a:pt x="102" y="228"/>
                </a:lnTo>
                <a:lnTo>
                  <a:pt x="96" y="222"/>
                </a:lnTo>
                <a:lnTo>
                  <a:pt x="90" y="216"/>
                </a:lnTo>
                <a:lnTo>
                  <a:pt x="96" y="210"/>
                </a:lnTo>
                <a:lnTo>
                  <a:pt x="96" y="210"/>
                </a:lnTo>
                <a:lnTo>
                  <a:pt x="96" y="198"/>
                </a:lnTo>
                <a:lnTo>
                  <a:pt x="90" y="198"/>
                </a:lnTo>
                <a:lnTo>
                  <a:pt x="84" y="192"/>
                </a:lnTo>
                <a:lnTo>
                  <a:pt x="78" y="192"/>
                </a:lnTo>
                <a:lnTo>
                  <a:pt x="72" y="198"/>
                </a:lnTo>
                <a:lnTo>
                  <a:pt x="66" y="198"/>
                </a:lnTo>
                <a:lnTo>
                  <a:pt x="66" y="204"/>
                </a:lnTo>
                <a:lnTo>
                  <a:pt x="60" y="198"/>
                </a:lnTo>
                <a:lnTo>
                  <a:pt x="48" y="198"/>
                </a:lnTo>
                <a:lnTo>
                  <a:pt x="42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0" y="198"/>
                </a:lnTo>
                <a:lnTo>
                  <a:pt x="42" y="198"/>
                </a:lnTo>
                <a:lnTo>
                  <a:pt x="42" y="204"/>
                </a:lnTo>
                <a:lnTo>
                  <a:pt x="42" y="210"/>
                </a:lnTo>
                <a:lnTo>
                  <a:pt x="42" y="216"/>
                </a:lnTo>
                <a:lnTo>
                  <a:pt x="36" y="216"/>
                </a:lnTo>
                <a:lnTo>
                  <a:pt x="42" y="222"/>
                </a:lnTo>
                <a:lnTo>
                  <a:pt x="48" y="240"/>
                </a:lnTo>
                <a:lnTo>
                  <a:pt x="48" y="240"/>
                </a:lnTo>
                <a:lnTo>
                  <a:pt x="60" y="252"/>
                </a:lnTo>
                <a:lnTo>
                  <a:pt x="60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76"/>
                </a:lnTo>
                <a:lnTo>
                  <a:pt x="66" y="288"/>
                </a:lnTo>
                <a:lnTo>
                  <a:pt x="72" y="282"/>
                </a:lnTo>
                <a:lnTo>
                  <a:pt x="66" y="306"/>
                </a:lnTo>
                <a:lnTo>
                  <a:pt x="66" y="312"/>
                </a:lnTo>
                <a:lnTo>
                  <a:pt x="66" y="318"/>
                </a:lnTo>
                <a:lnTo>
                  <a:pt x="66" y="324"/>
                </a:lnTo>
                <a:lnTo>
                  <a:pt x="78" y="336"/>
                </a:lnTo>
                <a:lnTo>
                  <a:pt x="84" y="336"/>
                </a:lnTo>
                <a:lnTo>
                  <a:pt x="90" y="342"/>
                </a:lnTo>
                <a:lnTo>
                  <a:pt x="78" y="342"/>
                </a:lnTo>
                <a:lnTo>
                  <a:pt x="72" y="342"/>
                </a:lnTo>
                <a:lnTo>
                  <a:pt x="66" y="336"/>
                </a:lnTo>
                <a:lnTo>
                  <a:pt x="54" y="342"/>
                </a:lnTo>
                <a:lnTo>
                  <a:pt x="48" y="342"/>
                </a:lnTo>
                <a:lnTo>
                  <a:pt x="42" y="342"/>
                </a:lnTo>
                <a:lnTo>
                  <a:pt x="42" y="336"/>
                </a:lnTo>
                <a:lnTo>
                  <a:pt x="48" y="330"/>
                </a:lnTo>
                <a:lnTo>
                  <a:pt x="42" y="330"/>
                </a:lnTo>
                <a:lnTo>
                  <a:pt x="36" y="330"/>
                </a:lnTo>
                <a:lnTo>
                  <a:pt x="36" y="330"/>
                </a:lnTo>
                <a:lnTo>
                  <a:pt x="30" y="336"/>
                </a:lnTo>
                <a:lnTo>
                  <a:pt x="30" y="336"/>
                </a:lnTo>
                <a:lnTo>
                  <a:pt x="30" y="348"/>
                </a:lnTo>
                <a:lnTo>
                  <a:pt x="30" y="348"/>
                </a:lnTo>
                <a:lnTo>
                  <a:pt x="24" y="342"/>
                </a:lnTo>
                <a:lnTo>
                  <a:pt x="18" y="342"/>
                </a:lnTo>
                <a:lnTo>
                  <a:pt x="12" y="348"/>
                </a:lnTo>
                <a:lnTo>
                  <a:pt x="6" y="336"/>
                </a:lnTo>
                <a:lnTo>
                  <a:pt x="0" y="342"/>
                </a:lnTo>
                <a:lnTo>
                  <a:pt x="0" y="336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1" name=""/>
          <p:cNvSpPr/>
          <p:nvPr/>
        </p:nvSpPr>
        <p:spPr>
          <a:xfrm>
            <a:off x="8407440" y="4762440"/>
            <a:ext cx="152280" cy="360360"/>
          </a:xfrm>
          <a:custGeom>
            <a:avLst/>
            <a:gdLst/>
            <a:ahLst/>
            <a:rect l="l" t="t" r="r" b="b"/>
            <a:pathLst>
              <a:path w="96" h="228">
                <a:moveTo>
                  <a:pt x="0" y="84"/>
                </a:moveTo>
                <a:lnTo>
                  <a:pt x="0" y="84"/>
                </a:lnTo>
                <a:lnTo>
                  <a:pt x="0" y="96"/>
                </a:lnTo>
                <a:lnTo>
                  <a:pt x="6" y="90"/>
                </a:lnTo>
                <a:lnTo>
                  <a:pt x="6" y="96"/>
                </a:lnTo>
                <a:lnTo>
                  <a:pt x="12" y="96"/>
                </a:lnTo>
                <a:lnTo>
                  <a:pt x="12" y="102"/>
                </a:lnTo>
                <a:lnTo>
                  <a:pt x="0" y="108"/>
                </a:lnTo>
                <a:lnTo>
                  <a:pt x="0" y="108"/>
                </a:lnTo>
                <a:lnTo>
                  <a:pt x="0" y="120"/>
                </a:lnTo>
                <a:lnTo>
                  <a:pt x="6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32"/>
                </a:lnTo>
                <a:lnTo>
                  <a:pt x="12" y="138"/>
                </a:lnTo>
                <a:lnTo>
                  <a:pt x="6" y="138"/>
                </a:lnTo>
                <a:lnTo>
                  <a:pt x="6" y="144"/>
                </a:lnTo>
                <a:lnTo>
                  <a:pt x="0" y="144"/>
                </a:lnTo>
                <a:lnTo>
                  <a:pt x="6" y="150"/>
                </a:lnTo>
                <a:lnTo>
                  <a:pt x="6" y="156"/>
                </a:lnTo>
                <a:lnTo>
                  <a:pt x="12" y="156"/>
                </a:lnTo>
                <a:lnTo>
                  <a:pt x="18" y="150"/>
                </a:lnTo>
                <a:lnTo>
                  <a:pt x="18" y="156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8"/>
                </a:lnTo>
                <a:lnTo>
                  <a:pt x="12" y="168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12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24" y="186"/>
                </a:lnTo>
                <a:lnTo>
                  <a:pt x="30" y="186"/>
                </a:lnTo>
                <a:lnTo>
                  <a:pt x="24" y="192"/>
                </a:lnTo>
                <a:lnTo>
                  <a:pt x="18" y="192"/>
                </a:lnTo>
                <a:lnTo>
                  <a:pt x="18" y="198"/>
                </a:lnTo>
                <a:lnTo>
                  <a:pt x="18" y="198"/>
                </a:lnTo>
                <a:lnTo>
                  <a:pt x="18" y="204"/>
                </a:lnTo>
                <a:lnTo>
                  <a:pt x="24" y="204"/>
                </a:lnTo>
                <a:lnTo>
                  <a:pt x="24" y="210"/>
                </a:lnTo>
                <a:lnTo>
                  <a:pt x="30" y="210"/>
                </a:lnTo>
                <a:lnTo>
                  <a:pt x="30" y="210"/>
                </a:lnTo>
                <a:lnTo>
                  <a:pt x="36" y="216"/>
                </a:lnTo>
                <a:lnTo>
                  <a:pt x="42" y="216"/>
                </a:lnTo>
                <a:lnTo>
                  <a:pt x="42" y="222"/>
                </a:lnTo>
                <a:lnTo>
                  <a:pt x="48" y="222"/>
                </a:lnTo>
                <a:lnTo>
                  <a:pt x="48" y="228"/>
                </a:lnTo>
                <a:lnTo>
                  <a:pt x="48" y="228"/>
                </a:lnTo>
                <a:lnTo>
                  <a:pt x="54" y="228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16"/>
                </a:lnTo>
                <a:lnTo>
                  <a:pt x="66" y="204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72" y="192"/>
                </a:lnTo>
                <a:lnTo>
                  <a:pt x="78" y="186"/>
                </a:lnTo>
                <a:lnTo>
                  <a:pt x="78" y="162"/>
                </a:lnTo>
                <a:lnTo>
                  <a:pt x="78" y="150"/>
                </a:lnTo>
                <a:lnTo>
                  <a:pt x="78" y="144"/>
                </a:lnTo>
                <a:lnTo>
                  <a:pt x="90" y="132"/>
                </a:lnTo>
                <a:lnTo>
                  <a:pt x="96" y="114"/>
                </a:lnTo>
                <a:lnTo>
                  <a:pt x="90" y="108"/>
                </a:lnTo>
                <a:lnTo>
                  <a:pt x="96" y="108"/>
                </a:lnTo>
                <a:lnTo>
                  <a:pt x="90" y="66"/>
                </a:lnTo>
                <a:lnTo>
                  <a:pt x="84" y="54"/>
                </a:lnTo>
                <a:lnTo>
                  <a:pt x="84" y="42"/>
                </a:lnTo>
                <a:lnTo>
                  <a:pt x="90" y="30"/>
                </a:lnTo>
                <a:lnTo>
                  <a:pt x="90" y="12"/>
                </a:lnTo>
                <a:lnTo>
                  <a:pt x="90" y="6"/>
                </a:lnTo>
                <a:lnTo>
                  <a:pt x="84" y="0"/>
                </a:lnTo>
                <a:lnTo>
                  <a:pt x="78" y="6"/>
                </a:lnTo>
                <a:lnTo>
                  <a:pt x="72" y="12"/>
                </a:lnTo>
                <a:lnTo>
                  <a:pt x="78" y="18"/>
                </a:lnTo>
                <a:lnTo>
                  <a:pt x="72" y="18"/>
                </a:lnTo>
                <a:lnTo>
                  <a:pt x="72" y="24"/>
                </a:lnTo>
                <a:lnTo>
                  <a:pt x="72" y="30"/>
                </a:lnTo>
                <a:lnTo>
                  <a:pt x="78" y="36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66" y="48"/>
                </a:lnTo>
                <a:lnTo>
                  <a:pt x="66" y="42"/>
                </a:lnTo>
                <a:lnTo>
                  <a:pt x="54" y="42"/>
                </a:lnTo>
                <a:lnTo>
                  <a:pt x="48" y="48"/>
                </a:lnTo>
                <a:lnTo>
                  <a:pt x="48" y="48"/>
                </a:lnTo>
                <a:lnTo>
                  <a:pt x="42" y="54"/>
                </a:lnTo>
                <a:lnTo>
                  <a:pt x="42" y="48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6"/>
                </a:lnTo>
                <a:lnTo>
                  <a:pt x="12" y="66"/>
                </a:lnTo>
                <a:lnTo>
                  <a:pt x="6" y="72"/>
                </a:lnTo>
                <a:lnTo>
                  <a:pt x="6" y="78"/>
                </a:lnTo>
                <a:lnTo>
                  <a:pt x="6" y="78"/>
                </a:lnTo>
                <a:lnTo>
                  <a:pt x="0" y="8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2" name=""/>
          <p:cNvSpPr/>
          <p:nvPr/>
        </p:nvSpPr>
        <p:spPr>
          <a:xfrm>
            <a:off x="6972480" y="4095720"/>
            <a:ext cx="28440" cy="57240"/>
          </a:xfrm>
          <a:custGeom>
            <a:avLst/>
            <a:gdLst/>
            <a:ahLst/>
            <a:rect l="l" t="t" r="r" b="b"/>
            <a:pathLst>
              <a:path w="18" h="36">
                <a:moveTo>
                  <a:pt x="0" y="0"/>
                </a:moveTo>
                <a:lnTo>
                  <a:pt x="0" y="6"/>
                </a:lnTo>
                <a:lnTo>
                  <a:pt x="0" y="12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36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2" y="18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3" name=""/>
          <p:cNvSpPr/>
          <p:nvPr/>
        </p:nvSpPr>
        <p:spPr>
          <a:xfrm>
            <a:off x="7875720" y="-1390680"/>
            <a:ext cx="3781440" cy="2871720"/>
          </a:xfrm>
          <a:custGeom>
            <a:avLst/>
            <a:gdLst/>
            <a:ahLst/>
            <a:rect l="l" t="t" r="r" b="b"/>
            <a:pathLst>
              <a:path w="2388" h="1812">
                <a:moveTo>
                  <a:pt x="972" y="288"/>
                </a:moveTo>
                <a:lnTo>
                  <a:pt x="972" y="288"/>
                </a:lnTo>
                <a:lnTo>
                  <a:pt x="978" y="288"/>
                </a:lnTo>
                <a:lnTo>
                  <a:pt x="984" y="288"/>
                </a:lnTo>
                <a:lnTo>
                  <a:pt x="990" y="288"/>
                </a:lnTo>
                <a:lnTo>
                  <a:pt x="996" y="282"/>
                </a:lnTo>
                <a:lnTo>
                  <a:pt x="996" y="276"/>
                </a:lnTo>
                <a:lnTo>
                  <a:pt x="996" y="276"/>
                </a:lnTo>
                <a:lnTo>
                  <a:pt x="996" y="270"/>
                </a:lnTo>
                <a:lnTo>
                  <a:pt x="1020" y="264"/>
                </a:lnTo>
                <a:lnTo>
                  <a:pt x="1020" y="264"/>
                </a:lnTo>
                <a:lnTo>
                  <a:pt x="1026" y="264"/>
                </a:lnTo>
                <a:lnTo>
                  <a:pt x="1026" y="270"/>
                </a:lnTo>
                <a:lnTo>
                  <a:pt x="1026" y="270"/>
                </a:lnTo>
                <a:lnTo>
                  <a:pt x="1020" y="276"/>
                </a:lnTo>
                <a:lnTo>
                  <a:pt x="1014" y="282"/>
                </a:lnTo>
                <a:lnTo>
                  <a:pt x="1014" y="288"/>
                </a:lnTo>
                <a:lnTo>
                  <a:pt x="1008" y="288"/>
                </a:lnTo>
                <a:lnTo>
                  <a:pt x="1002" y="294"/>
                </a:lnTo>
                <a:lnTo>
                  <a:pt x="996" y="288"/>
                </a:lnTo>
                <a:lnTo>
                  <a:pt x="990" y="294"/>
                </a:lnTo>
                <a:lnTo>
                  <a:pt x="984" y="294"/>
                </a:lnTo>
                <a:lnTo>
                  <a:pt x="990" y="300"/>
                </a:lnTo>
                <a:lnTo>
                  <a:pt x="996" y="294"/>
                </a:lnTo>
                <a:lnTo>
                  <a:pt x="1002" y="300"/>
                </a:lnTo>
                <a:lnTo>
                  <a:pt x="1008" y="300"/>
                </a:lnTo>
                <a:lnTo>
                  <a:pt x="1008" y="306"/>
                </a:lnTo>
                <a:lnTo>
                  <a:pt x="1014" y="312"/>
                </a:lnTo>
                <a:lnTo>
                  <a:pt x="1008" y="312"/>
                </a:lnTo>
                <a:lnTo>
                  <a:pt x="1008" y="318"/>
                </a:lnTo>
                <a:lnTo>
                  <a:pt x="1008" y="318"/>
                </a:lnTo>
                <a:lnTo>
                  <a:pt x="1002" y="324"/>
                </a:lnTo>
                <a:lnTo>
                  <a:pt x="1008" y="324"/>
                </a:lnTo>
                <a:lnTo>
                  <a:pt x="1014" y="324"/>
                </a:lnTo>
                <a:lnTo>
                  <a:pt x="1014" y="324"/>
                </a:lnTo>
                <a:lnTo>
                  <a:pt x="1014" y="330"/>
                </a:lnTo>
                <a:lnTo>
                  <a:pt x="1014" y="330"/>
                </a:lnTo>
                <a:lnTo>
                  <a:pt x="1014" y="336"/>
                </a:lnTo>
                <a:lnTo>
                  <a:pt x="1008" y="336"/>
                </a:lnTo>
                <a:lnTo>
                  <a:pt x="1008" y="336"/>
                </a:lnTo>
                <a:lnTo>
                  <a:pt x="1008" y="342"/>
                </a:lnTo>
                <a:lnTo>
                  <a:pt x="1014" y="336"/>
                </a:lnTo>
                <a:lnTo>
                  <a:pt x="1020" y="330"/>
                </a:lnTo>
                <a:lnTo>
                  <a:pt x="1020" y="324"/>
                </a:lnTo>
                <a:lnTo>
                  <a:pt x="1026" y="330"/>
                </a:lnTo>
                <a:lnTo>
                  <a:pt x="1032" y="330"/>
                </a:lnTo>
                <a:lnTo>
                  <a:pt x="1038" y="324"/>
                </a:lnTo>
                <a:lnTo>
                  <a:pt x="1032" y="324"/>
                </a:lnTo>
                <a:lnTo>
                  <a:pt x="1026" y="324"/>
                </a:lnTo>
                <a:lnTo>
                  <a:pt x="1026" y="318"/>
                </a:lnTo>
                <a:lnTo>
                  <a:pt x="1020" y="318"/>
                </a:lnTo>
                <a:lnTo>
                  <a:pt x="1026" y="312"/>
                </a:lnTo>
                <a:lnTo>
                  <a:pt x="1032" y="312"/>
                </a:lnTo>
                <a:lnTo>
                  <a:pt x="1038" y="312"/>
                </a:lnTo>
                <a:lnTo>
                  <a:pt x="1038" y="312"/>
                </a:lnTo>
                <a:lnTo>
                  <a:pt x="1044" y="312"/>
                </a:lnTo>
                <a:lnTo>
                  <a:pt x="1044" y="312"/>
                </a:lnTo>
                <a:lnTo>
                  <a:pt x="1038" y="306"/>
                </a:lnTo>
                <a:lnTo>
                  <a:pt x="1038" y="306"/>
                </a:lnTo>
                <a:lnTo>
                  <a:pt x="1044" y="306"/>
                </a:lnTo>
                <a:lnTo>
                  <a:pt x="1050" y="312"/>
                </a:lnTo>
                <a:lnTo>
                  <a:pt x="1056" y="312"/>
                </a:lnTo>
                <a:lnTo>
                  <a:pt x="1062" y="312"/>
                </a:lnTo>
                <a:lnTo>
                  <a:pt x="1062" y="312"/>
                </a:lnTo>
                <a:lnTo>
                  <a:pt x="1068" y="318"/>
                </a:lnTo>
                <a:lnTo>
                  <a:pt x="1068" y="318"/>
                </a:lnTo>
                <a:lnTo>
                  <a:pt x="1068" y="324"/>
                </a:lnTo>
                <a:lnTo>
                  <a:pt x="1068" y="330"/>
                </a:lnTo>
                <a:lnTo>
                  <a:pt x="1074" y="330"/>
                </a:lnTo>
                <a:lnTo>
                  <a:pt x="1068" y="336"/>
                </a:lnTo>
                <a:lnTo>
                  <a:pt x="1068" y="336"/>
                </a:lnTo>
                <a:lnTo>
                  <a:pt x="1068" y="342"/>
                </a:lnTo>
                <a:lnTo>
                  <a:pt x="1080" y="342"/>
                </a:lnTo>
                <a:lnTo>
                  <a:pt x="1086" y="336"/>
                </a:lnTo>
                <a:lnTo>
                  <a:pt x="1092" y="336"/>
                </a:lnTo>
                <a:lnTo>
                  <a:pt x="1098" y="330"/>
                </a:lnTo>
                <a:lnTo>
                  <a:pt x="1104" y="330"/>
                </a:lnTo>
                <a:lnTo>
                  <a:pt x="1110" y="330"/>
                </a:lnTo>
                <a:lnTo>
                  <a:pt x="1116" y="330"/>
                </a:lnTo>
                <a:lnTo>
                  <a:pt x="1122" y="330"/>
                </a:lnTo>
                <a:lnTo>
                  <a:pt x="1128" y="330"/>
                </a:lnTo>
                <a:lnTo>
                  <a:pt x="1134" y="330"/>
                </a:lnTo>
                <a:lnTo>
                  <a:pt x="1140" y="330"/>
                </a:lnTo>
                <a:lnTo>
                  <a:pt x="1140" y="330"/>
                </a:lnTo>
                <a:lnTo>
                  <a:pt x="1146" y="336"/>
                </a:lnTo>
                <a:lnTo>
                  <a:pt x="1146" y="336"/>
                </a:lnTo>
                <a:lnTo>
                  <a:pt x="1152" y="336"/>
                </a:lnTo>
                <a:lnTo>
                  <a:pt x="1152" y="336"/>
                </a:lnTo>
                <a:lnTo>
                  <a:pt x="1152" y="330"/>
                </a:lnTo>
                <a:lnTo>
                  <a:pt x="1146" y="330"/>
                </a:lnTo>
                <a:lnTo>
                  <a:pt x="1146" y="324"/>
                </a:lnTo>
                <a:lnTo>
                  <a:pt x="1140" y="324"/>
                </a:lnTo>
                <a:lnTo>
                  <a:pt x="1140" y="324"/>
                </a:lnTo>
                <a:lnTo>
                  <a:pt x="1134" y="330"/>
                </a:lnTo>
                <a:lnTo>
                  <a:pt x="1128" y="324"/>
                </a:lnTo>
                <a:lnTo>
                  <a:pt x="1140" y="318"/>
                </a:lnTo>
                <a:lnTo>
                  <a:pt x="1146" y="318"/>
                </a:lnTo>
                <a:lnTo>
                  <a:pt x="1146" y="318"/>
                </a:lnTo>
                <a:lnTo>
                  <a:pt x="1152" y="318"/>
                </a:lnTo>
                <a:lnTo>
                  <a:pt x="1164" y="324"/>
                </a:lnTo>
                <a:lnTo>
                  <a:pt x="1164" y="324"/>
                </a:lnTo>
                <a:lnTo>
                  <a:pt x="1170" y="324"/>
                </a:lnTo>
                <a:lnTo>
                  <a:pt x="1176" y="324"/>
                </a:lnTo>
                <a:lnTo>
                  <a:pt x="1176" y="324"/>
                </a:lnTo>
                <a:lnTo>
                  <a:pt x="1176" y="324"/>
                </a:lnTo>
                <a:lnTo>
                  <a:pt x="1170" y="324"/>
                </a:lnTo>
                <a:lnTo>
                  <a:pt x="1164" y="318"/>
                </a:lnTo>
                <a:lnTo>
                  <a:pt x="1158" y="318"/>
                </a:lnTo>
                <a:lnTo>
                  <a:pt x="1158" y="318"/>
                </a:lnTo>
                <a:lnTo>
                  <a:pt x="1152" y="318"/>
                </a:lnTo>
                <a:lnTo>
                  <a:pt x="1158" y="312"/>
                </a:lnTo>
                <a:lnTo>
                  <a:pt x="1164" y="306"/>
                </a:lnTo>
                <a:lnTo>
                  <a:pt x="1164" y="306"/>
                </a:lnTo>
                <a:lnTo>
                  <a:pt x="1170" y="306"/>
                </a:lnTo>
                <a:lnTo>
                  <a:pt x="1170" y="312"/>
                </a:lnTo>
                <a:lnTo>
                  <a:pt x="1176" y="312"/>
                </a:lnTo>
                <a:lnTo>
                  <a:pt x="1176" y="312"/>
                </a:lnTo>
                <a:lnTo>
                  <a:pt x="1176" y="306"/>
                </a:lnTo>
                <a:lnTo>
                  <a:pt x="1176" y="306"/>
                </a:lnTo>
                <a:lnTo>
                  <a:pt x="1170" y="306"/>
                </a:lnTo>
                <a:lnTo>
                  <a:pt x="1170" y="306"/>
                </a:lnTo>
                <a:lnTo>
                  <a:pt x="1170" y="300"/>
                </a:lnTo>
                <a:lnTo>
                  <a:pt x="1164" y="306"/>
                </a:lnTo>
                <a:lnTo>
                  <a:pt x="1158" y="306"/>
                </a:lnTo>
                <a:lnTo>
                  <a:pt x="1152" y="306"/>
                </a:lnTo>
                <a:lnTo>
                  <a:pt x="1146" y="306"/>
                </a:lnTo>
                <a:lnTo>
                  <a:pt x="1146" y="306"/>
                </a:lnTo>
                <a:lnTo>
                  <a:pt x="1146" y="300"/>
                </a:lnTo>
                <a:lnTo>
                  <a:pt x="1152" y="300"/>
                </a:lnTo>
                <a:lnTo>
                  <a:pt x="1152" y="300"/>
                </a:lnTo>
                <a:lnTo>
                  <a:pt x="1158" y="294"/>
                </a:lnTo>
                <a:lnTo>
                  <a:pt x="1152" y="294"/>
                </a:lnTo>
                <a:lnTo>
                  <a:pt x="1152" y="294"/>
                </a:lnTo>
                <a:lnTo>
                  <a:pt x="1152" y="288"/>
                </a:lnTo>
                <a:lnTo>
                  <a:pt x="1158" y="294"/>
                </a:lnTo>
                <a:lnTo>
                  <a:pt x="1158" y="288"/>
                </a:lnTo>
                <a:lnTo>
                  <a:pt x="1164" y="288"/>
                </a:lnTo>
                <a:lnTo>
                  <a:pt x="1158" y="294"/>
                </a:lnTo>
                <a:lnTo>
                  <a:pt x="1164" y="294"/>
                </a:lnTo>
                <a:lnTo>
                  <a:pt x="1170" y="294"/>
                </a:lnTo>
                <a:lnTo>
                  <a:pt x="1176" y="288"/>
                </a:lnTo>
                <a:lnTo>
                  <a:pt x="1188" y="288"/>
                </a:lnTo>
                <a:lnTo>
                  <a:pt x="1194" y="288"/>
                </a:lnTo>
                <a:lnTo>
                  <a:pt x="1194" y="288"/>
                </a:lnTo>
                <a:lnTo>
                  <a:pt x="1206" y="288"/>
                </a:lnTo>
                <a:lnTo>
                  <a:pt x="1200" y="282"/>
                </a:lnTo>
                <a:lnTo>
                  <a:pt x="1194" y="282"/>
                </a:lnTo>
                <a:lnTo>
                  <a:pt x="1194" y="282"/>
                </a:lnTo>
                <a:lnTo>
                  <a:pt x="1194" y="276"/>
                </a:lnTo>
                <a:lnTo>
                  <a:pt x="1194" y="276"/>
                </a:lnTo>
                <a:lnTo>
                  <a:pt x="1188" y="276"/>
                </a:lnTo>
                <a:lnTo>
                  <a:pt x="1188" y="270"/>
                </a:lnTo>
                <a:lnTo>
                  <a:pt x="1188" y="264"/>
                </a:lnTo>
                <a:lnTo>
                  <a:pt x="1188" y="264"/>
                </a:lnTo>
                <a:lnTo>
                  <a:pt x="1194" y="264"/>
                </a:lnTo>
                <a:lnTo>
                  <a:pt x="1200" y="258"/>
                </a:lnTo>
                <a:lnTo>
                  <a:pt x="1200" y="258"/>
                </a:lnTo>
                <a:lnTo>
                  <a:pt x="1200" y="252"/>
                </a:lnTo>
                <a:lnTo>
                  <a:pt x="1206" y="252"/>
                </a:lnTo>
                <a:lnTo>
                  <a:pt x="1212" y="252"/>
                </a:lnTo>
                <a:lnTo>
                  <a:pt x="1206" y="246"/>
                </a:lnTo>
                <a:lnTo>
                  <a:pt x="1206" y="240"/>
                </a:lnTo>
                <a:lnTo>
                  <a:pt x="1206" y="240"/>
                </a:lnTo>
                <a:lnTo>
                  <a:pt x="1212" y="240"/>
                </a:lnTo>
                <a:lnTo>
                  <a:pt x="1218" y="234"/>
                </a:lnTo>
                <a:lnTo>
                  <a:pt x="1224" y="240"/>
                </a:lnTo>
                <a:lnTo>
                  <a:pt x="1224" y="240"/>
                </a:lnTo>
                <a:lnTo>
                  <a:pt x="1224" y="246"/>
                </a:lnTo>
                <a:lnTo>
                  <a:pt x="1218" y="252"/>
                </a:lnTo>
                <a:lnTo>
                  <a:pt x="1212" y="258"/>
                </a:lnTo>
                <a:lnTo>
                  <a:pt x="1212" y="264"/>
                </a:lnTo>
                <a:lnTo>
                  <a:pt x="1212" y="270"/>
                </a:lnTo>
                <a:lnTo>
                  <a:pt x="1212" y="264"/>
                </a:lnTo>
                <a:lnTo>
                  <a:pt x="1218" y="264"/>
                </a:lnTo>
                <a:lnTo>
                  <a:pt x="1218" y="258"/>
                </a:lnTo>
                <a:lnTo>
                  <a:pt x="1224" y="252"/>
                </a:lnTo>
                <a:lnTo>
                  <a:pt x="1224" y="252"/>
                </a:lnTo>
                <a:lnTo>
                  <a:pt x="1230" y="252"/>
                </a:lnTo>
                <a:lnTo>
                  <a:pt x="1236" y="252"/>
                </a:lnTo>
                <a:lnTo>
                  <a:pt x="1236" y="258"/>
                </a:lnTo>
                <a:lnTo>
                  <a:pt x="1236" y="264"/>
                </a:lnTo>
                <a:lnTo>
                  <a:pt x="1236" y="270"/>
                </a:lnTo>
                <a:lnTo>
                  <a:pt x="1236" y="276"/>
                </a:lnTo>
                <a:lnTo>
                  <a:pt x="1236" y="276"/>
                </a:lnTo>
                <a:lnTo>
                  <a:pt x="1242" y="282"/>
                </a:lnTo>
                <a:lnTo>
                  <a:pt x="1242" y="282"/>
                </a:lnTo>
                <a:lnTo>
                  <a:pt x="1242" y="276"/>
                </a:lnTo>
                <a:lnTo>
                  <a:pt x="1242" y="270"/>
                </a:lnTo>
                <a:lnTo>
                  <a:pt x="1242" y="270"/>
                </a:lnTo>
                <a:lnTo>
                  <a:pt x="1242" y="264"/>
                </a:lnTo>
                <a:lnTo>
                  <a:pt x="1248" y="264"/>
                </a:lnTo>
                <a:lnTo>
                  <a:pt x="1254" y="264"/>
                </a:lnTo>
                <a:lnTo>
                  <a:pt x="1260" y="258"/>
                </a:lnTo>
                <a:lnTo>
                  <a:pt x="1260" y="258"/>
                </a:lnTo>
                <a:lnTo>
                  <a:pt x="1266" y="258"/>
                </a:lnTo>
                <a:lnTo>
                  <a:pt x="1272" y="264"/>
                </a:lnTo>
                <a:lnTo>
                  <a:pt x="1278" y="264"/>
                </a:lnTo>
                <a:lnTo>
                  <a:pt x="1284" y="264"/>
                </a:lnTo>
                <a:lnTo>
                  <a:pt x="1278" y="258"/>
                </a:lnTo>
                <a:lnTo>
                  <a:pt x="1278" y="258"/>
                </a:lnTo>
                <a:lnTo>
                  <a:pt x="1272" y="258"/>
                </a:lnTo>
                <a:lnTo>
                  <a:pt x="1266" y="258"/>
                </a:lnTo>
                <a:lnTo>
                  <a:pt x="1254" y="252"/>
                </a:lnTo>
                <a:lnTo>
                  <a:pt x="1248" y="252"/>
                </a:lnTo>
                <a:lnTo>
                  <a:pt x="1248" y="246"/>
                </a:lnTo>
                <a:lnTo>
                  <a:pt x="1236" y="240"/>
                </a:lnTo>
                <a:lnTo>
                  <a:pt x="1236" y="240"/>
                </a:lnTo>
                <a:lnTo>
                  <a:pt x="1236" y="234"/>
                </a:lnTo>
                <a:lnTo>
                  <a:pt x="1236" y="228"/>
                </a:lnTo>
                <a:lnTo>
                  <a:pt x="1254" y="228"/>
                </a:lnTo>
                <a:lnTo>
                  <a:pt x="1260" y="228"/>
                </a:lnTo>
                <a:lnTo>
                  <a:pt x="1266" y="228"/>
                </a:lnTo>
                <a:lnTo>
                  <a:pt x="1272" y="234"/>
                </a:lnTo>
                <a:lnTo>
                  <a:pt x="1278" y="240"/>
                </a:lnTo>
                <a:lnTo>
                  <a:pt x="1278" y="246"/>
                </a:lnTo>
                <a:lnTo>
                  <a:pt x="1284" y="252"/>
                </a:lnTo>
                <a:lnTo>
                  <a:pt x="1290" y="258"/>
                </a:lnTo>
                <a:lnTo>
                  <a:pt x="1302" y="258"/>
                </a:lnTo>
                <a:lnTo>
                  <a:pt x="1308" y="258"/>
                </a:lnTo>
                <a:lnTo>
                  <a:pt x="1314" y="258"/>
                </a:lnTo>
                <a:lnTo>
                  <a:pt x="1314" y="264"/>
                </a:lnTo>
                <a:lnTo>
                  <a:pt x="1308" y="270"/>
                </a:lnTo>
                <a:lnTo>
                  <a:pt x="1302" y="270"/>
                </a:lnTo>
                <a:lnTo>
                  <a:pt x="1308" y="276"/>
                </a:lnTo>
                <a:lnTo>
                  <a:pt x="1314" y="276"/>
                </a:lnTo>
                <a:lnTo>
                  <a:pt x="1314" y="276"/>
                </a:lnTo>
                <a:lnTo>
                  <a:pt x="1326" y="276"/>
                </a:lnTo>
                <a:lnTo>
                  <a:pt x="1332" y="276"/>
                </a:lnTo>
                <a:lnTo>
                  <a:pt x="1332" y="276"/>
                </a:lnTo>
                <a:lnTo>
                  <a:pt x="1326" y="270"/>
                </a:lnTo>
                <a:lnTo>
                  <a:pt x="1320" y="270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52"/>
                </a:lnTo>
                <a:lnTo>
                  <a:pt x="1308" y="252"/>
                </a:lnTo>
                <a:lnTo>
                  <a:pt x="1302" y="252"/>
                </a:lnTo>
                <a:lnTo>
                  <a:pt x="1290" y="252"/>
                </a:lnTo>
                <a:lnTo>
                  <a:pt x="1290" y="246"/>
                </a:lnTo>
                <a:lnTo>
                  <a:pt x="1284" y="246"/>
                </a:lnTo>
                <a:lnTo>
                  <a:pt x="1284" y="240"/>
                </a:lnTo>
                <a:lnTo>
                  <a:pt x="1284" y="234"/>
                </a:lnTo>
                <a:lnTo>
                  <a:pt x="1284" y="228"/>
                </a:lnTo>
                <a:lnTo>
                  <a:pt x="1284" y="228"/>
                </a:lnTo>
                <a:lnTo>
                  <a:pt x="1278" y="222"/>
                </a:lnTo>
                <a:lnTo>
                  <a:pt x="1278" y="222"/>
                </a:lnTo>
                <a:lnTo>
                  <a:pt x="1278" y="216"/>
                </a:lnTo>
                <a:lnTo>
                  <a:pt x="1278" y="210"/>
                </a:lnTo>
                <a:lnTo>
                  <a:pt x="1284" y="204"/>
                </a:lnTo>
                <a:lnTo>
                  <a:pt x="1284" y="204"/>
                </a:lnTo>
                <a:lnTo>
                  <a:pt x="1290" y="204"/>
                </a:lnTo>
                <a:lnTo>
                  <a:pt x="1296" y="198"/>
                </a:lnTo>
                <a:lnTo>
                  <a:pt x="1296" y="198"/>
                </a:lnTo>
                <a:lnTo>
                  <a:pt x="1308" y="192"/>
                </a:lnTo>
                <a:lnTo>
                  <a:pt x="1314" y="186"/>
                </a:lnTo>
                <a:lnTo>
                  <a:pt x="1326" y="186"/>
                </a:lnTo>
                <a:lnTo>
                  <a:pt x="1332" y="186"/>
                </a:lnTo>
                <a:lnTo>
                  <a:pt x="1344" y="186"/>
                </a:lnTo>
                <a:lnTo>
                  <a:pt x="1350" y="186"/>
                </a:lnTo>
                <a:lnTo>
                  <a:pt x="1356" y="186"/>
                </a:lnTo>
                <a:lnTo>
                  <a:pt x="1350" y="192"/>
                </a:lnTo>
                <a:lnTo>
                  <a:pt x="1350" y="192"/>
                </a:lnTo>
                <a:lnTo>
                  <a:pt x="1344" y="204"/>
                </a:lnTo>
                <a:lnTo>
                  <a:pt x="1344" y="204"/>
                </a:lnTo>
                <a:lnTo>
                  <a:pt x="1344" y="210"/>
                </a:lnTo>
                <a:lnTo>
                  <a:pt x="1350" y="210"/>
                </a:lnTo>
                <a:lnTo>
                  <a:pt x="1350" y="216"/>
                </a:lnTo>
                <a:lnTo>
                  <a:pt x="1344" y="216"/>
                </a:lnTo>
                <a:lnTo>
                  <a:pt x="1344" y="222"/>
                </a:lnTo>
                <a:lnTo>
                  <a:pt x="1344" y="228"/>
                </a:lnTo>
                <a:lnTo>
                  <a:pt x="1344" y="234"/>
                </a:lnTo>
                <a:lnTo>
                  <a:pt x="1344" y="234"/>
                </a:lnTo>
                <a:lnTo>
                  <a:pt x="1350" y="234"/>
                </a:lnTo>
                <a:lnTo>
                  <a:pt x="1356" y="228"/>
                </a:lnTo>
                <a:lnTo>
                  <a:pt x="1350" y="228"/>
                </a:lnTo>
                <a:lnTo>
                  <a:pt x="1350" y="222"/>
                </a:lnTo>
                <a:lnTo>
                  <a:pt x="1356" y="216"/>
                </a:lnTo>
                <a:lnTo>
                  <a:pt x="1356" y="216"/>
                </a:lnTo>
                <a:lnTo>
                  <a:pt x="1362" y="216"/>
                </a:lnTo>
                <a:lnTo>
                  <a:pt x="1368" y="222"/>
                </a:lnTo>
                <a:lnTo>
                  <a:pt x="1374" y="222"/>
                </a:lnTo>
                <a:lnTo>
                  <a:pt x="1380" y="222"/>
                </a:lnTo>
                <a:lnTo>
                  <a:pt x="1386" y="222"/>
                </a:lnTo>
                <a:lnTo>
                  <a:pt x="1386" y="216"/>
                </a:lnTo>
                <a:lnTo>
                  <a:pt x="1380" y="216"/>
                </a:lnTo>
                <a:lnTo>
                  <a:pt x="1368" y="216"/>
                </a:lnTo>
                <a:lnTo>
                  <a:pt x="1362" y="216"/>
                </a:lnTo>
                <a:lnTo>
                  <a:pt x="1356" y="210"/>
                </a:lnTo>
                <a:lnTo>
                  <a:pt x="1356" y="204"/>
                </a:lnTo>
                <a:lnTo>
                  <a:pt x="1356" y="198"/>
                </a:lnTo>
                <a:lnTo>
                  <a:pt x="1362" y="198"/>
                </a:lnTo>
                <a:lnTo>
                  <a:pt x="1362" y="192"/>
                </a:lnTo>
                <a:lnTo>
                  <a:pt x="1368" y="192"/>
                </a:lnTo>
                <a:lnTo>
                  <a:pt x="1368" y="186"/>
                </a:lnTo>
                <a:lnTo>
                  <a:pt x="1380" y="180"/>
                </a:lnTo>
                <a:lnTo>
                  <a:pt x="1380" y="186"/>
                </a:lnTo>
                <a:lnTo>
                  <a:pt x="1374" y="192"/>
                </a:lnTo>
                <a:lnTo>
                  <a:pt x="1380" y="186"/>
                </a:lnTo>
                <a:lnTo>
                  <a:pt x="1386" y="180"/>
                </a:lnTo>
                <a:lnTo>
                  <a:pt x="1392" y="174"/>
                </a:lnTo>
                <a:lnTo>
                  <a:pt x="1392" y="168"/>
                </a:lnTo>
                <a:lnTo>
                  <a:pt x="1392" y="162"/>
                </a:lnTo>
                <a:lnTo>
                  <a:pt x="1398" y="162"/>
                </a:lnTo>
                <a:lnTo>
                  <a:pt x="1404" y="162"/>
                </a:lnTo>
                <a:lnTo>
                  <a:pt x="1404" y="162"/>
                </a:lnTo>
                <a:lnTo>
                  <a:pt x="1410" y="168"/>
                </a:lnTo>
                <a:lnTo>
                  <a:pt x="1416" y="174"/>
                </a:lnTo>
                <a:lnTo>
                  <a:pt x="1410" y="180"/>
                </a:lnTo>
                <a:lnTo>
                  <a:pt x="1404" y="192"/>
                </a:lnTo>
                <a:lnTo>
                  <a:pt x="1398" y="204"/>
                </a:lnTo>
                <a:lnTo>
                  <a:pt x="1398" y="210"/>
                </a:lnTo>
                <a:lnTo>
                  <a:pt x="1410" y="210"/>
                </a:lnTo>
                <a:lnTo>
                  <a:pt x="1410" y="216"/>
                </a:lnTo>
                <a:lnTo>
                  <a:pt x="1404" y="222"/>
                </a:lnTo>
                <a:lnTo>
                  <a:pt x="1398" y="222"/>
                </a:lnTo>
                <a:lnTo>
                  <a:pt x="1398" y="228"/>
                </a:lnTo>
                <a:lnTo>
                  <a:pt x="1398" y="234"/>
                </a:lnTo>
                <a:lnTo>
                  <a:pt x="1392" y="240"/>
                </a:lnTo>
                <a:lnTo>
                  <a:pt x="1392" y="240"/>
                </a:lnTo>
                <a:lnTo>
                  <a:pt x="1386" y="246"/>
                </a:lnTo>
                <a:lnTo>
                  <a:pt x="1374" y="252"/>
                </a:lnTo>
                <a:lnTo>
                  <a:pt x="1374" y="258"/>
                </a:lnTo>
                <a:lnTo>
                  <a:pt x="1362" y="264"/>
                </a:lnTo>
                <a:lnTo>
                  <a:pt x="1368" y="270"/>
                </a:lnTo>
                <a:lnTo>
                  <a:pt x="1374" y="264"/>
                </a:lnTo>
                <a:lnTo>
                  <a:pt x="1386" y="258"/>
                </a:lnTo>
                <a:lnTo>
                  <a:pt x="1398" y="252"/>
                </a:lnTo>
                <a:lnTo>
                  <a:pt x="1398" y="252"/>
                </a:lnTo>
                <a:lnTo>
                  <a:pt x="1404" y="234"/>
                </a:lnTo>
                <a:lnTo>
                  <a:pt x="1410" y="228"/>
                </a:lnTo>
                <a:lnTo>
                  <a:pt x="1410" y="228"/>
                </a:lnTo>
                <a:lnTo>
                  <a:pt x="1410" y="222"/>
                </a:lnTo>
                <a:lnTo>
                  <a:pt x="1416" y="222"/>
                </a:lnTo>
                <a:lnTo>
                  <a:pt x="1422" y="222"/>
                </a:lnTo>
                <a:lnTo>
                  <a:pt x="1428" y="228"/>
                </a:lnTo>
                <a:lnTo>
                  <a:pt x="1428" y="234"/>
                </a:lnTo>
                <a:lnTo>
                  <a:pt x="1440" y="234"/>
                </a:lnTo>
                <a:lnTo>
                  <a:pt x="1440" y="234"/>
                </a:lnTo>
                <a:lnTo>
                  <a:pt x="1452" y="234"/>
                </a:lnTo>
                <a:lnTo>
                  <a:pt x="1452" y="234"/>
                </a:lnTo>
                <a:lnTo>
                  <a:pt x="1446" y="228"/>
                </a:lnTo>
                <a:lnTo>
                  <a:pt x="1446" y="228"/>
                </a:lnTo>
                <a:lnTo>
                  <a:pt x="1434" y="228"/>
                </a:lnTo>
                <a:lnTo>
                  <a:pt x="1434" y="222"/>
                </a:lnTo>
                <a:lnTo>
                  <a:pt x="1428" y="216"/>
                </a:lnTo>
                <a:lnTo>
                  <a:pt x="1428" y="216"/>
                </a:lnTo>
                <a:lnTo>
                  <a:pt x="1422" y="210"/>
                </a:lnTo>
                <a:lnTo>
                  <a:pt x="1422" y="204"/>
                </a:lnTo>
                <a:lnTo>
                  <a:pt x="1428" y="204"/>
                </a:lnTo>
                <a:lnTo>
                  <a:pt x="1428" y="198"/>
                </a:lnTo>
                <a:lnTo>
                  <a:pt x="1422" y="192"/>
                </a:lnTo>
                <a:lnTo>
                  <a:pt x="1428" y="192"/>
                </a:lnTo>
                <a:lnTo>
                  <a:pt x="1434" y="192"/>
                </a:lnTo>
                <a:lnTo>
                  <a:pt x="1440" y="192"/>
                </a:lnTo>
                <a:lnTo>
                  <a:pt x="1446" y="186"/>
                </a:lnTo>
                <a:lnTo>
                  <a:pt x="1452" y="186"/>
                </a:lnTo>
                <a:lnTo>
                  <a:pt x="1452" y="180"/>
                </a:lnTo>
                <a:lnTo>
                  <a:pt x="1446" y="174"/>
                </a:lnTo>
                <a:lnTo>
                  <a:pt x="1452" y="174"/>
                </a:lnTo>
                <a:lnTo>
                  <a:pt x="1458" y="168"/>
                </a:lnTo>
                <a:lnTo>
                  <a:pt x="1464" y="168"/>
                </a:lnTo>
                <a:lnTo>
                  <a:pt x="1470" y="162"/>
                </a:lnTo>
                <a:lnTo>
                  <a:pt x="1476" y="162"/>
                </a:lnTo>
                <a:lnTo>
                  <a:pt x="1476" y="162"/>
                </a:lnTo>
                <a:lnTo>
                  <a:pt x="1470" y="168"/>
                </a:lnTo>
                <a:lnTo>
                  <a:pt x="1470" y="168"/>
                </a:lnTo>
                <a:lnTo>
                  <a:pt x="1464" y="174"/>
                </a:lnTo>
                <a:lnTo>
                  <a:pt x="1458" y="180"/>
                </a:lnTo>
                <a:lnTo>
                  <a:pt x="1464" y="180"/>
                </a:lnTo>
                <a:lnTo>
                  <a:pt x="1464" y="180"/>
                </a:lnTo>
                <a:lnTo>
                  <a:pt x="1464" y="186"/>
                </a:lnTo>
                <a:lnTo>
                  <a:pt x="1470" y="180"/>
                </a:lnTo>
                <a:lnTo>
                  <a:pt x="1476" y="180"/>
                </a:lnTo>
                <a:lnTo>
                  <a:pt x="1476" y="174"/>
                </a:lnTo>
                <a:lnTo>
                  <a:pt x="1482" y="174"/>
                </a:lnTo>
                <a:lnTo>
                  <a:pt x="1488" y="174"/>
                </a:lnTo>
                <a:lnTo>
                  <a:pt x="1488" y="180"/>
                </a:lnTo>
                <a:lnTo>
                  <a:pt x="1476" y="180"/>
                </a:lnTo>
                <a:lnTo>
                  <a:pt x="1476" y="186"/>
                </a:lnTo>
                <a:lnTo>
                  <a:pt x="1488" y="186"/>
                </a:lnTo>
                <a:lnTo>
                  <a:pt x="1488" y="180"/>
                </a:lnTo>
                <a:lnTo>
                  <a:pt x="1494" y="174"/>
                </a:lnTo>
                <a:lnTo>
                  <a:pt x="1488" y="174"/>
                </a:lnTo>
                <a:lnTo>
                  <a:pt x="1494" y="174"/>
                </a:lnTo>
                <a:lnTo>
                  <a:pt x="1500" y="168"/>
                </a:lnTo>
                <a:lnTo>
                  <a:pt x="1488" y="168"/>
                </a:lnTo>
                <a:lnTo>
                  <a:pt x="1488" y="162"/>
                </a:lnTo>
                <a:lnTo>
                  <a:pt x="1488" y="156"/>
                </a:lnTo>
                <a:lnTo>
                  <a:pt x="1494" y="150"/>
                </a:lnTo>
                <a:lnTo>
                  <a:pt x="1506" y="150"/>
                </a:lnTo>
                <a:lnTo>
                  <a:pt x="1512" y="156"/>
                </a:lnTo>
                <a:lnTo>
                  <a:pt x="1512" y="156"/>
                </a:lnTo>
                <a:lnTo>
                  <a:pt x="1524" y="162"/>
                </a:lnTo>
                <a:lnTo>
                  <a:pt x="1530" y="168"/>
                </a:lnTo>
                <a:lnTo>
                  <a:pt x="1530" y="174"/>
                </a:lnTo>
                <a:lnTo>
                  <a:pt x="1542" y="174"/>
                </a:lnTo>
                <a:lnTo>
                  <a:pt x="1548" y="180"/>
                </a:lnTo>
                <a:lnTo>
                  <a:pt x="1554" y="180"/>
                </a:lnTo>
                <a:lnTo>
                  <a:pt x="1566" y="180"/>
                </a:lnTo>
                <a:lnTo>
                  <a:pt x="1560" y="174"/>
                </a:lnTo>
                <a:lnTo>
                  <a:pt x="1560" y="174"/>
                </a:lnTo>
                <a:lnTo>
                  <a:pt x="1554" y="168"/>
                </a:lnTo>
                <a:lnTo>
                  <a:pt x="1554" y="162"/>
                </a:lnTo>
                <a:lnTo>
                  <a:pt x="1554" y="156"/>
                </a:lnTo>
                <a:lnTo>
                  <a:pt x="1566" y="156"/>
                </a:lnTo>
                <a:lnTo>
                  <a:pt x="1566" y="156"/>
                </a:lnTo>
                <a:lnTo>
                  <a:pt x="1566" y="150"/>
                </a:lnTo>
                <a:lnTo>
                  <a:pt x="1554" y="150"/>
                </a:lnTo>
                <a:lnTo>
                  <a:pt x="1548" y="150"/>
                </a:lnTo>
                <a:lnTo>
                  <a:pt x="1542" y="150"/>
                </a:lnTo>
                <a:lnTo>
                  <a:pt x="1554" y="144"/>
                </a:lnTo>
                <a:lnTo>
                  <a:pt x="1560" y="144"/>
                </a:lnTo>
                <a:lnTo>
                  <a:pt x="1566" y="144"/>
                </a:lnTo>
                <a:lnTo>
                  <a:pt x="1572" y="138"/>
                </a:lnTo>
                <a:lnTo>
                  <a:pt x="1572" y="138"/>
                </a:lnTo>
                <a:lnTo>
                  <a:pt x="1560" y="144"/>
                </a:lnTo>
                <a:lnTo>
                  <a:pt x="1554" y="144"/>
                </a:lnTo>
                <a:lnTo>
                  <a:pt x="1548" y="144"/>
                </a:lnTo>
                <a:lnTo>
                  <a:pt x="1536" y="150"/>
                </a:lnTo>
                <a:lnTo>
                  <a:pt x="1536" y="144"/>
                </a:lnTo>
                <a:lnTo>
                  <a:pt x="1530" y="144"/>
                </a:lnTo>
                <a:lnTo>
                  <a:pt x="1530" y="138"/>
                </a:lnTo>
                <a:lnTo>
                  <a:pt x="1518" y="144"/>
                </a:lnTo>
                <a:lnTo>
                  <a:pt x="1518" y="138"/>
                </a:lnTo>
                <a:lnTo>
                  <a:pt x="1512" y="138"/>
                </a:lnTo>
                <a:lnTo>
                  <a:pt x="1512" y="132"/>
                </a:lnTo>
                <a:lnTo>
                  <a:pt x="1518" y="132"/>
                </a:lnTo>
                <a:lnTo>
                  <a:pt x="1518" y="132"/>
                </a:lnTo>
                <a:lnTo>
                  <a:pt x="1506" y="132"/>
                </a:lnTo>
                <a:lnTo>
                  <a:pt x="1500" y="132"/>
                </a:lnTo>
                <a:lnTo>
                  <a:pt x="1494" y="132"/>
                </a:lnTo>
                <a:lnTo>
                  <a:pt x="1494" y="126"/>
                </a:lnTo>
                <a:lnTo>
                  <a:pt x="1488" y="126"/>
                </a:lnTo>
                <a:lnTo>
                  <a:pt x="1494" y="126"/>
                </a:lnTo>
                <a:lnTo>
                  <a:pt x="1500" y="120"/>
                </a:lnTo>
                <a:lnTo>
                  <a:pt x="1506" y="120"/>
                </a:lnTo>
                <a:lnTo>
                  <a:pt x="1512" y="114"/>
                </a:lnTo>
                <a:lnTo>
                  <a:pt x="1512" y="126"/>
                </a:lnTo>
                <a:lnTo>
                  <a:pt x="1518" y="126"/>
                </a:lnTo>
                <a:lnTo>
                  <a:pt x="1506" y="108"/>
                </a:lnTo>
                <a:lnTo>
                  <a:pt x="1512" y="102"/>
                </a:lnTo>
                <a:lnTo>
                  <a:pt x="1524" y="114"/>
                </a:lnTo>
                <a:lnTo>
                  <a:pt x="1530" y="120"/>
                </a:lnTo>
                <a:lnTo>
                  <a:pt x="1530" y="120"/>
                </a:lnTo>
                <a:lnTo>
                  <a:pt x="1536" y="120"/>
                </a:lnTo>
                <a:lnTo>
                  <a:pt x="1542" y="126"/>
                </a:lnTo>
                <a:lnTo>
                  <a:pt x="1542" y="132"/>
                </a:lnTo>
                <a:lnTo>
                  <a:pt x="1548" y="126"/>
                </a:lnTo>
                <a:lnTo>
                  <a:pt x="1542" y="120"/>
                </a:lnTo>
                <a:lnTo>
                  <a:pt x="1542" y="120"/>
                </a:lnTo>
                <a:lnTo>
                  <a:pt x="1554" y="114"/>
                </a:lnTo>
                <a:lnTo>
                  <a:pt x="1560" y="108"/>
                </a:lnTo>
                <a:lnTo>
                  <a:pt x="1560" y="114"/>
                </a:lnTo>
                <a:lnTo>
                  <a:pt x="1560" y="114"/>
                </a:lnTo>
                <a:lnTo>
                  <a:pt x="1560" y="120"/>
                </a:lnTo>
                <a:lnTo>
                  <a:pt x="1566" y="114"/>
                </a:lnTo>
                <a:lnTo>
                  <a:pt x="1572" y="114"/>
                </a:lnTo>
                <a:lnTo>
                  <a:pt x="1572" y="120"/>
                </a:lnTo>
                <a:lnTo>
                  <a:pt x="1572" y="120"/>
                </a:lnTo>
                <a:lnTo>
                  <a:pt x="1578" y="114"/>
                </a:lnTo>
                <a:lnTo>
                  <a:pt x="1584" y="114"/>
                </a:lnTo>
                <a:lnTo>
                  <a:pt x="1590" y="114"/>
                </a:lnTo>
                <a:lnTo>
                  <a:pt x="1584" y="126"/>
                </a:lnTo>
                <a:lnTo>
                  <a:pt x="1584" y="132"/>
                </a:lnTo>
                <a:lnTo>
                  <a:pt x="1584" y="132"/>
                </a:lnTo>
                <a:lnTo>
                  <a:pt x="1584" y="138"/>
                </a:lnTo>
                <a:lnTo>
                  <a:pt x="1590" y="138"/>
                </a:lnTo>
                <a:lnTo>
                  <a:pt x="1596" y="138"/>
                </a:lnTo>
                <a:lnTo>
                  <a:pt x="1602" y="138"/>
                </a:lnTo>
                <a:lnTo>
                  <a:pt x="1608" y="138"/>
                </a:lnTo>
                <a:lnTo>
                  <a:pt x="1608" y="132"/>
                </a:lnTo>
                <a:lnTo>
                  <a:pt x="1602" y="132"/>
                </a:lnTo>
                <a:lnTo>
                  <a:pt x="1590" y="132"/>
                </a:lnTo>
                <a:lnTo>
                  <a:pt x="1590" y="132"/>
                </a:lnTo>
                <a:lnTo>
                  <a:pt x="1590" y="126"/>
                </a:lnTo>
                <a:lnTo>
                  <a:pt x="1590" y="120"/>
                </a:lnTo>
                <a:lnTo>
                  <a:pt x="1596" y="120"/>
                </a:lnTo>
                <a:lnTo>
                  <a:pt x="1608" y="120"/>
                </a:lnTo>
                <a:lnTo>
                  <a:pt x="1608" y="120"/>
                </a:lnTo>
                <a:lnTo>
                  <a:pt x="1608" y="126"/>
                </a:lnTo>
                <a:lnTo>
                  <a:pt x="1614" y="120"/>
                </a:lnTo>
                <a:lnTo>
                  <a:pt x="1620" y="126"/>
                </a:lnTo>
                <a:lnTo>
                  <a:pt x="1620" y="126"/>
                </a:lnTo>
                <a:lnTo>
                  <a:pt x="1620" y="126"/>
                </a:lnTo>
                <a:lnTo>
                  <a:pt x="1632" y="126"/>
                </a:lnTo>
                <a:lnTo>
                  <a:pt x="1638" y="126"/>
                </a:lnTo>
                <a:lnTo>
                  <a:pt x="1644" y="126"/>
                </a:lnTo>
                <a:lnTo>
                  <a:pt x="1650" y="126"/>
                </a:lnTo>
                <a:lnTo>
                  <a:pt x="1650" y="126"/>
                </a:lnTo>
                <a:lnTo>
                  <a:pt x="1650" y="132"/>
                </a:lnTo>
                <a:lnTo>
                  <a:pt x="1644" y="138"/>
                </a:lnTo>
                <a:lnTo>
                  <a:pt x="1638" y="138"/>
                </a:lnTo>
                <a:lnTo>
                  <a:pt x="1632" y="138"/>
                </a:lnTo>
                <a:lnTo>
                  <a:pt x="1620" y="144"/>
                </a:lnTo>
                <a:lnTo>
                  <a:pt x="1614" y="144"/>
                </a:lnTo>
                <a:lnTo>
                  <a:pt x="1608" y="144"/>
                </a:lnTo>
                <a:lnTo>
                  <a:pt x="1602" y="144"/>
                </a:lnTo>
                <a:lnTo>
                  <a:pt x="1596" y="144"/>
                </a:lnTo>
                <a:lnTo>
                  <a:pt x="1590" y="150"/>
                </a:lnTo>
                <a:lnTo>
                  <a:pt x="1590" y="150"/>
                </a:lnTo>
                <a:lnTo>
                  <a:pt x="1602" y="150"/>
                </a:lnTo>
                <a:lnTo>
                  <a:pt x="1608" y="144"/>
                </a:lnTo>
                <a:lnTo>
                  <a:pt x="1626" y="144"/>
                </a:lnTo>
                <a:lnTo>
                  <a:pt x="1632" y="144"/>
                </a:lnTo>
                <a:lnTo>
                  <a:pt x="1644" y="138"/>
                </a:lnTo>
                <a:lnTo>
                  <a:pt x="1644" y="138"/>
                </a:lnTo>
                <a:lnTo>
                  <a:pt x="1656" y="138"/>
                </a:lnTo>
                <a:lnTo>
                  <a:pt x="1656" y="138"/>
                </a:lnTo>
                <a:lnTo>
                  <a:pt x="1656" y="144"/>
                </a:lnTo>
                <a:lnTo>
                  <a:pt x="1650" y="150"/>
                </a:lnTo>
                <a:lnTo>
                  <a:pt x="1662" y="150"/>
                </a:lnTo>
                <a:lnTo>
                  <a:pt x="1662" y="150"/>
                </a:lnTo>
                <a:lnTo>
                  <a:pt x="1662" y="156"/>
                </a:lnTo>
                <a:lnTo>
                  <a:pt x="1662" y="156"/>
                </a:lnTo>
                <a:lnTo>
                  <a:pt x="1668" y="162"/>
                </a:lnTo>
                <a:lnTo>
                  <a:pt x="1668" y="162"/>
                </a:lnTo>
                <a:lnTo>
                  <a:pt x="1662" y="162"/>
                </a:lnTo>
                <a:lnTo>
                  <a:pt x="1662" y="168"/>
                </a:lnTo>
                <a:lnTo>
                  <a:pt x="1668" y="162"/>
                </a:lnTo>
                <a:lnTo>
                  <a:pt x="1674" y="162"/>
                </a:lnTo>
                <a:lnTo>
                  <a:pt x="1674" y="162"/>
                </a:lnTo>
                <a:lnTo>
                  <a:pt x="1680" y="156"/>
                </a:lnTo>
                <a:lnTo>
                  <a:pt x="1680" y="156"/>
                </a:lnTo>
                <a:lnTo>
                  <a:pt x="1686" y="156"/>
                </a:lnTo>
                <a:lnTo>
                  <a:pt x="1686" y="156"/>
                </a:lnTo>
                <a:lnTo>
                  <a:pt x="1692" y="162"/>
                </a:lnTo>
                <a:lnTo>
                  <a:pt x="1698" y="156"/>
                </a:lnTo>
                <a:lnTo>
                  <a:pt x="1698" y="156"/>
                </a:lnTo>
                <a:lnTo>
                  <a:pt x="1704" y="150"/>
                </a:lnTo>
                <a:lnTo>
                  <a:pt x="1698" y="150"/>
                </a:lnTo>
                <a:lnTo>
                  <a:pt x="1692" y="150"/>
                </a:lnTo>
                <a:lnTo>
                  <a:pt x="1686" y="150"/>
                </a:lnTo>
                <a:lnTo>
                  <a:pt x="1674" y="150"/>
                </a:lnTo>
                <a:lnTo>
                  <a:pt x="1674" y="150"/>
                </a:lnTo>
                <a:lnTo>
                  <a:pt x="1674" y="144"/>
                </a:lnTo>
                <a:lnTo>
                  <a:pt x="1668" y="144"/>
                </a:lnTo>
                <a:lnTo>
                  <a:pt x="1668" y="144"/>
                </a:lnTo>
                <a:lnTo>
                  <a:pt x="1674" y="144"/>
                </a:lnTo>
                <a:lnTo>
                  <a:pt x="1680" y="144"/>
                </a:lnTo>
                <a:lnTo>
                  <a:pt x="1686" y="138"/>
                </a:lnTo>
                <a:lnTo>
                  <a:pt x="1686" y="138"/>
                </a:lnTo>
                <a:lnTo>
                  <a:pt x="1686" y="138"/>
                </a:lnTo>
                <a:lnTo>
                  <a:pt x="1680" y="132"/>
                </a:lnTo>
                <a:lnTo>
                  <a:pt x="1680" y="132"/>
                </a:lnTo>
                <a:lnTo>
                  <a:pt x="1686" y="132"/>
                </a:lnTo>
                <a:lnTo>
                  <a:pt x="1686" y="126"/>
                </a:lnTo>
                <a:lnTo>
                  <a:pt x="1680" y="126"/>
                </a:lnTo>
                <a:lnTo>
                  <a:pt x="1674" y="126"/>
                </a:lnTo>
                <a:lnTo>
                  <a:pt x="1674" y="126"/>
                </a:lnTo>
                <a:lnTo>
                  <a:pt x="1674" y="126"/>
                </a:lnTo>
                <a:lnTo>
                  <a:pt x="1680" y="126"/>
                </a:lnTo>
                <a:lnTo>
                  <a:pt x="1686" y="126"/>
                </a:lnTo>
                <a:lnTo>
                  <a:pt x="1692" y="126"/>
                </a:lnTo>
                <a:lnTo>
                  <a:pt x="1692" y="120"/>
                </a:lnTo>
                <a:lnTo>
                  <a:pt x="1692" y="120"/>
                </a:lnTo>
                <a:lnTo>
                  <a:pt x="1686" y="120"/>
                </a:lnTo>
                <a:lnTo>
                  <a:pt x="1680" y="120"/>
                </a:lnTo>
                <a:lnTo>
                  <a:pt x="1680" y="120"/>
                </a:lnTo>
                <a:lnTo>
                  <a:pt x="1680" y="120"/>
                </a:lnTo>
                <a:lnTo>
                  <a:pt x="1680" y="120"/>
                </a:lnTo>
                <a:lnTo>
                  <a:pt x="1686" y="120"/>
                </a:lnTo>
                <a:lnTo>
                  <a:pt x="1692" y="120"/>
                </a:lnTo>
                <a:lnTo>
                  <a:pt x="1692" y="120"/>
                </a:lnTo>
                <a:lnTo>
                  <a:pt x="1686" y="114"/>
                </a:lnTo>
                <a:lnTo>
                  <a:pt x="1692" y="114"/>
                </a:lnTo>
                <a:lnTo>
                  <a:pt x="1698" y="114"/>
                </a:lnTo>
                <a:lnTo>
                  <a:pt x="1698" y="114"/>
                </a:lnTo>
                <a:lnTo>
                  <a:pt x="1704" y="114"/>
                </a:lnTo>
                <a:lnTo>
                  <a:pt x="1704" y="114"/>
                </a:lnTo>
                <a:lnTo>
                  <a:pt x="1698" y="114"/>
                </a:lnTo>
                <a:lnTo>
                  <a:pt x="1698" y="108"/>
                </a:lnTo>
                <a:lnTo>
                  <a:pt x="1698" y="108"/>
                </a:lnTo>
                <a:lnTo>
                  <a:pt x="1692" y="114"/>
                </a:lnTo>
                <a:lnTo>
                  <a:pt x="1692" y="108"/>
                </a:lnTo>
                <a:lnTo>
                  <a:pt x="1698" y="108"/>
                </a:lnTo>
                <a:lnTo>
                  <a:pt x="1704" y="102"/>
                </a:lnTo>
                <a:lnTo>
                  <a:pt x="1710" y="102"/>
                </a:lnTo>
                <a:lnTo>
                  <a:pt x="1710" y="96"/>
                </a:lnTo>
                <a:lnTo>
                  <a:pt x="1716" y="96"/>
                </a:lnTo>
                <a:lnTo>
                  <a:pt x="1722" y="96"/>
                </a:lnTo>
                <a:lnTo>
                  <a:pt x="1728" y="90"/>
                </a:lnTo>
                <a:lnTo>
                  <a:pt x="1734" y="84"/>
                </a:lnTo>
                <a:lnTo>
                  <a:pt x="1740" y="84"/>
                </a:lnTo>
                <a:lnTo>
                  <a:pt x="1746" y="84"/>
                </a:lnTo>
                <a:lnTo>
                  <a:pt x="1746" y="84"/>
                </a:lnTo>
                <a:lnTo>
                  <a:pt x="1758" y="90"/>
                </a:lnTo>
                <a:lnTo>
                  <a:pt x="1764" y="90"/>
                </a:lnTo>
                <a:lnTo>
                  <a:pt x="1770" y="90"/>
                </a:lnTo>
                <a:lnTo>
                  <a:pt x="1770" y="90"/>
                </a:lnTo>
                <a:lnTo>
                  <a:pt x="1770" y="90"/>
                </a:lnTo>
                <a:lnTo>
                  <a:pt x="1776" y="90"/>
                </a:lnTo>
                <a:lnTo>
                  <a:pt x="1776" y="90"/>
                </a:lnTo>
                <a:lnTo>
                  <a:pt x="1770" y="84"/>
                </a:lnTo>
                <a:lnTo>
                  <a:pt x="1764" y="84"/>
                </a:lnTo>
                <a:lnTo>
                  <a:pt x="1758" y="84"/>
                </a:lnTo>
                <a:lnTo>
                  <a:pt x="1758" y="78"/>
                </a:lnTo>
                <a:lnTo>
                  <a:pt x="1758" y="78"/>
                </a:lnTo>
                <a:lnTo>
                  <a:pt x="1764" y="78"/>
                </a:lnTo>
                <a:lnTo>
                  <a:pt x="1764" y="72"/>
                </a:lnTo>
                <a:lnTo>
                  <a:pt x="1764" y="72"/>
                </a:lnTo>
                <a:lnTo>
                  <a:pt x="1770" y="72"/>
                </a:lnTo>
                <a:lnTo>
                  <a:pt x="1764" y="66"/>
                </a:lnTo>
                <a:lnTo>
                  <a:pt x="1770" y="66"/>
                </a:lnTo>
                <a:lnTo>
                  <a:pt x="1770" y="60"/>
                </a:lnTo>
                <a:lnTo>
                  <a:pt x="1770" y="60"/>
                </a:lnTo>
                <a:lnTo>
                  <a:pt x="1776" y="60"/>
                </a:lnTo>
                <a:lnTo>
                  <a:pt x="1776" y="60"/>
                </a:lnTo>
                <a:lnTo>
                  <a:pt x="1776" y="60"/>
                </a:lnTo>
                <a:lnTo>
                  <a:pt x="1782" y="60"/>
                </a:lnTo>
                <a:lnTo>
                  <a:pt x="1788" y="60"/>
                </a:lnTo>
                <a:lnTo>
                  <a:pt x="1788" y="60"/>
                </a:lnTo>
                <a:lnTo>
                  <a:pt x="1788" y="66"/>
                </a:lnTo>
                <a:lnTo>
                  <a:pt x="1794" y="66"/>
                </a:lnTo>
                <a:lnTo>
                  <a:pt x="1800" y="66"/>
                </a:lnTo>
                <a:lnTo>
                  <a:pt x="1800" y="66"/>
                </a:lnTo>
                <a:lnTo>
                  <a:pt x="1800" y="72"/>
                </a:lnTo>
                <a:lnTo>
                  <a:pt x="1806" y="72"/>
                </a:lnTo>
                <a:lnTo>
                  <a:pt x="1806" y="66"/>
                </a:lnTo>
                <a:lnTo>
                  <a:pt x="1806" y="66"/>
                </a:lnTo>
                <a:lnTo>
                  <a:pt x="1800" y="60"/>
                </a:lnTo>
                <a:lnTo>
                  <a:pt x="1800" y="60"/>
                </a:lnTo>
                <a:lnTo>
                  <a:pt x="1800" y="60"/>
                </a:lnTo>
                <a:lnTo>
                  <a:pt x="1800" y="54"/>
                </a:lnTo>
                <a:lnTo>
                  <a:pt x="1800" y="54"/>
                </a:lnTo>
                <a:lnTo>
                  <a:pt x="1794" y="54"/>
                </a:lnTo>
                <a:lnTo>
                  <a:pt x="1794" y="54"/>
                </a:lnTo>
                <a:lnTo>
                  <a:pt x="1788" y="54"/>
                </a:lnTo>
                <a:lnTo>
                  <a:pt x="1782" y="54"/>
                </a:lnTo>
                <a:lnTo>
                  <a:pt x="1776" y="48"/>
                </a:lnTo>
                <a:lnTo>
                  <a:pt x="1776" y="48"/>
                </a:lnTo>
                <a:lnTo>
                  <a:pt x="1770" y="48"/>
                </a:lnTo>
                <a:lnTo>
                  <a:pt x="1770" y="48"/>
                </a:lnTo>
                <a:lnTo>
                  <a:pt x="1770" y="48"/>
                </a:lnTo>
                <a:lnTo>
                  <a:pt x="1770" y="42"/>
                </a:lnTo>
                <a:lnTo>
                  <a:pt x="1770" y="42"/>
                </a:lnTo>
                <a:lnTo>
                  <a:pt x="1770" y="42"/>
                </a:lnTo>
                <a:lnTo>
                  <a:pt x="1770" y="36"/>
                </a:lnTo>
                <a:lnTo>
                  <a:pt x="1776" y="36"/>
                </a:lnTo>
                <a:lnTo>
                  <a:pt x="1776" y="36"/>
                </a:lnTo>
                <a:lnTo>
                  <a:pt x="1776" y="36"/>
                </a:lnTo>
                <a:lnTo>
                  <a:pt x="1776" y="36"/>
                </a:lnTo>
                <a:lnTo>
                  <a:pt x="1782" y="36"/>
                </a:lnTo>
                <a:lnTo>
                  <a:pt x="1782" y="36"/>
                </a:lnTo>
                <a:lnTo>
                  <a:pt x="1782" y="36"/>
                </a:lnTo>
                <a:lnTo>
                  <a:pt x="1788" y="42"/>
                </a:lnTo>
                <a:lnTo>
                  <a:pt x="1794" y="42"/>
                </a:lnTo>
                <a:lnTo>
                  <a:pt x="1800" y="48"/>
                </a:lnTo>
                <a:lnTo>
                  <a:pt x="1800" y="48"/>
                </a:lnTo>
                <a:lnTo>
                  <a:pt x="1800" y="42"/>
                </a:lnTo>
                <a:lnTo>
                  <a:pt x="1800" y="42"/>
                </a:lnTo>
                <a:lnTo>
                  <a:pt x="1800" y="42"/>
                </a:lnTo>
                <a:lnTo>
                  <a:pt x="1800" y="36"/>
                </a:lnTo>
                <a:lnTo>
                  <a:pt x="1794" y="36"/>
                </a:lnTo>
                <a:lnTo>
                  <a:pt x="1800" y="36"/>
                </a:lnTo>
                <a:lnTo>
                  <a:pt x="1806" y="36"/>
                </a:lnTo>
                <a:lnTo>
                  <a:pt x="1806" y="30"/>
                </a:lnTo>
                <a:lnTo>
                  <a:pt x="1806" y="30"/>
                </a:lnTo>
                <a:lnTo>
                  <a:pt x="1800" y="30"/>
                </a:lnTo>
                <a:lnTo>
                  <a:pt x="1794" y="30"/>
                </a:lnTo>
                <a:lnTo>
                  <a:pt x="1800" y="30"/>
                </a:lnTo>
                <a:lnTo>
                  <a:pt x="1800" y="30"/>
                </a:lnTo>
                <a:lnTo>
                  <a:pt x="1800" y="30"/>
                </a:lnTo>
                <a:lnTo>
                  <a:pt x="1794" y="30"/>
                </a:lnTo>
                <a:lnTo>
                  <a:pt x="1794" y="24"/>
                </a:lnTo>
                <a:lnTo>
                  <a:pt x="1794" y="24"/>
                </a:lnTo>
                <a:lnTo>
                  <a:pt x="1794" y="24"/>
                </a:lnTo>
                <a:lnTo>
                  <a:pt x="1800" y="24"/>
                </a:lnTo>
                <a:lnTo>
                  <a:pt x="1800" y="24"/>
                </a:lnTo>
                <a:lnTo>
                  <a:pt x="1794" y="24"/>
                </a:lnTo>
                <a:lnTo>
                  <a:pt x="1794" y="18"/>
                </a:lnTo>
                <a:lnTo>
                  <a:pt x="1800" y="18"/>
                </a:lnTo>
                <a:lnTo>
                  <a:pt x="1806" y="18"/>
                </a:lnTo>
                <a:lnTo>
                  <a:pt x="1806" y="18"/>
                </a:lnTo>
                <a:lnTo>
                  <a:pt x="1806" y="18"/>
                </a:lnTo>
                <a:lnTo>
                  <a:pt x="1806" y="18"/>
                </a:lnTo>
                <a:lnTo>
                  <a:pt x="1806" y="18"/>
                </a:lnTo>
                <a:lnTo>
                  <a:pt x="1812" y="18"/>
                </a:lnTo>
                <a:lnTo>
                  <a:pt x="1818" y="18"/>
                </a:lnTo>
                <a:lnTo>
                  <a:pt x="1818" y="18"/>
                </a:lnTo>
                <a:lnTo>
                  <a:pt x="1818" y="24"/>
                </a:lnTo>
                <a:lnTo>
                  <a:pt x="1818" y="24"/>
                </a:lnTo>
                <a:lnTo>
                  <a:pt x="1818" y="24"/>
                </a:lnTo>
                <a:lnTo>
                  <a:pt x="1818" y="24"/>
                </a:lnTo>
                <a:lnTo>
                  <a:pt x="1824" y="24"/>
                </a:lnTo>
                <a:lnTo>
                  <a:pt x="1818" y="30"/>
                </a:lnTo>
                <a:lnTo>
                  <a:pt x="1818" y="30"/>
                </a:lnTo>
                <a:lnTo>
                  <a:pt x="1824" y="30"/>
                </a:lnTo>
                <a:lnTo>
                  <a:pt x="1824" y="30"/>
                </a:lnTo>
                <a:lnTo>
                  <a:pt x="1824" y="24"/>
                </a:lnTo>
                <a:lnTo>
                  <a:pt x="1830" y="30"/>
                </a:lnTo>
                <a:lnTo>
                  <a:pt x="1830" y="30"/>
                </a:lnTo>
                <a:lnTo>
                  <a:pt x="1830" y="30"/>
                </a:lnTo>
                <a:lnTo>
                  <a:pt x="1830" y="30"/>
                </a:lnTo>
                <a:lnTo>
                  <a:pt x="1830" y="30"/>
                </a:lnTo>
                <a:lnTo>
                  <a:pt x="1830" y="24"/>
                </a:lnTo>
                <a:lnTo>
                  <a:pt x="1830" y="24"/>
                </a:lnTo>
                <a:lnTo>
                  <a:pt x="1830" y="18"/>
                </a:lnTo>
                <a:lnTo>
                  <a:pt x="1836" y="18"/>
                </a:lnTo>
                <a:lnTo>
                  <a:pt x="1842" y="18"/>
                </a:lnTo>
                <a:lnTo>
                  <a:pt x="1836" y="24"/>
                </a:lnTo>
                <a:lnTo>
                  <a:pt x="1830" y="30"/>
                </a:lnTo>
                <a:lnTo>
                  <a:pt x="1836" y="36"/>
                </a:lnTo>
                <a:lnTo>
                  <a:pt x="1842" y="30"/>
                </a:lnTo>
                <a:lnTo>
                  <a:pt x="1848" y="24"/>
                </a:lnTo>
                <a:lnTo>
                  <a:pt x="1854" y="30"/>
                </a:lnTo>
                <a:lnTo>
                  <a:pt x="1854" y="30"/>
                </a:lnTo>
                <a:lnTo>
                  <a:pt x="1854" y="36"/>
                </a:lnTo>
                <a:lnTo>
                  <a:pt x="1860" y="42"/>
                </a:lnTo>
                <a:lnTo>
                  <a:pt x="1866" y="42"/>
                </a:lnTo>
                <a:lnTo>
                  <a:pt x="1866" y="42"/>
                </a:lnTo>
                <a:lnTo>
                  <a:pt x="1872" y="36"/>
                </a:lnTo>
                <a:lnTo>
                  <a:pt x="1872" y="30"/>
                </a:lnTo>
                <a:lnTo>
                  <a:pt x="1866" y="24"/>
                </a:lnTo>
                <a:lnTo>
                  <a:pt x="1866" y="24"/>
                </a:lnTo>
                <a:lnTo>
                  <a:pt x="1866" y="18"/>
                </a:lnTo>
                <a:lnTo>
                  <a:pt x="1866" y="18"/>
                </a:lnTo>
                <a:lnTo>
                  <a:pt x="1878" y="24"/>
                </a:lnTo>
                <a:lnTo>
                  <a:pt x="1884" y="24"/>
                </a:lnTo>
                <a:lnTo>
                  <a:pt x="1884" y="30"/>
                </a:lnTo>
                <a:lnTo>
                  <a:pt x="1878" y="36"/>
                </a:lnTo>
                <a:lnTo>
                  <a:pt x="1884" y="36"/>
                </a:lnTo>
                <a:lnTo>
                  <a:pt x="1890" y="30"/>
                </a:lnTo>
                <a:lnTo>
                  <a:pt x="1896" y="30"/>
                </a:lnTo>
                <a:lnTo>
                  <a:pt x="1902" y="30"/>
                </a:lnTo>
                <a:lnTo>
                  <a:pt x="1902" y="36"/>
                </a:lnTo>
                <a:lnTo>
                  <a:pt x="1902" y="36"/>
                </a:lnTo>
                <a:lnTo>
                  <a:pt x="1908" y="30"/>
                </a:lnTo>
                <a:lnTo>
                  <a:pt x="1914" y="30"/>
                </a:lnTo>
                <a:lnTo>
                  <a:pt x="1914" y="30"/>
                </a:lnTo>
                <a:lnTo>
                  <a:pt x="1920" y="36"/>
                </a:lnTo>
                <a:lnTo>
                  <a:pt x="1920" y="36"/>
                </a:lnTo>
                <a:lnTo>
                  <a:pt x="1920" y="36"/>
                </a:lnTo>
                <a:lnTo>
                  <a:pt x="1908" y="42"/>
                </a:lnTo>
                <a:lnTo>
                  <a:pt x="1908" y="48"/>
                </a:lnTo>
                <a:lnTo>
                  <a:pt x="1896" y="48"/>
                </a:lnTo>
                <a:lnTo>
                  <a:pt x="1896" y="48"/>
                </a:lnTo>
                <a:lnTo>
                  <a:pt x="1902" y="48"/>
                </a:lnTo>
                <a:lnTo>
                  <a:pt x="1896" y="54"/>
                </a:lnTo>
                <a:lnTo>
                  <a:pt x="1896" y="54"/>
                </a:lnTo>
                <a:lnTo>
                  <a:pt x="1896" y="54"/>
                </a:lnTo>
                <a:lnTo>
                  <a:pt x="1884" y="54"/>
                </a:lnTo>
                <a:lnTo>
                  <a:pt x="1878" y="60"/>
                </a:lnTo>
                <a:lnTo>
                  <a:pt x="1872" y="60"/>
                </a:lnTo>
                <a:lnTo>
                  <a:pt x="1872" y="66"/>
                </a:lnTo>
                <a:lnTo>
                  <a:pt x="1866" y="72"/>
                </a:lnTo>
                <a:lnTo>
                  <a:pt x="1854" y="78"/>
                </a:lnTo>
                <a:lnTo>
                  <a:pt x="1848" y="84"/>
                </a:lnTo>
                <a:lnTo>
                  <a:pt x="1842" y="84"/>
                </a:lnTo>
                <a:lnTo>
                  <a:pt x="1842" y="90"/>
                </a:lnTo>
                <a:lnTo>
                  <a:pt x="1848" y="90"/>
                </a:lnTo>
                <a:lnTo>
                  <a:pt x="1854" y="90"/>
                </a:lnTo>
                <a:lnTo>
                  <a:pt x="1860" y="90"/>
                </a:lnTo>
                <a:lnTo>
                  <a:pt x="1854" y="90"/>
                </a:lnTo>
                <a:lnTo>
                  <a:pt x="1860" y="96"/>
                </a:lnTo>
                <a:lnTo>
                  <a:pt x="1860" y="102"/>
                </a:lnTo>
                <a:lnTo>
                  <a:pt x="1854" y="102"/>
                </a:lnTo>
                <a:lnTo>
                  <a:pt x="1854" y="96"/>
                </a:lnTo>
                <a:lnTo>
                  <a:pt x="1848" y="96"/>
                </a:lnTo>
                <a:lnTo>
                  <a:pt x="1842" y="102"/>
                </a:lnTo>
                <a:lnTo>
                  <a:pt x="1842" y="108"/>
                </a:lnTo>
                <a:lnTo>
                  <a:pt x="1848" y="108"/>
                </a:lnTo>
                <a:lnTo>
                  <a:pt x="1854" y="108"/>
                </a:lnTo>
                <a:lnTo>
                  <a:pt x="1854" y="108"/>
                </a:lnTo>
                <a:lnTo>
                  <a:pt x="1848" y="114"/>
                </a:lnTo>
                <a:lnTo>
                  <a:pt x="1842" y="114"/>
                </a:lnTo>
                <a:lnTo>
                  <a:pt x="1842" y="120"/>
                </a:lnTo>
                <a:lnTo>
                  <a:pt x="1836" y="120"/>
                </a:lnTo>
                <a:lnTo>
                  <a:pt x="1830" y="120"/>
                </a:lnTo>
                <a:lnTo>
                  <a:pt x="1830" y="126"/>
                </a:lnTo>
                <a:lnTo>
                  <a:pt x="1830" y="126"/>
                </a:lnTo>
                <a:lnTo>
                  <a:pt x="1830" y="132"/>
                </a:lnTo>
                <a:lnTo>
                  <a:pt x="1830" y="138"/>
                </a:lnTo>
                <a:lnTo>
                  <a:pt x="1836" y="144"/>
                </a:lnTo>
                <a:lnTo>
                  <a:pt x="1836" y="132"/>
                </a:lnTo>
                <a:lnTo>
                  <a:pt x="1842" y="132"/>
                </a:lnTo>
                <a:lnTo>
                  <a:pt x="1842" y="138"/>
                </a:lnTo>
                <a:lnTo>
                  <a:pt x="1842" y="144"/>
                </a:lnTo>
                <a:lnTo>
                  <a:pt x="1854" y="144"/>
                </a:lnTo>
                <a:lnTo>
                  <a:pt x="1860" y="138"/>
                </a:lnTo>
                <a:lnTo>
                  <a:pt x="1866" y="132"/>
                </a:lnTo>
                <a:lnTo>
                  <a:pt x="1872" y="126"/>
                </a:lnTo>
                <a:lnTo>
                  <a:pt x="1878" y="120"/>
                </a:lnTo>
                <a:lnTo>
                  <a:pt x="1884" y="114"/>
                </a:lnTo>
                <a:lnTo>
                  <a:pt x="1884" y="114"/>
                </a:lnTo>
                <a:lnTo>
                  <a:pt x="1872" y="108"/>
                </a:lnTo>
                <a:lnTo>
                  <a:pt x="1878" y="102"/>
                </a:lnTo>
                <a:lnTo>
                  <a:pt x="1884" y="102"/>
                </a:lnTo>
                <a:lnTo>
                  <a:pt x="1884" y="102"/>
                </a:lnTo>
                <a:lnTo>
                  <a:pt x="1890" y="96"/>
                </a:lnTo>
                <a:lnTo>
                  <a:pt x="1890" y="96"/>
                </a:lnTo>
                <a:lnTo>
                  <a:pt x="1890" y="96"/>
                </a:lnTo>
                <a:lnTo>
                  <a:pt x="1896" y="84"/>
                </a:lnTo>
                <a:lnTo>
                  <a:pt x="1920" y="78"/>
                </a:lnTo>
                <a:lnTo>
                  <a:pt x="1926" y="66"/>
                </a:lnTo>
                <a:lnTo>
                  <a:pt x="1932" y="60"/>
                </a:lnTo>
                <a:lnTo>
                  <a:pt x="1932" y="54"/>
                </a:lnTo>
                <a:lnTo>
                  <a:pt x="1932" y="54"/>
                </a:lnTo>
                <a:lnTo>
                  <a:pt x="1938" y="54"/>
                </a:lnTo>
                <a:lnTo>
                  <a:pt x="1938" y="48"/>
                </a:lnTo>
                <a:lnTo>
                  <a:pt x="1950" y="48"/>
                </a:lnTo>
                <a:lnTo>
                  <a:pt x="1962" y="36"/>
                </a:lnTo>
                <a:lnTo>
                  <a:pt x="1968" y="30"/>
                </a:lnTo>
                <a:lnTo>
                  <a:pt x="1974" y="24"/>
                </a:lnTo>
                <a:lnTo>
                  <a:pt x="1986" y="24"/>
                </a:lnTo>
                <a:lnTo>
                  <a:pt x="1992" y="24"/>
                </a:lnTo>
                <a:lnTo>
                  <a:pt x="1992" y="30"/>
                </a:lnTo>
                <a:lnTo>
                  <a:pt x="1992" y="36"/>
                </a:lnTo>
                <a:lnTo>
                  <a:pt x="1992" y="42"/>
                </a:lnTo>
                <a:lnTo>
                  <a:pt x="1998" y="36"/>
                </a:lnTo>
                <a:lnTo>
                  <a:pt x="1992" y="42"/>
                </a:lnTo>
                <a:lnTo>
                  <a:pt x="1992" y="48"/>
                </a:lnTo>
                <a:lnTo>
                  <a:pt x="1986" y="54"/>
                </a:lnTo>
                <a:lnTo>
                  <a:pt x="1974" y="60"/>
                </a:lnTo>
                <a:lnTo>
                  <a:pt x="1962" y="60"/>
                </a:lnTo>
                <a:lnTo>
                  <a:pt x="1962" y="66"/>
                </a:lnTo>
                <a:lnTo>
                  <a:pt x="1974" y="60"/>
                </a:lnTo>
                <a:lnTo>
                  <a:pt x="1986" y="60"/>
                </a:lnTo>
                <a:lnTo>
                  <a:pt x="1986" y="66"/>
                </a:lnTo>
                <a:lnTo>
                  <a:pt x="1986" y="78"/>
                </a:lnTo>
                <a:lnTo>
                  <a:pt x="1980" y="78"/>
                </a:lnTo>
                <a:lnTo>
                  <a:pt x="1980" y="90"/>
                </a:lnTo>
                <a:lnTo>
                  <a:pt x="1980" y="90"/>
                </a:lnTo>
                <a:lnTo>
                  <a:pt x="1974" y="96"/>
                </a:lnTo>
                <a:lnTo>
                  <a:pt x="1974" y="102"/>
                </a:lnTo>
                <a:lnTo>
                  <a:pt x="1974" y="108"/>
                </a:lnTo>
                <a:lnTo>
                  <a:pt x="1974" y="108"/>
                </a:lnTo>
                <a:lnTo>
                  <a:pt x="1980" y="102"/>
                </a:lnTo>
                <a:lnTo>
                  <a:pt x="1986" y="102"/>
                </a:lnTo>
                <a:lnTo>
                  <a:pt x="1986" y="96"/>
                </a:lnTo>
                <a:lnTo>
                  <a:pt x="1992" y="96"/>
                </a:lnTo>
                <a:lnTo>
                  <a:pt x="1998" y="96"/>
                </a:lnTo>
                <a:lnTo>
                  <a:pt x="1998" y="84"/>
                </a:lnTo>
                <a:lnTo>
                  <a:pt x="2004" y="84"/>
                </a:lnTo>
                <a:lnTo>
                  <a:pt x="2004" y="84"/>
                </a:lnTo>
                <a:lnTo>
                  <a:pt x="2004" y="90"/>
                </a:lnTo>
                <a:lnTo>
                  <a:pt x="2010" y="84"/>
                </a:lnTo>
                <a:lnTo>
                  <a:pt x="2016" y="90"/>
                </a:lnTo>
                <a:lnTo>
                  <a:pt x="2022" y="90"/>
                </a:lnTo>
                <a:lnTo>
                  <a:pt x="2028" y="90"/>
                </a:lnTo>
                <a:lnTo>
                  <a:pt x="2028" y="84"/>
                </a:lnTo>
                <a:lnTo>
                  <a:pt x="2016" y="84"/>
                </a:lnTo>
                <a:lnTo>
                  <a:pt x="2016" y="78"/>
                </a:lnTo>
                <a:lnTo>
                  <a:pt x="2016" y="78"/>
                </a:lnTo>
                <a:lnTo>
                  <a:pt x="2016" y="72"/>
                </a:lnTo>
                <a:lnTo>
                  <a:pt x="2028" y="72"/>
                </a:lnTo>
                <a:lnTo>
                  <a:pt x="2034" y="72"/>
                </a:lnTo>
                <a:lnTo>
                  <a:pt x="2040" y="78"/>
                </a:lnTo>
                <a:lnTo>
                  <a:pt x="2040" y="72"/>
                </a:lnTo>
                <a:lnTo>
                  <a:pt x="2040" y="72"/>
                </a:lnTo>
                <a:lnTo>
                  <a:pt x="2040" y="72"/>
                </a:lnTo>
                <a:lnTo>
                  <a:pt x="2034" y="66"/>
                </a:lnTo>
                <a:lnTo>
                  <a:pt x="2028" y="66"/>
                </a:lnTo>
                <a:lnTo>
                  <a:pt x="2028" y="60"/>
                </a:lnTo>
                <a:lnTo>
                  <a:pt x="2034" y="60"/>
                </a:lnTo>
                <a:lnTo>
                  <a:pt x="2028" y="60"/>
                </a:lnTo>
                <a:lnTo>
                  <a:pt x="2028" y="54"/>
                </a:lnTo>
                <a:lnTo>
                  <a:pt x="2028" y="48"/>
                </a:lnTo>
                <a:lnTo>
                  <a:pt x="2034" y="54"/>
                </a:lnTo>
                <a:lnTo>
                  <a:pt x="2040" y="54"/>
                </a:lnTo>
                <a:lnTo>
                  <a:pt x="2046" y="54"/>
                </a:lnTo>
                <a:lnTo>
                  <a:pt x="2052" y="54"/>
                </a:lnTo>
                <a:lnTo>
                  <a:pt x="2052" y="48"/>
                </a:lnTo>
                <a:lnTo>
                  <a:pt x="2046" y="48"/>
                </a:lnTo>
                <a:lnTo>
                  <a:pt x="2046" y="42"/>
                </a:lnTo>
                <a:lnTo>
                  <a:pt x="2064" y="42"/>
                </a:lnTo>
                <a:lnTo>
                  <a:pt x="2082" y="42"/>
                </a:lnTo>
                <a:lnTo>
                  <a:pt x="2064" y="36"/>
                </a:lnTo>
                <a:lnTo>
                  <a:pt x="2070" y="30"/>
                </a:lnTo>
                <a:lnTo>
                  <a:pt x="2064" y="30"/>
                </a:lnTo>
                <a:lnTo>
                  <a:pt x="2064" y="30"/>
                </a:lnTo>
                <a:lnTo>
                  <a:pt x="2058" y="30"/>
                </a:lnTo>
                <a:lnTo>
                  <a:pt x="2058" y="30"/>
                </a:lnTo>
                <a:lnTo>
                  <a:pt x="2046" y="30"/>
                </a:lnTo>
                <a:lnTo>
                  <a:pt x="2034" y="30"/>
                </a:lnTo>
                <a:lnTo>
                  <a:pt x="2034" y="24"/>
                </a:lnTo>
                <a:lnTo>
                  <a:pt x="2034" y="18"/>
                </a:lnTo>
                <a:lnTo>
                  <a:pt x="2046" y="24"/>
                </a:lnTo>
                <a:lnTo>
                  <a:pt x="2052" y="24"/>
                </a:lnTo>
                <a:lnTo>
                  <a:pt x="2052" y="18"/>
                </a:lnTo>
                <a:lnTo>
                  <a:pt x="2040" y="12"/>
                </a:lnTo>
                <a:lnTo>
                  <a:pt x="2046" y="6"/>
                </a:lnTo>
                <a:lnTo>
                  <a:pt x="2058" y="12"/>
                </a:lnTo>
                <a:lnTo>
                  <a:pt x="2058" y="12"/>
                </a:lnTo>
                <a:lnTo>
                  <a:pt x="2058" y="12"/>
                </a:lnTo>
                <a:lnTo>
                  <a:pt x="2064" y="18"/>
                </a:lnTo>
                <a:lnTo>
                  <a:pt x="2064" y="24"/>
                </a:lnTo>
                <a:lnTo>
                  <a:pt x="2070" y="24"/>
                </a:lnTo>
                <a:lnTo>
                  <a:pt x="2070" y="18"/>
                </a:lnTo>
                <a:lnTo>
                  <a:pt x="2070" y="12"/>
                </a:lnTo>
                <a:lnTo>
                  <a:pt x="2064" y="12"/>
                </a:lnTo>
                <a:lnTo>
                  <a:pt x="2064" y="6"/>
                </a:lnTo>
                <a:lnTo>
                  <a:pt x="2070" y="0"/>
                </a:lnTo>
                <a:lnTo>
                  <a:pt x="2076" y="0"/>
                </a:lnTo>
                <a:lnTo>
                  <a:pt x="2076" y="0"/>
                </a:lnTo>
                <a:lnTo>
                  <a:pt x="2082" y="0"/>
                </a:lnTo>
                <a:lnTo>
                  <a:pt x="2088" y="0"/>
                </a:lnTo>
                <a:lnTo>
                  <a:pt x="2088" y="0"/>
                </a:lnTo>
                <a:lnTo>
                  <a:pt x="2082" y="6"/>
                </a:lnTo>
                <a:lnTo>
                  <a:pt x="2088" y="6"/>
                </a:lnTo>
                <a:lnTo>
                  <a:pt x="2094" y="6"/>
                </a:lnTo>
                <a:lnTo>
                  <a:pt x="2094" y="12"/>
                </a:lnTo>
                <a:lnTo>
                  <a:pt x="2100" y="12"/>
                </a:lnTo>
                <a:lnTo>
                  <a:pt x="2106" y="6"/>
                </a:lnTo>
                <a:lnTo>
                  <a:pt x="2106" y="12"/>
                </a:lnTo>
                <a:lnTo>
                  <a:pt x="2118" y="6"/>
                </a:lnTo>
                <a:lnTo>
                  <a:pt x="2118" y="12"/>
                </a:lnTo>
                <a:lnTo>
                  <a:pt x="2124" y="6"/>
                </a:lnTo>
                <a:lnTo>
                  <a:pt x="2130" y="6"/>
                </a:lnTo>
                <a:lnTo>
                  <a:pt x="2136" y="6"/>
                </a:lnTo>
                <a:lnTo>
                  <a:pt x="2130" y="12"/>
                </a:lnTo>
                <a:lnTo>
                  <a:pt x="2124" y="12"/>
                </a:lnTo>
                <a:lnTo>
                  <a:pt x="2130" y="18"/>
                </a:lnTo>
                <a:lnTo>
                  <a:pt x="2142" y="18"/>
                </a:lnTo>
                <a:lnTo>
                  <a:pt x="2154" y="18"/>
                </a:lnTo>
                <a:lnTo>
                  <a:pt x="2160" y="18"/>
                </a:lnTo>
                <a:lnTo>
                  <a:pt x="2160" y="24"/>
                </a:lnTo>
                <a:lnTo>
                  <a:pt x="2160" y="24"/>
                </a:lnTo>
                <a:lnTo>
                  <a:pt x="2154" y="30"/>
                </a:lnTo>
                <a:lnTo>
                  <a:pt x="2142" y="30"/>
                </a:lnTo>
                <a:lnTo>
                  <a:pt x="2142" y="30"/>
                </a:lnTo>
                <a:lnTo>
                  <a:pt x="2154" y="30"/>
                </a:lnTo>
                <a:lnTo>
                  <a:pt x="2148" y="36"/>
                </a:lnTo>
                <a:lnTo>
                  <a:pt x="2142" y="36"/>
                </a:lnTo>
                <a:lnTo>
                  <a:pt x="2148" y="36"/>
                </a:lnTo>
                <a:lnTo>
                  <a:pt x="2142" y="36"/>
                </a:lnTo>
                <a:lnTo>
                  <a:pt x="2136" y="36"/>
                </a:lnTo>
                <a:lnTo>
                  <a:pt x="2130" y="36"/>
                </a:lnTo>
                <a:lnTo>
                  <a:pt x="2142" y="42"/>
                </a:lnTo>
                <a:lnTo>
                  <a:pt x="2136" y="42"/>
                </a:lnTo>
                <a:lnTo>
                  <a:pt x="2124" y="42"/>
                </a:lnTo>
                <a:lnTo>
                  <a:pt x="2124" y="42"/>
                </a:lnTo>
                <a:lnTo>
                  <a:pt x="2118" y="42"/>
                </a:lnTo>
                <a:lnTo>
                  <a:pt x="2112" y="42"/>
                </a:lnTo>
                <a:lnTo>
                  <a:pt x="2112" y="42"/>
                </a:lnTo>
                <a:lnTo>
                  <a:pt x="2106" y="42"/>
                </a:lnTo>
                <a:lnTo>
                  <a:pt x="2106" y="42"/>
                </a:lnTo>
                <a:lnTo>
                  <a:pt x="2094" y="42"/>
                </a:lnTo>
                <a:lnTo>
                  <a:pt x="2094" y="42"/>
                </a:lnTo>
                <a:lnTo>
                  <a:pt x="2100" y="48"/>
                </a:lnTo>
                <a:lnTo>
                  <a:pt x="2106" y="48"/>
                </a:lnTo>
                <a:lnTo>
                  <a:pt x="2112" y="48"/>
                </a:lnTo>
                <a:lnTo>
                  <a:pt x="2112" y="48"/>
                </a:lnTo>
                <a:lnTo>
                  <a:pt x="2118" y="48"/>
                </a:lnTo>
                <a:lnTo>
                  <a:pt x="2124" y="48"/>
                </a:lnTo>
                <a:lnTo>
                  <a:pt x="2124" y="48"/>
                </a:lnTo>
                <a:lnTo>
                  <a:pt x="2112" y="54"/>
                </a:lnTo>
                <a:lnTo>
                  <a:pt x="2100" y="60"/>
                </a:lnTo>
                <a:lnTo>
                  <a:pt x="2100" y="60"/>
                </a:lnTo>
                <a:lnTo>
                  <a:pt x="2100" y="60"/>
                </a:lnTo>
                <a:lnTo>
                  <a:pt x="2082" y="66"/>
                </a:lnTo>
                <a:lnTo>
                  <a:pt x="2088" y="66"/>
                </a:lnTo>
                <a:lnTo>
                  <a:pt x="2106" y="66"/>
                </a:lnTo>
                <a:lnTo>
                  <a:pt x="2112" y="60"/>
                </a:lnTo>
                <a:lnTo>
                  <a:pt x="2124" y="60"/>
                </a:lnTo>
                <a:lnTo>
                  <a:pt x="2136" y="54"/>
                </a:lnTo>
                <a:lnTo>
                  <a:pt x="2136" y="54"/>
                </a:lnTo>
                <a:lnTo>
                  <a:pt x="2142" y="54"/>
                </a:lnTo>
                <a:lnTo>
                  <a:pt x="2142" y="60"/>
                </a:lnTo>
                <a:lnTo>
                  <a:pt x="2130" y="66"/>
                </a:lnTo>
                <a:lnTo>
                  <a:pt x="2124" y="72"/>
                </a:lnTo>
                <a:lnTo>
                  <a:pt x="2112" y="78"/>
                </a:lnTo>
                <a:lnTo>
                  <a:pt x="2100" y="84"/>
                </a:lnTo>
                <a:lnTo>
                  <a:pt x="2094" y="84"/>
                </a:lnTo>
                <a:lnTo>
                  <a:pt x="2100" y="90"/>
                </a:lnTo>
                <a:lnTo>
                  <a:pt x="2100" y="90"/>
                </a:lnTo>
                <a:lnTo>
                  <a:pt x="2100" y="90"/>
                </a:lnTo>
                <a:lnTo>
                  <a:pt x="2106" y="84"/>
                </a:lnTo>
                <a:lnTo>
                  <a:pt x="2112" y="84"/>
                </a:lnTo>
                <a:lnTo>
                  <a:pt x="2112" y="84"/>
                </a:lnTo>
                <a:lnTo>
                  <a:pt x="2118" y="84"/>
                </a:lnTo>
                <a:lnTo>
                  <a:pt x="2124" y="84"/>
                </a:lnTo>
                <a:lnTo>
                  <a:pt x="2130" y="84"/>
                </a:lnTo>
                <a:lnTo>
                  <a:pt x="2130" y="84"/>
                </a:lnTo>
                <a:lnTo>
                  <a:pt x="2124" y="84"/>
                </a:lnTo>
                <a:lnTo>
                  <a:pt x="2118" y="90"/>
                </a:lnTo>
                <a:lnTo>
                  <a:pt x="2118" y="96"/>
                </a:lnTo>
                <a:lnTo>
                  <a:pt x="2124" y="84"/>
                </a:lnTo>
                <a:lnTo>
                  <a:pt x="2130" y="90"/>
                </a:lnTo>
                <a:lnTo>
                  <a:pt x="2136" y="84"/>
                </a:lnTo>
                <a:lnTo>
                  <a:pt x="2136" y="84"/>
                </a:lnTo>
                <a:lnTo>
                  <a:pt x="2142" y="84"/>
                </a:lnTo>
                <a:lnTo>
                  <a:pt x="2130" y="96"/>
                </a:lnTo>
                <a:lnTo>
                  <a:pt x="2124" y="108"/>
                </a:lnTo>
                <a:lnTo>
                  <a:pt x="2124" y="114"/>
                </a:lnTo>
                <a:lnTo>
                  <a:pt x="2124" y="126"/>
                </a:lnTo>
                <a:lnTo>
                  <a:pt x="2130" y="132"/>
                </a:lnTo>
                <a:lnTo>
                  <a:pt x="2124" y="138"/>
                </a:lnTo>
                <a:lnTo>
                  <a:pt x="2112" y="144"/>
                </a:lnTo>
                <a:lnTo>
                  <a:pt x="2118" y="144"/>
                </a:lnTo>
                <a:lnTo>
                  <a:pt x="2130" y="138"/>
                </a:lnTo>
                <a:lnTo>
                  <a:pt x="2136" y="132"/>
                </a:lnTo>
                <a:lnTo>
                  <a:pt x="2130" y="120"/>
                </a:lnTo>
                <a:lnTo>
                  <a:pt x="2130" y="114"/>
                </a:lnTo>
                <a:lnTo>
                  <a:pt x="2136" y="102"/>
                </a:lnTo>
                <a:lnTo>
                  <a:pt x="2130" y="102"/>
                </a:lnTo>
                <a:lnTo>
                  <a:pt x="2142" y="96"/>
                </a:lnTo>
                <a:lnTo>
                  <a:pt x="2142" y="90"/>
                </a:lnTo>
                <a:lnTo>
                  <a:pt x="2142" y="90"/>
                </a:lnTo>
                <a:lnTo>
                  <a:pt x="2154" y="84"/>
                </a:lnTo>
                <a:lnTo>
                  <a:pt x="2154" y="90"/>
                </a:lnTo>
                <a:lnTo>
                  <a:pt x="2160" y="84"/>
                </a:lnTo>
                <a:lnTo>
                  <a:pt x="2160" y="84"/>
                </a:lnTo>
                <a:lnTo>
                  <a:pt x="2160" y="84"/>
                </a:lnTo>
                <a:lnTo>
                  <a:pt x="2154" y="84"/>
                </a:lnTo>
                <a:lnTo>
                  <a:pt x="2148" y="78"/>
                </a:lnTo>
                <a:lnTo>
                  <a:pt x="2148" y="72"/>
                </a:lnTo>
                <a:lnTo>
                  <a:pt x="2154" y="66"/>
                </a:lnTo>
                <a:lnTo>
                  <a:pt x="2160" y="60"/>
                </a:lnTo>
                <a:lnTo>
                  <a:pt x="2172" y="60"/>
                </a:lnTo>
                <a:lnTo>
                  <a:pt x="2172" y="54"/>
                </a:lnTo>
                <a:lnTo>
                  <a:pt x="2160" y="54"/>
                </a:lnTo>
                <a:lnTo>
                  <a:pt x="2160" y="54"/>
                </a:lnTo>
                <a:lnTo>
                  <a:pt x="2166" y="48"/>
                </a:lnTo>
                <a:lnTo>
                  <a:pt x="2172" y="48"/>
                </a:lnTo>
                <a:lnTo>
                  <a:pt x="2172" y="42"/>
                </a:lnTo>
                <a:lnTo>
                  <a:pt x="2178" y="36"/>
                </a:lnTo>
                <a:lnTo>
                  <a:pt x="2190" y="30"/>
                </a:lnTo>
                <a:lnTo>
                  <a:pt x="2202" y="30"/>
                </a:lnTo>
                <a:lnTo>
                  <a:pt x="2208" y="30"/>
                </a:lnTo>
                <a:lnTo>
                  <a:pt x="2214" y="36"/>
                </a:lnTo>
                <a:lnTo>
                  <a:pt x="2220" y="36"/>
                </a:lnTo>
                <a:lnTo>
                  <a:pt x="2226" y="36"/>
                </a:lnTo>
                <a:lnTo>
                  <a:pt x="2226" y="42"/>
                </a:lnTo>
                <a:lnTo>
                  <a:pt x="2226" y="42"/>
                </a:lnTo>
                <a:lnTo>
                  <a:pt x="2238" y="42"/>
                </a:lnTo>
                <a:lnTo>
                  <a:pt x="2238" y="48"/>
                </a:lnTo>
                <a:lnTo>
                  <a:pt x="2232" y="48"/>
                </a:lnTo>
                <a:lnTo>
                  <a:pt x="2226" y="48"/>
                </a:lnTo>
                <a:lnTo>
                  <a:pt x="2226" y="54"/>
                </a:lnTo>
                <a:lnTo>
                  <a:pt x="2238" y="48"/>
                </a:lnTo>
                <a:lnTo>
                  <a:pt x="2238" y="54"/>
                </a:lnTo>
                <a:lnTo>
                  <a:pt x="2232" y="54"/>
                </a:lnTo>
                <a:lnTo>
                  <a:pt x="2238" y="54"/>
                </a:lnTo>
                <a:lnTo>
                  <a:pt x="2226" y="60"/>
                </a:lnTo>
                <a:lnTo>
                  <a:pt x="2226" y="60"/>
                </a:lnTo>
                <a:lnTo>
                  <a:pt x="2232" y="60"/>
                </a:lnTo>
                <a:lnTo>
                  <a:pt x="2238" y="60"/>
                </a:lnTo>
                <a:lnTo>
                  <a:pt x="2256" y="54"/>
                </a:lnTo>
                <a:lnTo>
                  <a:pt x="2262" y="48"/>
                </a:lnTo>
                <a:lnTo>
                  <a:pt x="2274" y="54"/>
                </a:lnTo>
                <a:lnTo>
                  <a:pt x="2274" y="54"/>
                </a:lnTo>
                <a:lnTo>
                  <a:pt x="2268" y="60"/>
                </a:lnTo>
                <a:lnTo>
                  <a:pt x="2268" y="66"/>
                </a:lnTo>
                <a:lnTo>
                  <a:pt x="2268" y="66"/>
                </a:lnTo>
                <a:lnTo>
                  <a:pt x="2280" y="66"/>
                </a:lnTo>
                <a:lnTo>
                  <a:pt x="2286" y="60"/>
                </a:lnTo>
                <a:lnTo>
                  <a:pt x="2286" y="54"/>
                </a:lnTo>
                <a:lnTo>
                  <a:pt x="2298" y="54"/>
                </a:lnTo>
                <a:lnTo>
                  <a:pt x="2310" y="60"/>
                </a:lnTo>
                <a:lnTo>
                  <a:pt x="2304" y="60"/>
                </a:lnTo>
                <a:lnTo>
                  <a:pt x="2304" y="66"/>
                </a:lnTo>
                <a:lnTo>
                  <a:pt x="2310" y="66"/>
                </a:lnTo>
                <a:lnTo>
                  <a:pt x="2316" y="66"/>
                </a:lnTo>
                <a:lnTo>
                  <a:pt x="2322" y="66"/>
                </a:lnTo>
                <a:lnTo>
                  <a:pt x="2322" y="72"/>
                </a:lnTo>
                <a:lnTo>
                  <a:pt x="2316" y="72"/>
                </a:lnTo>
                <a:lnTo>
                  <a:pt x="2310" y="72"/>
                </a:lnTo>
                <a:lnTo>
                  <a:pt x="2310" y="78"/>
                </a:lnTo>
                <a:lnTo>
                  <a:pt x="2304" y="78"/>
                </a:lnTo>
                <a:lnTo>
                  <a:pt x="2304" y="78"/>
                </a:lnTo>
                <a:lnTo>
                  <a:pt x="2298" y="78"/>
                </a:lnTo>
                <a:lnTo>
                  <a:pt x="2304" y="84"/>
                </a:lnTo>
                <a:lnTo>
                  <a:pt x="2328" y="78"/>
                </a:lnTo>
                <a:lnTo>
                  <a:pt x="2346" y="78"/>
                </a:lnTo>
                <a:lnTo>
                  <a:pt x="2346" y="78"/>
                </a:lnTo>
                <a:lnTo>
                  <a:pt x="2352" y="78"/>
                </a:lnTo>
                <a:lnTo>
                  <a:pt x="2346" y="84"/>
                </a:lnTo>
                <a:lnTo>
                  <a:pt x="2358" y="90"/>
                </a:lnTo>
                <a:lnTo>
                  <a:pt x="2358" y="90"/>
                </a:lnTo>
                <a:lnTo>
                  <a:pt x="2364" y="96"/>
                </a:lnTo>
                <a:lnTo>
                  <a:pt x="2370" y="90"/>
                </a:lnTo>
                <a:lnTo>
                  <a:pt x="2382" y="90"/>
                </a:lnTo>
                <a:lnTo>
                  <a:pt x="2382" y="96"/>
                </a:lnTo>
                <a:lnTo>
                  <a:pt x="2388" y="96"/>
                </a:lnTo>
                <a:lnTo>
                  <a:pt x="2388" y="102"/>
                </a:lnTo>
                <a:lnTo>
                  <a:pt x="2388" y="108"/>
                </a:lnTo>
                <a:lnTo>
                  <a:pt x="2388" y="114"/>
                </a:lnTo>
                <a:lnTo>
                  <a:pt x="2370" y="114"/>
                </a:lnTo>
                <a:lnTo>
                  <a:pt x="2364" y="114"/>
                </a:lnTo>
                <a:lnTo>
                  <a:pt x="2358" y="120"/>
                </a:lnTo>
                <a:lnTo>
                  <a:pt x="2352" y="120"/>
                </a:lnTo>
                <a:lnTo>
                  <a:pt x="2340" y="120"/>
                </a:lnTo>
                <a:lnTo>
                  <a:pt x="2334" y="120"/>
                </a:lnTo>
                <a:lnTo>
                  <a:pt x="2334" y="126"/>
                </a:lnTo>
                <a:lnTo>
                  <a:pt x="2328" y="126"/>
                </a:lnTo>
                <a:lnTo>
                  <a:pt x="2322" y="126"/>
                </a:lnTo>
                <a:lnTo>
                  <a:pt x="2322" y="132"/>
                </a:lnTo>
                <a:lnTo>
                  <a:pt x="2328" y="132"/>
                </a:lnTo>
                <a:lnTo>
                  <a:pt x="2316" y="138"/>
                </a:lnTo>
                <a:lnTo>
                  <a:pt x="2310" y="138"/>
                </a:lnTo>
                <a:lnTo>
                  <a:pt x="2304" y="144"/>
                </a:lnTo>
                <a:lnTo>
                  <a:pt x="2304" y="144"/>
                </a:lnTo>
                <a:lnTo>
                  <a:pt x="2304" y="144"/>
                </a:lnTo>
                <a:lnTo>
                  <a:pt x="2298" y="144"/>
                </a:lnTo>
                <a:lnTo>
                  <a:pt x="2280" y="144"/>
                </a:lnTo>
                <a:lnTo>
                  <a:pt x="2268" y="144"/>
                </a:lnTo>
                <a:lnTo>
                  <a:pt x="2244" y="138"/>
                </a:lnTo>
                <a:lnTo>
                  <a:pt x="2238" y="144"/>
                </a:lnTo>
                <a:lnTo>
                  <a:pt x="2232" y="138"/>
                </a:lnTo>
                <a:lnTo>
                  <a:pt x="2220" y="138"/>
                </a:lnTo>
                <a:lnTo>
                  <a:pt x="2208" y="138"/>
                </a:lnTo>
                <a:lnTo>
                  <a:pt x="2196" y="132"/>
                </a:lnTo>
                <a:lnTo>
                  <a:pt x="2190" y="132"/>
                </a:lnTo>
                <a:lnTo>
                  <a:pt x="2178" y="132"/>
                </a:lnTo>
                <a:lnTo>
                  <a:pt x="2166" y="126"/>
                </a:lnTo>
                <a:lnTo>
                  <a:pt x="2166" y="132"/>
                </a:lnTo>
                <a:lnTo>
                  <a:pt x="2178" y="132"/>
                </a:lnTo>
                <a:lnTo>
                  <a:pt x="2178" y="132"/>
                </a:lnTo>
                <a:lnTo>
                  <a:pt x="2178" y="132"/>
                </a:lnTo>
                <a:lnTo>
                  <a:pt x="2172" y="138"/>
                </a:lnTo>
                <a:lnTo>
                  <a:pt x="2166" y="138"/>
                </a:lnTo>
                <a:lnTo>
                  <a:pt x="2172" y="138"/>
                </a:lnTo>
                <a:lnTo>
                  <a:pt x="2178" y="138"/>
                </a:lnTo>
                <a:lnTo>
                  <a:pt x="2184" y="138"/>
                </a:lnTo>
                <a:lnTo>
                  <a:pt x="2190" y="138"/>
                </a:lnTo>
                <a:lnTo>
                  <a:pt x="2184" y="144"/>
                </a:lnTo>
                <a:lnTo>
                  <a:pt x="2178" y="144"/>
                </a:lnTo>
                <a:lnTo>
                  <a:pt x="2184" y="144"/>
                </a:lnTo>
                <a:lnTo>
                  <a:pt x="2202" y="144"/>
                </a:lnTo>
                <a:lnTo>
                  <a:pt x="2208" y="144"/>
                </a:lnTo>
                <a:lnTo>
                  <a:pt x="2214" y="144"/>
                </a:lnTo>
                <a:lnTo>
                  <a:pt x="2214" y="144"/>
                </a:lnTo>
                <a:lnTo>
                  <a:pt x="2214" y="150"/>
                </a:lnTo>
                <a:lnTo>
                  <a:pt x="2214" y="150"/>
                </a:lnTo>
                <a:lnTo>
                  <a:pt x="2220" y="150"/>
                </a:lnTo>
                <a:lnTo>
                  <a:pt x="2214" y="150"/>
                </a:lnTo>
                <a:lnTo>
                  <a:pt x="2226" y="150"/>
                </a:lnTo>
                <a:lnTo>
                  <a:pt x="2244" y="150"/>
                </a:lnTo>
                <a:lnTo>
                  <a:pt x="2250" y="156"/>
                </a:lnTo>
                <a:lnTo>
                  <a:pt x="2250" y="156"/>
                </a:lnTo>
                <a:lnTo>
                  <a:pt x="2262" y="156"/>
                </a:lnTo>
                <a:lnTo>
                  <a:pt x="2256" y="162"/>
                </a:lnTo>
                <a:lnTo>
                  <a:pt x="2250" y="162"/>
                </a:lnTo>
                <a:lnTo>
                  <a:pt x="2244" y="168"/>
                </a:lnTo>
                <a:lnTo>
                  <a:pt x="2244" y="168"/>
                </a:lnTo>
                <a:lnTo>
                  <a:pt x="2238" y="174"/>
                </a:lnTo>
                <a:lnTo>
                  <a:pt x="2238" y="174"/>
                </a:lnTo>
                <a:lnTo>
                  <a:pt x="2238" y="174"/>
                </a:lnTo>
                <a:lnTo>
                  <a:pt x="2244" y="174"/>
                </a:lnTo>
                <a:lnTo>
                  <a:pt x="2250" y="168"/>
                </a:lnTo>
                <a:lnTo>
                  <a:pt x="2256" y="168"/>
                </a:lnTo>
                <a:lnTo>
                  <a:pt x="2262" y="168"/>
                </a:lnTo>
                <a:lnTo>
                  <a:pt x="2268" y="168"/>
                </a:lnTo>
                <a:lnTo>
                  <a:pt x="2268" y="174"/>
                </a:lnTo>
                <a:lnTo>
                  <a:pt x="2268" y="180"/>
                </a:lnTo>
                <a:lnTo>
                  <a:pt x="2268" y="180"/>
                </a:lnTo>
                <a:lnTo>
                  <a:pt x="2262" y="192"/>
                </a:lnTo>
                <a:lnTo>
                  <a:pt x="2256" y="192"/>
                </a:lnTo>
                <a:lnTo>
                  <a:pt x="2244" y="198"/>
                </a:lnTo>
                <a:lnTo>
                  <a:pt x="2244" y="204"/>
                </a:lnTo>
                <a:lnTo>
                  <a:pt x="2244" y="204"/>
                </a:lnTo>
                <a:lnTo>
                  <a:pt x="2250" y="204"/>
                </a:lnTo>
                <a:lnTo>
                  <a:pt x="2256" y="198"/>
                </a:lnTo>
                <a:lnTo>
                  <a:pt x="2262" y="192"/>
                </a:lnTo>
                <a:lnTo>
                  <a:pt x="2274" y="192"/>
                </a:lnTo>
                <a:lnTo>
                  <a:pt x="2286" y="192"/>
                </a:lnTo>
                <a:lnTo>
                  <a:pt x="2298" y="186"/>
                </a:lnTo>
                <a:lnTo>
                  <a:pt x="2292" y="192"/>
                </a:lnTo>
                <a:lnTo>
                  <a:pt x="2286" y="198"/>
                </a:lnTo>
                <a:lnTo>
                  <a:pt x="2298" y="198"/>
                </a:lnTo>
                <a:lnTo>
                  <a:pt x="2298" y="204"/>
                </a:lnTo>
                <a:lnTo>
                  <a:pt x="2304" y="198"/>
                </a:lnTo>
                <a:lnTo>
                  <a:pt x="2298" y="192"/>
                </a:lnTo>
                <a:lnTo>
                  <a:pt x="2310" y="186"/>
                </a:lnTo>
                <a:lnTo>
                  <a:pt x="2304" y="186"/>
                </a:lnTo>
                <a:lnTo>
                  <a:pt x="2310" y="180"/>
                </a:lnTo>
                <a:lnTo>
                  <a:pt x="2304" y="174"/>
                </a:lnTo>
                <a:lnTo>
                  <a:pt x="2304" y="174"/>
                </a:lnTo>
                <a:lnTo>
                  <a:pt x="2322" y="174"/>
                </a:lnTo>
                <a:lnTo>
                  <a:pt x="2322" y="174"/>
                </a:lnTo>
                <a:lnTo>
                  <a:pt x="2316" y="180"/>
                </a:lnTo>
                <a:lnTo>
                  <a:pt x="2328" y="180"/>
                </a:lnTo>
                <a:lnTo>
                  <a:pt x="2328" y="186"/>
                </a:lnTo>
                <a:lnTo>
                  <a:pt x="2328" y="186"/>
                </a:lnTo>
                <a:lnTo>
                  <a:pt x="2328" y="192"/>
                </a:lnTo>
                <a:lnTo>
                  <a:pt x="2328" y="198"/>
                </a:lnTo>
                <a:lnTo>
                  <a:pt x="2322" y="204"/>
                </a:lnTo>
                <a:lnTo>
                  <a:pt x="2328" y="204"/>
                </a:lnTo>
                <a:lnTo>
                  <a:pt x="2334" y="198"/>
                </a:lnTo>
                <a:lnTo>
                  <a:pt x="2334" y="192"/>
                </a:lnTo>
                <a:lnTo>
                  <a:pt x="2334" y="192"/>
                </a:lnTo>
                <a:lnTo>
                  <a:pt x="2334" y="186"/>
                </a:lnTo>
                <a:lnTo>
                  <a:pt x="2334" y="180"/>
                </a:lnTo>
                <a:lnTo>
                  <a:pt x="2340" y="180"/>
                </a:lnTo>
                <a:lnTo>
                  <a:pt x="2346" y="180"/>
                </a:lnTo>
                <a:lnTo>
                  <a:pt x="2352" y="180"/>
                </a:lnTo>
                <a:lnTo>
                  <a:pt x="2358" y="180"/>
                </a:lnTo>
                <a:lnTo>
                  <a:pt x="2358" y="186"/>
                </a:lnTo>
                <a:lnTo>
                  <a:pt x="2358" y="192"/>
                </a:lnTo>
                <a:lnTo>
                  <a:pt x="2358" y="186"/>
                </a:lnTo>
                <a:lnTo>
                  <a:pt x="2364" y="186"/>
                </a:lnTo>
                <a:lnTo>
                  <a:pt x="2370" y="198"/>
                </a:lnTo>
                <a:lnTo>
                  <a:pt x="2370" y="198"/>
                </a:lnTo>
                <a:lnTo>
                  <a:pt x="2370" y="204"/>
                </a:lnTo>
                <a:lnTo>
                  <a:pt x="2370" y="204"/>
                </a:lnTo>
                <a:lnTo>
                  <a:pt x="2370" y="210"/>
                </a:lnTo>
                <a:lnTo>
                  <a:pt x="2370" y="216"/>
                </a:lnTo>
                <a:lnTo>
                  <a:pt x="2370" y="222"/>
                </a:lnTo>
                <a:lnTo>
                  <a:pt x="2370" y="222"/>
                </a:lnTo>
                <a:lnTo>
                  <a:pt x="2364" y="222"/>
                </a:lnTo>
                <a:lnTo>
                  <a:pt x="2358" y="228"/>
                </a:lnTo>
                <a:lnTo>
                  <a:pt x="2352" y="228"/>
                </a:lnTo>
                <a:lnTo>
                  <a:pt x="2352" y="222"/>
                </a:lnTo>
                <a:lnTo>
                  <a:pt x="2346" y="222"/>
                </a:lnTo>
                <a:lnTo>
                  <a:pt x="2346" y="222"/>
                </a:lnTo>
                <a:lnTo>
                  <a:pt x="2334" y="228"/>
                </a:lnTo>
                <a:lnTo>
                  <a:pt x="2334" y="222"/>
                </a:lnTo>
                <a:lnTo>
                  <a:pt x="2328" y="216"/>
                </a:lnTo>
                <a:lnTo>
                  <a:pt x="2322" y="216"/>
                </a:lnTo>
                <a:lnTo>
                  <a:pt x="2322" y="210"/>
                </a:lnTo>
                <a:lnTo>
                  <a:pt x="2316" y="210"/>
                </a:lnTo>
                <a:lnTo>
                  <a:pt x="2316" y="210"/>
                </a:lnTo>
                <a:lnTo>
                  <a:pt x="2310" y="210"/>
                </a:lnTo>
                <a:lnTo>
                  <a:pt x="2298" y="204"/>
                </a:lnTo>
                <a:lnTo>
                  <a:pt x="2304" y="216"/>
                </a:lnTo>
                <a:lnTo>
                  <a:pt x="2304" y="222"/>
                </a:lnTo>
                <a:lnTo>
                  <a:pt x="2304" y="222"/>
                </a:lnTo>
                <a:lnTo>
                  <a:pt x="2304" y="222"/>
                </a:lnTo>
                <a:lnTo>
                  <a:pt x="2298" y="228"/>
                </a:lnTo>
                <a:lnTo>
                  <a:pt x="2298" y="228"/>
                </a:lnTo>
                <a:lnTo>
                  <a:pt x="2298" y="228"/>
                </a:lnTo>
                <a:lnTo>
                  <a:pt x="2298" y="234"/>
                </a:lnTo>
                <a:lnTo>
                  <a:pt x="2298" y="234"/>
                </a:lnTo>
                <a:lnTo>
                  <a:pt x="2298" y="240"/>
                </a:lnTo>
                <a:lnTo>
                  <a:pt x="2292" y="240"/>
                </a:lnTo>
                <a:lnTo>
                  <a:pt x="2286" y="240"/>
                </a:lnTo>
                <a:lnTo>
                  <a:pt x="2286" y="246"/>
                </a:lnTo>
                <a:lnTo>
                  <a:pt x="2280" y="246"/>
                </a:lnTo>
                <a:lnTo>
                  <a:pt x="2280" y="246"/>
                </a:lnTo>
                <a:lnTo>
                  <a:pt x="2274" y="246"/>
                </a:lnTo>
                <a:lnTo>
                  <a:pt x="2268" y="246"/>
                </a:lnTo>
                <a:lnTo>
                  <a:pt x="2268" y="246"/>
                </a:lnTo>
                <a:lnTo>
                  <a:pt x="2262" y="246"/>
                </a:lnTo>
                <a:lnTo>
                  <a:pt x="2256" y="252"/>
                </a:lnTo>
                <a:lnTo>
                  <a:pt x="2250" y="258"/>
                </a:lnTo>
                <a:lnTo>
                  <a:pt x="2250" y="258"/>
                </a:lnTo>
                <a:lnTo>
                  <a:pt x="2244" y="258"/>
                </a:lnTo>
                <a:lnTo>
                  <a:pt x="2238" y="258"/>
                </a:lnTo>
                <a:lnTo>
                  <a:pt x="2232" y="258"/>
                </a:lnTo>
                <a:lnTo>
                  <a:pt x="2226" y="258"/>
                </a:lnTo>
                <a:lnTo>
                  <a:pt x="2220" y="264"/>
                </a:lnTo>
                <a:lnTo>
                  <a:pt x="2220" y="264"/>
                </a:lnTo>
                <a:lnTo>
                  <a:pt x="2220" y="270"/>
                </a:lnTo>
                <a:lnTo>
                  <a:pt x="2220" y="270"/>
                </a:lnTo>
                <a:lnTo>
                  <a:pt x="2220" y="276"/>
                </a:lnTo>
                <a:lnTo>
                  <a:pt x="2220" y="282"/>
                </a:lnTo>
                <a:lnTo>
                  <a:pt x="2214" y="288"/>
                </a:lnTo>
                <a:lnTo>
                  <a:pt x="2208" y="294"/>
                </a:lnTo>
                <a:lnTo>
                  <a:pt x="2214" y="288"/>
                </a:lnTo>
                <a:lnTo>
                  <a:pt x="2208" y="294"/>
                </a:lnTo>
                <a:lnTo>
                  <a:pt x="2208" y="288"/>
                </a:lnTo>
                <a:lnTo>
                  <a:pt x="2196" y="294"/>
                </a:lnTo>
                <a:lnTo>
                  <a:pt x="2190" y="294"/>
                </a:lnTo>
                <a:lnTo>
                  <a:pt x="2178" y="294"/>
                </a:lnTo>
                <a:lnTo>
                  <a:pt x="2178" y="288"/>
                </a:lnTo>
                <a:lnTo>
                  <a:pt x="2178" y="288"/>
                </a:lnTo>
                <a:lnTo>
                  <a:pt x="2178" y="282"/>
                </a:lnTo>
                <a:lnTo>
                  <a:pt x="2178" y="282"/>
                </a:lnTo>
                <a:lnTo>
                  <a:pt x="2178" y="276"/>
                </a:lnTo>
                <a:lnTo>
                  <a:pt x="2178" y="276"/>
                </a:lnTo>
                <a:lnTo>
                  <a:pt x="2226" y="234"/>
                </a:lnTo>
                <a:lnTo>
                  <a:pt x="2208" y="198"/>
                </a:lnTo>
                <a:lnTo>
                  <a:pt x="2148" y="180"/>
                </a:lnTo>
                <a:lnTo>
                  <a:pt x="2142" y="174"/>
                </a:lnTo>
                <a:lnTo>
                  <a:pt x="2142" y="174"/>
                </a:lnTo>
                <a:lnTo>
                  <a:pt x="2142" y="174"/>
                </a:lnTo>
                <a:lnTo>
                  <a:pt x="2130" y="168"/>
                </a:lnTo>
                <a:lnTo>
                  <a:pt x="2124" y="162"/>
                </a:lnTo>
                <a:lnTo>
                  <a:pt x="2118" y="162"/>
                </a:lnTo>
                <a:lnTo>
                  <a:pt x="2112" y="156"/>
                </a:lnTo>
                <a:lnTo>
                  <a:pt x="2112" y="150"/>
                </a:lnTo>
                <a:lnTo>
                  <a:pt x="2112" y="144"/>
                </a:lnTo>
                <a:lnTo>
                  <a:pt x="2106" y="138"/>
                </a:lnTo>
                <a:lnTo>
                  <a:pt x="2094" y="144"/>
                </a:lnTo>
                <a:lnTo>
                  <a:pt x="2088" y="144"/>
                </a:lnTo>
                <a:lnTo>
                  <a:pt x="2082" y="144"/>
                </a:lnTo>
                <a:lnTo>
                  <a:pt x="2076" y="144"/>
                </a:lnTo>
                <a:lnTo>
                  <a:pt x="2070" y="150"/>
                </a:lnTo>
                <a:lnTo>
                  <a:pt x="2070" y="150"/>
                </a:lnTo>
                <a:lnTo>
                  <a:pt x="2058" y="156"/>
                </a:lnTo>
                <a:lnTo>
                  <a:pt x="2052" y="156"/>
                </a:lnTo>
                <a:lnTo>
                  <a:pt x="2052" y="156"/>
                </a:lnTo>
                <a:lnTo>
                  <a:pt x="2046" y="162"/>
                </a:lnTo>
                <a:lnTo>
                  <a:pt x="2022" y="168"/>
                </a:lnTo>
                <a:lnTo>
                  <a:pt x="2016" y="162"/>
                </a:lnTo>
                <a:lnTo>
                  <a:pt x="2010" y="162"/>
                </a:lnTo>
                <a:lnTo>
                  <a:pt x="2004" y="162"/>
                </a:lnTo>
                <a:lnTo>
                  <a:pt x="1998" y="162"/>
                </a:lnTo>
                <a:lnTo>
                  <a:pt x="1992" y="162"/>
                </a:lnTo>
                <a:lnTo>
                  <a:pt x="1986" y="162"/>
                </a:lnTo>
                <a:lnTo>
                  <a:pt x="1974" y="162"/>
                </a:lnTo>
                <a:lnTo>
                  <a:pt x="1968" y="168"/>
                </a:lnTo>
                <a:lnTo>
                  <a:pt x="1968" y="174"/>
                </a:lnTo>
                <a:lnTo>
                  <a:pt x="1962" y="180"/>
                </a:lnTo>
                <a:lnTo>
                  <a:pt x="1956" y="180"/>
                </a:lnTo>
                <a:lnTo>
                  <a:pt x="1950" y="186"/>
                </a:lnTo>
                <a:lnTo>
                  <a:pt x="1944" y="192"/>
                </a:lnTo>
                <a:lnTo>
                  <a:pt x="1944" y="192"/>
                </a:lnTo>
                <a:lnTo>
                  <a:pt x="1932" y="198"/>
                </a:lnTo>
                <a:lnTo>
                  <a:pt x="1926" y="198"/>
                </a:lnTo>
                <a:lnTo>
                  <a:pt x="1920" y="204"/>
                </a:lnTo>
                <a:lnTo>
                  <a:pt x="1914" y="204"/>
                </a:lnTo>
                <a:lnTo>
                  <a:pt x="1920" y="210"/>
                </a:lnTo>
                <a:lnTo>
                  <a:pt x="1926" y="216"/>
                </a:lnTo>
                <a:lnTo>
                  <a:pt x="1920" y="222"/>
                </a:lnTo>
                <a:lnTo>
                  <a:pt x="1914" y="222"/>
                </a:lnTo>
                <a:lnTo>
                  <a:pt x="1914" y="228"/>
                </a:lnTo>
                <a:lnTo>
                  <a:pt x="1908" y="234"/>
                </a:lnTo>
                <a:lnTo>
                  <a:pt x="1908" y="240"/>
                </a:lnTo>
                <a:lnTo>
                  <a:pt x="1908" y="246"/>
                </a:lnTo>
                <a:lnTo>
                  <a:pt x="1908" y="252"/>
                </a:lnTo>
                <a:lnTo>
                  <a:pt x="1902" y="258"/>
                </a:lnTo>
                <a:lnTo>
                  <a:pt x="1896" y="264"/>
                </a:lnTo>
                <a:lnTo>
                  <a:pt x="1896" y="264"/>
                </a:lnTo>
                <a:lnTo>
                  <a:pt x="1896" y="270"/>
                </a:lnTo>
                <a:lnTo>
                  <a:pt x="1890" y="276"/>
                </a:lnTo>
                <a:lnTo>
                  <a:pt x="1896" y="282"/>
                </a:lnTo>
                <a:lnTo>
                  <a:pt x="1896" y="282"/>
                </a:lnTo>
                <a:lnTo>
                  <a:pt x="1896" y="288"/>
                </a:lnTo>
                <a:lnTo>
                  <a:pt x="1902" y="288"/>
                </a:lnTo>
                <a:lnTo>
                  <a:pt x="1902" y="294"/>
                </a:lnTo>
                <a:lnTo>
                  <a:pt x="1908" y="288"/>
                </a:lnTo>
                <a:lnTo>
                  <a:pt x="1908" y="294"/>
                </a:lnTo>
                <a:lnTo>
                  <a:pt x="1902" y="300"/>
                </a:lnTo>
                <a:lnTo>
                  <a:pt x="1902" y="300"/>
                </a:lnTo>
                <a:lnTo>
                  <a:pt x="1890" y="306"/>
                </a:lnTo>
                <a:lnTo>
                  <a:pt x="1884" y="312"/>
                </a:lnTo>
                <a:lnTo>
                  <a:pt x="1878" y="312"/>
                </a:lnTo>
                <a:lnTo>
                  <a:pt x="1872" y="312"/>
                </a:lnTo>
                <a:lnTo>
                  <a:pt x="1866" y="312"/>
                </a:lnTo>
                <a:lnTo>
                  <a:pt x="1860" y="318"/>
                </a:lnTo>
                <a:lnTo>
                  <a:pt x="1860" y="318"/>
                </a:lnTo>
                <a:lnTo>
                  <a:pt x="1854" y="324"/>
                </a:lnTo>
                <a:lnTo>
                  <a:pt x="1854" y="330"/>
                </a:lnTo>
                <a:lnTo>
                  <a:pt x="1848" y="336"/>
                </a:lnTo>
                <a:lnTo>
                  <a:pt x="1848" y="342"/>
                </a:lnTo>
                <a:lnTo>
                  <a:pt x="1848" y="342"/>
                </a:lnTo>
                <a:lnTo>
                  <a:pt x="1836" y="348"/>
                </a:lnTo>
                <a:lnTo>
                  <a:pt x="1830" y="354"/>
                </a:lnTo>
                <a:lnTo>
                  <a:pt x="1824" y="354"/>
                </a:lnTo>
                <a:lnTo>
                  <a:pt x="1818" y="342"/>
                </a:lnTo>
                <a:lnTo>
                  <a:pt x="1806" y="336"/>
                </a:lnTo>
                <a:lnTo>
                  <a:pt x="1800" y="336"/>
                </a:lnTo>
                <a:lnTo>
                  <a:pt x="1788" y="336"/>
                </a:lnTo>
                <a:lnTo>
                  <a:pt x="1776" y="330"/>
                </a:lnTo>
                <a:lnTo>
                  <a:pt x="1764" y="330"/>
                </a:lnTo>
                <a:lnTo>
                  <a:pt x="1764" y="324"/>
                </a:lnTo>
                <a:lnTo>
                  <a:pt x="1764" y="324"/>
                </a:lnTo>
                <a:lnTo>
                  <a:pt x="1752" y="324"/>
                </a:lnTo>
                <a:lnTo>
                  <a:pt x="1752" y="318"/>
                </a:lnTo>
                <a:lnTo>
                  <a:pt x="1740" y="318"/>
                </a:lnTo>
                <a:lnTo>
                  <a:pt x="1734" y="318"/>
                </a:lnTo>
                <a:lnTo>
                  <a:pt x="1728" y="318"/>
                </a:lnTo>
                <a:lnTo>
                  <a:pt x="1728" y="324"/>
                </a:lnTo>
                <a:lnTo>
                  <a:pt x="1722" y="324"/>
                </a:lnTo>
                <a:lnTo>
                  <a:pt x="1722" y="330"/>
                </a:lnTo>
                <a:lnTo>
                  <a:pt x="1722" y="330"/>
                </a:lnTo>
                <a:lnTo>
                  <a:pt x="1704" y="336"/>
                </a:lnTo>
                <a:lnTo>
                  <a:pt x="1698" y="336"/>
                </a:lnTo>
                <a:lnTo>
                  <a:pt x="1674" y="348"/>
                </a:lnTo>
                <a:lnTo>
                  <a:pt x="1662" y="336"/>
                </a:lnTo>
                <a:lnTo>
                  <a:pt x="1638" y="336"/>
                </a:lnTo>
                <a:lnTo>
                  <a:pt x="1614" y="330"/>
                </a:lnTo>
                <a:lnTo>
                  <a:pt x="1602" y="330"/>
                </a:lnTo>
                <a:lnTo>
                  <a:pt x="1596" y="318"/>
                </a:lnTo>
                <a:lnTo>
                  <a:pt x="1584" y="306"/>
                </a:lnTo>
                <a:lnTo>
                  <a:pt x="1584" y="300"/>
                </a:lnTo>
                <a:lnTo>
                  <a:pt x="1560" y="288"/>
                </a:lnTo>
                <a:lnTo>
                  <a:pt x="1530" y="270"/>
                </a:lnTo>
                <a:lnTo>
                  <a:pt x="1500" y="264"/>
                </a:lnTo>
                <a:lnTo>
                  <a:pt x="1482" y="270"/>
                </a:lnTo>
                <a:lnTo>
                  <a:pt x="1476" y="270"/>
                </a:lnTo>
                <a:lnTo>
                  <a:pt x="1470" y="276"/>
                </a:lnTo>
                <a:lnTo>
                  <a:pt x="1470" y="282"/>
                </a:lnTo>
                <a:lnTo>
                  <a:pt x="1476" y="288"/>
                </a:lnTo>
                <a:lnTo>
                  <a:pt x="1482" y="294"/>
                </a:lnTo>
                <a:lnTo>
                  <a:pt x="1482" y="288"/>
                </a:lnTo>
                <a:lnTo>
                  <a:pt x="1446" y="294"/>
                </a:lnTo>
                <a:lnTo>
                  <a:pt x="1428" y="294"/>
                </a:lnTo>
                <a:lnTo>
                  <a:pt x="1386" y="294"/>
                </a:lnTo>
                <a:lnTo>
                  <a:pt x="1410" y="300"/>
                </a:lnTo>
                <a:lnTo>
                  <a:pt x="1410" y="318"/>
                </a:lnTo>
                <a:lnTo>
                  <a:pt x="1398" y="342"/>
                </a:lnTo>
                <a:lnTo>
                  <a:pt x="1374" y="354"/>
                </a:lnTo>
                <a:lnTo>
                  <a:pt x="1380" y="360"/>
                </a:lnTo>
                <a:lnTo>
                  <a:pt x="1398" y="360"/>
                </a:lnTo>
                <a:lnTo>
                  <a:pt x="1374" y="384"/>
                </a:lnTo>
                <a:lnTo>
                  <a:pt x="1284" y="360"/>
                </a:lnTo>
                <a:lnTo>
                  <a:pt x="1254" y="360"/>
                </a:lnTo>
                <a:lnTo>
                  <a:pt x="1242" y="354"/>
                </a:lnTo>
                <a:lnTo>
                  <a:pt x="1230" y="354"/>
                </a:lnTo>
                <a:lnTo>
                  <a:pt x="1212" y="354"/>
                </a:lnTo>
                <a:lnTo>
                  <a:pt x="1206" y="360"/>
                </a:lnTo>
                <a:lnTo>
                  <a:pt x="1206" y="372"/>
                </a:lnTo>
                <a:lnTo>
                  <a:pt x="1212" y="402"/>
                </a:lnTo>
                <a:lnTo>
                  <a:pt x="1188" y="438"/>
                </a:lnTo>
                <a:lnTo>
                  <a:pt x="1170" y="426"/>
                </a:lnTo>
                <a:lnTo>
                  <a:pt x="1128" y="414"/>
                </a:lnTo>
                <a:lnTo>
                  <a:pt x="1122" y="420"/>
                </a:lnTo>
                <a:lnTo>
                  <a:pt x="1086" y="444"/>
                </a:lnTo>
                <a:lnTo>
                  <a:pt x="1080" y="450"/>
                </a:lnTo>
                <a:lnTo>
                  <a:pt x="1062" y="480"/>
                </a:lnTo>
                <a:lnTo>
                  <a:pt x="1056" y="492"/>
                </a:lnTo>
                <a:lnTo>
                  <a:pt x="1026" y="498"/>
                </a:lnTo>
                <a:lnTo>
                  <a:pt x="1026" y="504"/>
                </a:lnTo>
                <a:lnTo>
                  <a:pt x="1038" y="522"/>
                </a:lnTo>
                <a:lnTo>
                  <a:pt x="1050" y="540"/>
                </a:lnTo>
                <a:lnTo>
                  <a:pt x="1050" y="558"/>
                </a:lnTo>
                <a:lnTo>
                  <a:pt x="1038" y="570"/>
                </a:lnTo>
                <a:lnTo>
                  <a:pt x="1014" y="582"/>
                </a:lnTo>
                <a:lnTo>
                  <a:pt x="984" y="624"/>
                </a:lnTo>
                <a:lnTo>
                  <a:pt x="954" y="636"/>
                </a:lnTo>
                <a:lnTo>
                  <a:pt x="966" y="660"/>
                </a:lnTo>
                <a:lnTo>
                  <a:pt x="966" y="666"/>
                </a:lnTo>
                <a:lnTo>
                  <a:pt x="924" y="684"/>
                </a:lnTo>
                <a:lnTo>
                  <a:pt x="876" y="690"/>
                </a:lnTo>
                <a:lnTo>
                  <a:pt x="888" y="732"/>
                </a:lnTo>
                <a:lnTo>
                  <a:pt x="882" y="744"/>
                </a:lnTo>
                <a:lnTo>
                  <a:pt x="876" y="798"/>
                </a:lnTo>
                <a:lnTo>
                  <a:pt x="864" y="810"/>
                </a:lnTo>
                <a:lnTo>
                  <a:pt x="858" y="828"/>
                </a:lnTo>
                <a:lnTo>
                  <a:pt x="798" y="906"/>
                </a:lnTo>
                <a:lnTo>
                  <a:pt x="840" y="930"/>
                </a:lnTo>
                <a:lnTo>
                  <a:pt x="846" y="966"/>
                </a:lnTo>
                <a:lnTo>
                  <a:pt x="822" y="996"/>
                </a:lnTo>
                <a:lnTo>
                  <a:pt x="762" y="984"/>
                </a:lnTo>
                <a:lnTo>
                  <a:pt x="732" y="990"/>
                </a:lnTo>
                <a:lnTo>
                  <a:pt x="708" y="1002"/>
                </a:lnTo>
                <a:lnTo>
                  <a:pt x="696" y="1008"/>
                </a:lnTo>
                <a:lnTo>
                  <a:pt x="678" y="1026"/>
                </a:lnTo>
                <a:lnTo>
                  <a:pt x="672" y="1032"/>
                </a:lnTo>
                <a:lnTo>
                  <a:pt x="660" y="1044"/>
                </a:lnTo>
                <a:lnTo>
                  <a:pt x="666" y="1056"/>
                </a:lnTo>
                <a:lnTo>
                  <a:pt x="660" y="1068"/>
                </a:lnTo>
                <a:lnTo>
                  <a:pt x="648" y="1086"/>
                </a:lnTo>
                <a:lnTo>
                  <a:pt x="648" y="1086"/>
                </a:lnTo>
                <a:lnTo>
                  <a:pt x="654" y="1098"/>
                </a:lnTo>
                <a:lnTo>
                  <a:pt x="666" y="1116"/>
                </a:lnTo>
                <a:lnTo>
                  <a:pt x="672" y="1116"/>
                </a:lnTo>
                <a:lnTo>
                  <a:pt x="672" y="1122"/>
                </a:lnTo>
                <a:lnTo>
                  <a:pt x="654" y="1134"/>
                </a:lnTo>
                <a:lnTo>
                  <a:pt x="660" y="1158"/>
                </a:lnTo>
                <a:lnTo>
                  <a:pt x="654" y="1176"/>
                </a:lnTo>
                <a:lnTo>
                  <a:pt x="660" y="1194"/>
                </a:lnTo>
                <a:lnTo>
                  <a:pt x="666" y="1200"/>
                </a:lnTo>
                <a:lnTo>
                  <a:pt x="672" y="1212"/>
                </a:lnTo>
                <a:lnTo>
                  <a:pt x="672" y="1212"/>
                </a:lnTo>
                <a:lnTo>
                  <a:pt x="672" y="1224"/>
                </a:lnTo>
                <a:lnTo>
                  <a:pt x="672" y="1242"/>
                </a:lnTo>
                <a:lnTo>
                  <a:pt x="672" y="1248"/>
                </a:lnTo>
                <a:lnTo>
                  <a:pt x="660" y="1302"/>
                </a:lnTo>
                <a:lnTo>
                  <a:pt x="690" y="1320"/>
                </a:lnTo>
                <a:lnTo>
                  <a:pt x="702" y="1320"/>
                </a:lnTo>
                <a:lnTo>
                  <a:pt x="726" y="1350"/>
                </a:lnTo>
                <a:lnTo>
                  <a:pt x="726" y="1356"/>
                </a:lnTo>
                <a:lnTo>
                  <a:pt x="726" y="1362"/>
                </a:lnTo>
                <a:lnTo>
                  <a:pt x="720" y="1368"/>
                </a:lnTo>
                <a:lnTo>
                  <a:pt x="714" y="1380"/>
                </a:lnTo>
                <a:lnTo>
                  <a:pt x="708" y="1392"/>
                </a:lnTo>
                <a:lnTo>
                  <a:pt x="702" y="1392"/>
                </a:lnTo>
                <a:lnTo>
                  <a:pt x="696" y="1392"/>
                </a:lnTo>
                <a:lnTo>
                  <a:pt x="684" y="1392"/>
                </a:lnTo>
                <a:lnTo>
                  <a:pt x="672" y="1398"/>
                </a:lnTo>
                <a:lnTo>
                  <a:pt x="678" y="1404"/>
                </a:lnTo>
                <a:lnTo>
                  <a:pt x="678" y="1410"/>
                </a:lnTo>
                <a:lnTo>
                  <a:pt x="684" y="1422"/>
                </a:lnTo>
                <a:lnTo>
                  <a:pt x="684" y="1428"/>
                </a:lnTo>
                <a:lnTo>
                  <a:pt x="690" y="1440"/>
                </a:lnTo>
                <a:lnTo>
                  <a:pt x="696" y="1446"/>
                </a:lnTo>
                <a:lnTo>
                  <a:pt x="696" y="1452"/>
                </a:lnTo>
                <a:lnTo>
                  <a:pt x="702" y="1458"/>
                </a:lnTo>
                <a:lnTo>
                  <a:pt x="708" y="1464"/>
                </a:lnTo>
                <a:lnTo>
                  <a:pt x="708" y="1476"/>
                </a:lnTo>
                <a:lnTo>
                  <a:pt x="708" y="1482"/>
                </a:lnTo>
                <a:lnTo>
                  <a:pt x="702" y="1488"/>
                </a:lnTo>
                <a:lnTo>
                  <a:pt x="696" y="1494"/>
                </a:lnTo>
                <a:lnTo>
                  <a:pt x="702" y="1512"/>
                </a:lnTo>
                <a:lnTo>
                  <a:pt x="696" y="1524"/>
                </a:lnTo>
                <a:lnTo>
                  <a:pt x="690" y="1536"/>
                </a:lnTo>
                <a:lnTo>
                  <a:pt x="684" y="1548"/>
                </a:lnTo>
                <a:lnTo>
                  <a:pt x="672" y="1554"/>
                </a:lnTo>
                <a:lnTo>
                  <a:pt x="666" y="1554"/>
                </a:lnTo>
                <a:lnTo>
                  <a:pt x="666" y="1554"/>
                </a:lnTo>
                <a:lnTo>
                  <a:pt x="648" y="1554"/>
                </a:lnTo>
                <a:lnTo>
                  <a:pt x="636" y="1560"/>
                </a:lnTo>
                <a:lnTo>
                  <a:pt x="636" y="1566"/>
                </a:lnTo>
                <a:lnTo>
                  <a:pt x="642" y="1566"/>
                </a:lnTo>
                <a:lnTo>
                  <a:pt x="642" y="1572"/>
                </a:lnTo>
                <a:lnTo>
                  <a:pt x="648" y="1578"/>
                </a:lnTo>
                <a:lnTo>
                  <a:pt x="642" y="1584"/>
                </a:lnTo>
                <a:lnTo>
                  <a:pt x="636" y="1590"/>
                </a:lnTo>
                <a:lnTo>
                  <a:pt x="624" y="1596"/>
                </a:lnTo>
                <a:lnTo>
                  <a:pt x="624" y="1620"/>
                </a:lnTo>
                <a:lnTo>
                  <a:pt x="630" y="1638"/>
                </a:lnTo>
                <a:lnTo>
                  <a:pt x="630" y="1662"/>
                </a:lnTo>
                <a:lnTo>
                  <a:pt x="630" y="1668"/>
                </a:lnTo>
                <a:lnTo>
                  <a:pt x="624" y="1680"/>
                </a:lnTo>
                <a:lnTo>
                  <a:pt x="618" y="1686"/>
                </a:lnTo>
                <a:lnTo>
                  <a:pt x="606" y="1692"/>
                </a:lnTo>
                <a:lnTo>
                  <a:pt x="600" y="1692"/>
                </a:lnTo>
                <a:lnTo>
                  <a:pt x="600" y="1686"/>
                </a:lnTo>
                <a:lnTo>
                  <a:pt x="594" y="1680"/>
                </a:lnTo>
                <a:lnTo>
                  <a:pt x="588" y="1668"/>
                </a:lnTo>
                <a:lnTo>
                  <a:pt x="570" y="1680"/>
                </a:lnTo>
                <a:lnTo>
                  <a:pt x="564" y="1686"/>
                </a:lnTo>
                <a:lnTo>
                  <a:pt x="570" y="1674"/>
                </a:lnTo>
                <a:lnTo>
                  <a:pt x="570" y="1668"/>
                </a:lnTo>
                <a:lnTo>
                  <a:pt x="576" y="1662"/>
                </a:lnTo>
                <a:lnTo>
                  <a:pt x="564" y="1662"/>
                </a:lnTo>
                <a:lnTo>
                  <a:pt x="564" y="1668"/>
                </a:lnTo>
                <a:lnTo>
                  <a:pt x="558" y="1668"/>
                </a:lnTo>
                <a:lnTo>
                  <a:pt x="558" y="1662"/>
                </a:lnTo>
                <a:lnTo>
                  <a:pt x="552" y="1662"/>
                </a:lnTo>
                <a:lnTo>
                  <a:pt x="552" y="1656"/>
                </a:lnTo>
                <a:lnTo>
                  <a:pt x="540" y="1668"/>
                </a:lnTo>
                <a:lnTo>
                  <a:pt x="534" y="1662"/>
                </a:lnTo>
                <a:lnTo>
                  <a:pt x="534" y="1650"/>
                </a:lnTo>
                <a:lnTo>
                  <a:pt x="534" y="1644"/>
                </a:lnTo>
                <a:lnTo>
                  <a:pt x="534" y="1638"/>
                </a:lnTo>
                <a:lnTo>
                  <a:pt x="528" y="1638"/>
                </a:lnTo>
                <a:lnTo>
                  <a:pt x="522" y="1632"/>
                </a:lnTo>
                <a:lnTo>
                  <a:pt x="522" y="1626"/>
                </a:lnTo>
                <a:lnTo>
                  <a:pt x="522" y="1614"/>
                </a:lnTo>
                <a:lnTo>
                  <a:pt x="522" y="1602"/>
                </a:lnTo>
                <a:lnTo>
                  <a:pt x="522" y="1590"/>
                </a:lnTo>
                <a:lnTo>
                  <a:pt x="522" y="1572"/>
                </a:lnTo>
                <a:lnTo>
                  <a:pt x="528" y="1560"/>
                </a:lnTo>
                <a:lnTo>
                  <a:pt x="534" y="1578"/>
                </a:lnTo>
                <a:lnTo>
                  <a:pt x="534" y="1560"/>
                </a:lnTo>
                <a:lnTo>
                  <a:pt x="534" y="1554"/>
                </a:lnTo>
                <a:lnTo>
                  <a:pt x="528" y="1554"/>
                </a:lnTo>
                <a:lnTo>
                  <a:pt x="516" y="1554"/>
                </a:lnTo>
                <a:lnTo>
                  <a:pt x="510" y="1566"/>
                </a:lnTo>
                <a:lnTo>
                  <a:pt x="510" y="1572"/>
                </a:lnTo>
                <a:lnTo>
                  <a:pt x="516" y="1578"/>
                </a:lnTo>
                <a:lnTo>
                  <a:pt x="516" y="1584"/>
                </a:lnTo>
                <a:lnTo>
                  <a:pt x="516" y="1584"/>
                </a:lnTo>
                <a:lnTo>
                  <a:pt x="522" y="1602"/>
                </a:lnTo>
                <a:lnTo>
                  <a:pt x="516" y="1608"/>
                </a:lnTo>
                <a:lnTo>
                  <a:pt x="504" y="1608"/>
                </a:lnTo>
                <a:lnTo>
                  <a:pt x="504" y="1608"/>
                </a:lnTo>
                <a:lnTo>
                  <a:pt x="486" y="1602"/>
                </a:lnTo>
                <a:lnTo>
                  <a:pt x="498" y="1614"/>
                </a:lnTo>
                <a:lnTo>
                  <a:pt x="516" y="1620"/>
                </a:lnTo>
                <a:lnTo>
                  <a:pt x="516" y="1638"/>
                </a:lnTo>
                <a:lnTo>
                  <a:pt x="510" y="1650"/>
                </a:lnTo>
                <a:lnTo>
                  <a:pt x="504" y="1662"/>
                </a:lnTo>
                <a:lnTo>
                  <a:pt x="498" y="1650"/>
                </a:lnTo>
                <a:lnTo>
                  <a:pt x="492" y="1668"/>
                </a:lnTo>
                <a:lnTo>
                  <a:pt x="492" y="1674"/>
                </a:lnTo>
                <a:lnTo>
                  <a:pt x="480" y="1680"/>
                </a:lnTo>
                <a:lnTo>
                  <a:pt x="474" y="1680"/>
                </a:lnTo>
                <a:lnTo>
                  <a:pt x="462" y="1668"/>
                </a:lnTo>
                <a:lnTo>
                  <a:pt x="456" y="1668"/>
                </a:lnTo>
                <a:lnTo>
                  <a:pt x="468" y="1686"/>
                </a:lnTo>
                <a:lnTo>
                  <a:pt x="450" y="1686"/>
                </a:lnTo>
                <a:lnTo>
                  <a:pt x="450" y="1674"/>
                </a:lnTo>
                <a:lnTo>
                  <a:pt x="438" y="1668"/>
                </a:lnTo>
                <a:lnTo>
                  <a:pt x="444" y="1686"/>
                </a:lnTo>
                <a:lnTo>
                  <a:pt x="432" y="1686"/>
                </a:lnTo>
                <a:lnTo>
                  <a:pt x="426" y="1686"/>
                </a:lnTo>
                <a:lnTo>
                  <a:pt x="414" y="1692"/>
                </a:lnTo>
                <a:lnTo>
                  <a:pt x="408" y="1692"/>
                </a:lnTo>
                <a:lnTo>
                  <a:pt x="402" y="1698"/>
                </a:lnTo>
                <a:lnTo>
                  <a:pt x="420" y="1698"/>
                </a:lnTo>
                <a:lnTo>
                  <a:pt x="414" y="1704"/>
                </a:lnTo>
                <a:lnTo>
                  <a:pt x="408" y="1710"/>
                </a:lnTo>
                <a:lnTo>
                  <a:pt x="402" y="1710"/>
                </a:lnTo>
                <a:lnTo>
                  <a:pt x="384" y="1710"/>
                </a:lnTo>
                <a:lnTo>
                  <a:pt x="402" y="1716"/>
                </a:lnTo>
                <a:lnTo>
                  <a:pt x="402" y="1716"/>
                </a:lnTo>
                <a:lnTo>
                  <a:pt x="384" y="1728"/>
                </a:lnTo>
                <a:lnTo>
                  <a:pt x="372" y="1728"/>
                </a:lnTo>
                <a:lnTo>
                  <a:pt x="366" y="1746"/>
                </a:lnTo>
                <a:lnTo>
                  <a:pt x="360" y="1746"/>
                </a:lnTo>
                <a:lnTo>
                  <a:pt x="354" y="1752"/>
                </a:lnTo>
                <a:lnTo>
                  <a:pt x="342" y="1764"/>
                </a:lnTo>
                <a:lnTo>
                  <a:pt x="336" y="1770"/>
                </a:lnTo>
                <a:lnTo>
                  <a:pt x="330" y="1782"/>
                </a:lnTo>
                <a:lnTo>
                  <a:pt x="318" y="1782"/>
                </a:lnTo>
                <a:lnTo>
                  <a:pt x="306" y="1788"/>
                </a:lnTo>
                <a:lnTo>
                  <a:pt x="312" y="1794"/>
                </a:lnTo>
                <a:lnTo>
                  <a:pt x="300" y="1794"/>
                </a:lnTo>
                <a:lnTo>
                  <a:pt x="294" y="1794"/>
                </a:lnTo>
                <a:lnTo>
                  <a:pt x="294" y="1794"/>
                </a:lnTo>
                <a:lnTo>
                  <a:pt x="294" y="1782"/>
                </a:lnTo>
                <a:lnTo>
                  <a:pt x="288" y="1782"/>
                </a:lnTo>
                <a:lnTo>
                  <a:pt x="288" y="1794"/>
                </a:lnTo>
                <a:lnTo>
                  <a:pt x="282" y="1794"/>
                </a:lnTo>
                <a:lnTo>
                  <a:pt x="282" y="1800"/>
                </a:lnTo>
                <a:lnTo>
                  <a:pt x="270" y="1800"/>
                </a:lnTo>
                <a:lnTo>
                  <a:pt x="258" y="1806"/>
                </a:lnTo>
                <a:lnTo>
                  <a:pt x="258" y="1800"/>
                </a:lnTo>
                <a:lnTo>
                  <a:pt x="258" y="1806"/>
                </a:lnTo>
                <a:lnTo>
                  <a:pt x="258" y="1806"/>
                </a:lnTo>
                <a:lnTo>
                  <a:pt x="252" y="1812"/>
                </a:lnTo>
                <a:lnTo>
                  <a:pt x="240" y="1812"/>
                </a:lnTo>
                <a:lnTo>
                  <a:pt x="234" y="1806"/>
                </a:lnTo>
                <a:lnTo>
                  <a:pt x="234" y="1812"/>
                </a:lnTo>
                <a:lnTo>
                  <a:pt x="222" y="1806"/>
                </a:lnTo>
                <a:lnTo>
                  <a:pt x="216" y="1806"/>
                </a:lnTo>
                <a:lnTo>
                  <a:pt x="210" y="1806"/>
                </a:lnTo>
                <a:lnTo>
                  <a:pt x="210" y="1806"/>
                </a:lnTo>
                <a:lnTo>
                  <a:pt x="198" y="1812"/>
                </a:lnTo>
                <a:lnTo>
                  <a:pt x="198" y="1812"/>
                </a:lnTo>
                <a:lnTo>
                  <a:pt x="204" y="1806"/>
                </a:lnTo>
                <a:lnTo>
                  <a:pt x="210" y="1800"/>
                </a:lnTo>
                <a:lnTo>
                  <a:pt x="210" y="1794"/>
                </a:lnTo>
                <a:lnTo>
                  <a:pt x="204" y="1800"/>
                </a:lnTo>
                <a:lnTo>
                  <a:pt x="192" y="1806"/>
                </a:lnTo>
                <a:lnTo>
                  <a:pt x="198" y="1794"/>
                </a:lnTo>
                <a:lnTo>
                  <a:pt x="192" y="1806"/>
                </a:lnTo>
                <a:lnTo>
                  <a:pt x="192" y="1800"/>
                </a:lnTo>
                <a:lnTo>
                  <a:pt x="186" y="1800"/>
                </a:lnTo>
                <a:lnTo>
                  <a:pt x="180" y="1800"/>
                </a:lnTo>
                <a:lnTo>
                  <a:pt x="186" y="1794"/>
                </a:lnTo>
                <a:lnTo>
                  <a:pt x="198" y="1794"/>
                </a:lnTo>
                <a:lnTo>
                  <a:pt x="186" y="1794"/>
                </a:lnTo>
                <a:lnTo>
                  <a:pt x="180" y="1782"/>
                </a:lnTo>
                <a:lnTo>
                  <a:pt x="180" y="1794"/>
                </a:lnTo>
                <a:lnTo>
                  <a:pt x="174" y="1800"/>
                </a:lnTo>
                <a:lnTo>
                  <a:pt x="180" y="1800"/>
                </a:lnTo>
                <a:lnTo>
                  <a:pt x="162" y="1800"/>
                </a:lnTo>
                <a:lnTo>
                  <a:pt x="156" y="1794"/>
                </a:lnTo>
                <a:lnTo>
                  <a:pt x="162" y="1788"/>
                </a:lnTo>
                <a:lnTo>
                  <a:pt x="168" y="1788"/>
                </a:lnTo>
                <a:lnTo>
                  <a:pt x="174" y="1776"/>
                </a:lnTo>
                <a:lnTo>
                  <a:pt x="168" y="1782"/>
                </a:lnTo>
                <a:lnTo>
                  <a:pt x="162" y="1770"/>
                </a:lnTo>
                <a:lnTo>
                  <a:pt x="162" y="1782"/>
                </a:lnTo>
                <a:lnTo>
                  <a:pt x="150" y="1782"/>
                </a:lnTo>
                <a:lnTo>
                  <a:pt x="144" y="1776"/>
                </a:lnTo>
                <a:lnTo>
                  <a:pt x="138" y="1776"/>
                </a:lnTo>
                <a:lnTo>
                  <a:pt x="132" y="1770"/>
                </a:lnTo>
                <a:lnTo>
                  <a:pt x="132" y="1770"/>
                </a:lnTo>
                <a:lnTo>
                  <a:pt x="120" y="1764"/>
                </a:lnTo>
                <a:lnTo>
                  <a:pt x="108" y="1758"/>
                </a:lnTo>
                <a:lnTo>
                  <a:pt x="108" y="1758"/>
                </a:lnTo>
                <a:lnTo>
                  <a:pt x="102" y="1752"/>
                </a:lnTo>
                <a:lnTo>
                  <a:pt x="96" y="1746"/>
                </a:lnTo>
                <a:lnTo>
                  <a:pt x="84" y="1746"/>
                </a:lnTo>
                <a:lnTo>
                  <a:pt x="72" y="1734"/>
                </a:lnTo>
                <a:lnTo>
                  <a:pt x="66" y="1728"/>
                </a:lnTo>
                <a:lnTo>
                  <a:pt x="60" y="1722"/>
                </a:lnTo>
                <a:lnTo>
                  <a:pt x="54" y="1710"/>
                </a:lnTo>
                <a:lnTo>
                  <a:pt x="60" y="1704"/>
                </a:lnTo>
                <a:lnTo>
                  <a:pt x="66" y="1686"/>
                </a:lnTo>
                <a:lnTo>
                  <a:pt x="60" y="1692"/>
                </a:lnTo>
                <a:lnTo>
                  <a:pt x="66" y="1686"/>
                </a:lnTo>
                <a:lnTo>
                  <a:pt x="78" y="1686"/>
                </a:lnTo>
                <a:lnTo>
                  <a:pt x="84" y="1686"/>
                </a:lnTo>
                <a:lnTo>
                  <a:pt x="90" y="1686"/>
                </a:lnTo>
                <a:lnTo>
                  <a:pt x="90" y="1686"/>
                </a:lnTo>
                <a:lnTo>
                  <a:pt x="102" y="1686"/>
                </a:lnTo>
                <a:lnTo>
                  <a:pt x="102" y="1692"/>
                </a:lnTo>
                <a:lnTo>
                  <a:pt x="114" y="1698"/>
                </a:lnTo>
                <a:lnTo>
                  <a:pt x="108" y="1692"/>
                </a:lnTo>
                <a:lnTo>
                  <a:pt x="162" y="1680"/>
                </a:lnTo>
                <a:lnTo>
                  <a:pt x="162" y="1680"/>
                </a:lnTo>
                <a:lnTo>
                  <a:pt x="120" y="1686"/>
                </a:lnTo>
                <a:lnTo>
                  <a:pt x="108" y="1686"/>
                </a:lnTo>
                <a:lnTo>
                  <a:pt x="102" y="1686"/>
                </a:lnTo>
                <a:lnTo>
                  <a:pt x="108" y="1686"/>
                </a:lnTo>
                <a:lnTo>
                  <a:pt x="102" y="1680"/>
                </a:lnTo>
                <a:lnTo>
                  <a:pt x="96" y="1686"/>
                </a:lnTo>
                <a:lnTo>
                  <a:pt x="90" y="1680"/>
                </a:lnTo>
                <a:lnTo>
                  <a:pt x="96" y="1674"/>
                </a:lnTo>
                <a:lnTo>
                  <a:pt x="120" y="1662"/>
                </a:lnTo>
                <a:lnTo>
                  <a:pt x="102" y="1668"/>
                </a:lnTo>
                <a:lnTo>
                  <a:pt x="114" y="1656"/>
                </a:lnTo>
                <a:lnTo>
                  <a:pt x="144" y="1638"/>
                </a:lnTo>
                <a:lnTo>
                  <a:pt x="114" y="1650"/>
                </a:lnTo>
                <a:lnTo>
                  <a:pt x="114" y="1644"/>
                </a:lnTo>
                <a:lnTo>
                  <a:pt x="126" y="1638"/>
                </a:lnTo>
                <a:lnTo>
                  <a:pt x="102" y="1638"/>
                </a:lnTo>
                <a:lnTo>
                  <a:pt x="108" y="1632"/>
                </a:lnTo>
                <a:lnTo>
                  <a:pt x="114" y="1626"/>
                </a:lnTo>
                <a:lnTo>
                  <a:pt x="114" y="1626"/>
                </a:lnTo>
                <a:lnTo>
                  <a:pt x="126" y="1614"/>
                </a:lnTo>
                <a:lnTo>
                  <a:pt x="150" y="1608"/>
                </a:lnTo>
                <a:lnTo>
                  <a:pt x="144" y="1602"/>
                </a:lnTo>
                <a:lnTo>
                  <a:pt x="126" y="1608"/>
                </a:lnTo>
                <a:lnTo>
                  <a:pt x="138" y="1590"/>
                </a:lnTo>
                <a:lnTo>
                  <a:pt x="120" y="1614"/>
                </a:lnTo>
                <a:lnTo>
                  <a:pt x="120" y="1614"/>
                </a:lnTo>
                <a:lnTo>
                  <a:pt x="108" y="1626"/>
                </a:lnTo>
                <a:lnTo>
                  <a:pt x="96" y="1638"/>
                </a:lnTo>
                <a:lnTo>
                  <a:pt x="96" y="1620"/>
                </a:lnTo>
                <a:lnTo>
                  <a:pt x="114" y="1614"/>
                </a:lnTo>
                <a:lnTo>
                  <a:pt x="114" y="1614"/>
                </a:lnTo>
                <a:lnTo>
                  <a:pt x="90" y="1614"/>
                </a:lnTo>
                <a:lnTo>
                  <a:pt x="90" y="1608"/>
                </a:lnTo>
                <a:lnTo>
                  <a:pt x="84" y="1608"/>
                </a:lnTo>
                <a:lnTo>
                  <a:pt x="84" y="1620"/>
                </a:lnTo>
                <a:lnTo>
                  <a:pt x="72" y="1626"/>
                </a:lnTo>
                <a:lnTo>
                  <a:pt x="84" y="1620"/>
                </a:lnTo>
                <a:lnTo>
                  <a:pt x="90" y="1632"/>
                </a:lnTo>
                <a:lnTo>
                  <a:pt x="90" y="1638"/>
                </a:lnTo>
                <a:lnTo>
                  <a:pt x="78" y="1638"/>
                </a:lnTo>
                <a:lnTo>
                  <a:pt x="66" y="1650"/>
                </a:lnTo>
                <a:lnTo>
                  <a:pt x="72" y="1638"/>
                </a:lnTo>
                <a:lnTo>
                  <a:pt x="66" y="1614"/>
                </a:lnTo>
                <a:lnTo>
                  <a:pt x="54" y="1620"/>
                </a:lnTo>
                <a:lnTo>
                  <a:pt x="60" y="1620"/>
                </a:lnTo>
                <a:lnTo>
                  <a:pt x="60" y="1644"/>
                </a:lnTo>
                <a:lnTo>
                  <a:pt x="42" y="1644"/>
                </a:lnTo>
                <a:lnTo>
                  <a:pt x="36" y="1662"/>
                </a:lnTo>
                <a:lnTo>
                  <a:pt x="30" y="1662"/>
                </a:lnTo>
                <a:lnTo>
                  <a:pt x="30" y="1632"/>
                </a:lnTo>
                <a:lnTo>
                  <a:pt x="30" y="1614"/>
                </a:lnTo>
                <a:lnTo>
                  <a:pt x="30" y="1614"/>
                </a:lnTo>
                <a:lnTo>
                  <a:pt x="42" y="1602"/>
                </a:lnTo>
                <a:lnTo>
                  <a:pt x="42" y="1596"/>
                </a:lnTo>
                <a:lnTo>
                  <a:pt x="48" y="1590"/>
                </a:lnTo>
                <a:lnTo>
                  <a:pt x="54" y="1602"/>
                </a:lnTo>
                <a:lnTo>
                  <a:pt x="54" y="1590"/>
                </a:lnTo>
                <a:lnTo>
                  <a:pt x="54" y="1590"/>
                </a:lnTo>
                <a:lnTo>
                  <a:pt x="54" y="1584"/>
                </a:lnTo>
                <a:lnTo>
                  <a:pt x="60" y="1584"/>
                </a:lnTo>
                <a:lnTo>
                  <a:pt x="60" y="1608"/>
                </a:lnTo>
                <a:lnTo>
                  <a:pt x="54" y="1608"/>
                </a:lnTo>
                <a:lnTo>
                  <a:pt x="54" y="1614"/>
                </a:lnTo>
                <a:lnTo>
                  <a:pt x="54" y="1620"/>
                </a:lnTo>
                <a:lnTo>
                  <a:pt x="60" y="1608"/>
                </a:lnTo>
                <a:lnTo>
                  <a:pt x="60" y="1608"/>
                </a:lnTo>
                <a:lnTo>
                  <a:pt x="66" y="1590"/>
                </a:lnTo>
                <a:lnTo>
                  <a:pt x="84" y="1596"/>
                </a:lnTo>
                <a:lnTo>
                  <a:pt x="84" y="1602"/>
                </a:lnTo>
                <a:lnTo>
                  <a:pt x="84" y="1596"/>
                </a:lnTo>
                <a:lnTo>
                  <a:pt x="96" y="1590"/>
                </a:lnTo>
                <a:lnTo>
                  <a:pt x="96" y="1590"/>
                </a:lnTo>
                <a:lnTo>
                  <a:pt x="84" y="1590"/>
                </a:lnTo>
                <a:lnTo>
                  <a:pt x="84" y="1584"/>
                </a:lnTo>
                <a:lnTo>
                  <a:pt x="96" y="1578"/>
                </a:lnTo>
                <a:lnTo>
                  <a:pt x="108" y="1578"/>
                </a:lnTo>
                <a:lnTo>
                  <a:pt x="132" y="1566"/>
                </a:lnTo>
                <a:lnTo>
                  <a:pt x="102" y="1572"/>
                </a:lnTo>
                <a:lnTo>
                  <a:pt x="102" y="1560"/>
                </a:lnTo>
                <a:lnTo>
                  <a:pt x="90" y="1572"/>
                </a:lnTo>
                <a:lnTo>
                  <a:pt x="84" y="1566"/>
                </a:lnTo>
                <a:lnTo>
                  <a:pt x="84" y="1566"/>
                </a:lnTo>
                <a:lnTo>
                  <a:pt x="78" y="1566"/>
                </a:lnTo>
                <a:lnTo>
                  <a:pt x="72" y="1560"/>
                </a:lnTo>
                <a:lnTo>
                  <a:pt x="78" y="1560"/>
                </a:lnTo>
                <a:lnTo>
                  <a:pt x="84" y="1554"/>
                </a:lnTo>
                <a:lnTo>
                  <a:pt x="90" y="1548"/>
                </a:lnTo>
                <a:lnTo>
                  <a:pt x="96" y="1548"/>
                </a:lnTo>
                <a:lnTo>
                  <a:pt x="102" y="1548"/>
                </a:lnTo>
                <a:lnTo>
                  <a:pt x="108" y="1542"/>
                </a:lnTo>
                <a:lnTo>
                  <a:pt x="102" y="1542"/>
                </a:lnTo>
                <a:lnTo>
                  <a:pt x="102" y="1536"/>
                </a:lnTo>
                <a:lnTo>
                  <a:pt x="114" y="1524"/>
                </a:lnTo>
                <a:lnTo>
                  <a:pt x="132" y="1524"/>
                </a:lnTo>
                <a:lnTo>
                  <a:pt x="132" y="1524"/>
                </a:lnTo>
                <a:lnTo>
                  <a:pt x="132" y="1518"/>
                </a:lnTo>
                <a:lnTo>
                  <a:pt x="126" y="1518"/>
                </a:lnTo>
                <a:lnTo>
                  <a:pt x="126" y="1518"/>
                </a:lnTo>
                <a:lnTo>
                  <a:pt x="114" y="1524"/>
                </a:lnTo>
                <a:lnTo>
                  <a:pt x="120" y="1524"/>
                </a:lnTo>
                <a:lnTo>
                  <a:pt x="114" y="1512"/>
                </a:lnTo>
                <a:lnTo>
                  <a:pt x="114" y="1512"/>
                </a:lnTo>
                <a:lnTo>
                  <a:pt x="120" y="1512"/>
                </a:lnTo>
                <a:lnTo>
                  <a:pt x="126" y="1500"/>
                </a:lnTo>
                <a:lnTo>
                  <a:pt x="138" y="1494"/>
                </a:lnTo>
                <a:lnTo>
                  <a:pt x="138" y="1488"/>
                </a:lnTo>
                <a:lnTo>
                  <a:pt x="144" y="1488"/>
                </a:lnTo>
                <a:lnTo>
                  <a:pt x="150" y="1488"/>
                </a:lnTo>
                <a:lnTo>
                  <a:pt x="156" y="1482"/>
                </a:lnTo>
                <a:lnTo>
                  <a:pt x="162" y="1482"/>
                </a:lnTo>
                <a:lnTo>
                  <a:pt x="156" y="1494"/>
                </a:lnTo>
                <a:lnTo>
                  <a:pt x="156" y="1500"/>
                </a:lnTo>
                <a:lnTo>
                  <a:pt x="156" y="1506"/>
                </a:lnTo>
                <a:lnTo>
                  <a:pt x="156" y="1506"/>
                </a:lnTo>
                <a:lnTo>
                  <a:pt x="150" y="1524"/>
                </a:lnTo>
                <a:lnTo>
                  <a:pt x="150" y="1524"/>
                </a:lnTo>
                <a:lnTo>
                  <a:pt x="156" y="1512"/>
                </a:lnTo>
                <a:lnTo>
                  <a:pt x="162" y="1500"/>
                </a:lnTo>
                <a:lnTo>
                  <a:pt x="168" y="1488"/>
                </a:lnTo>
                <a:lnTo>
                  <a:pt x="174" y="1482"/>
                </a:lnTo>
                <a:lnTo>
                  <a:pt x="180" y="1476"/>
                </a:lnTo>
                <a:lnTo>
                  <a:pt x="192" y="1476"/>
                </a:lnTo>
                <a:lnTo>
                  <a:pt x="198" y="1476"/>
                </a:lnTo>
                <a:lnTo>
                  <a:pt x="204" y="1476"/>
                </a:lnTo>
                <a:lnTo>
                  <a:pt x="204" y="1470"/>
                </a:lnTo>
                <a:lnTo>
                  <a:pt x="198" y="1470"/>
                </a:lnTo>
                <a:lnTo>
                  <a:pt x="192" y="1470"/>
                </a:lnTo>
                <a:lnTo>
                  <a:pt x="180" y="1470"/>
                </a:lnTo>
                <a:lnTo>
                  <a:pt x="174" y="1476"/>
                </a:lnTo>
                <a:lnTo>
                  <a:pt x="168" y="1482"/>
                </a:lnTo>
                <a:lnTo>
                  <a:pt x="162" y="1476"/>
                </a:lnTo>
                <a:lnTo>
                  <a:pt x="168" y="1464"/>
                </a:lnTo>
                <a:lnTo>
                  <a:pt x="156" y="1476"/>
                </a:lnTo>
                <a:lnTo>
                  <a:pt x="150" y="1476"/>
                </a:lnTo>
                <a:lnTo>
                  <a:pt x="138" y="1482"/>
                </a:lnTo>
                <a:lnTo>
                  <a:pt x="132" y="1482"/>
                </a:lnTo>
                <a:lnTo>
                  <a:pt x="126" y="1488"/>
                </a:lnTo>
                <a:lnTo>
                  <a:pt x="126" y="1488"/>
                </a:lnTo>
                <a:lnTo>
                  <a:pt x="120" y="1488"/>
                </a:lnTo>
                <a:lnTo>
                  <a:pt x="120" y="1488"/>
                </a:lnTo>
                <a:lnTo>
                  <a:pt x="120" y="1488"/>
                </a:lnTo>
                <a:lnTo>
                  <a:pt x="120" y="1494"/>
                </a:lnTo>
                <a:lnTo>
                  <a:pt x="126" y="1494"/>
                </a:lnTo>
                <a:lnTo>
                  <a:pt x="126" y="1494"/>
                </a:lnTo>
                <a:lnTo>
                  <a:pt x="120" y="1494"/>
                </a:lnTo>
                <a:lnTo>
                  <a:pt x="120" y="1500"/>
                </a:lnTo>
                <a:lnTo>
                  <a:pt x="114" y="1506"/>
                </a:lnTo>
                <a:lnTo>
                  <a:pt x="102" y="1500"/>
                </a:lnTo>
                <a:lnTo>
                  <a:pt x="102" y="1512"/>
                </a:lnTo>
                <a:lnTo>
                  <a:pt x="96" y="1518"/>
                </a:lnTo>
                <a:lnTo>
                  <a:pt x="96" y="1530"/>
                </a:lnTo>
                <a:lnTo>
                  <a:pt x="96" y="1530"/>
                </a:lnTo>
                <a:lnTo>
                  <a:pt x="90" y="1542"/>
                </a:lnTo>
                <a:lnTo>
                  <a:pt x="84" y="1542"/>
                </a:lnTo>
                <a:lnTo>
                  <a:pt x="78" y="1536"/>
                </a:lnTo>
                <a:lnTo>
                  <a:pt x="72" y="1548"/>
                </a:lnTo>
                <a:lnTo>
                  <a:pt x="72" y="1554"/>
                </a:lnTo>
                <a:lnTo>
                  <a:pt x="66" y="1554"/>
                </a:lnTo>
                <a:lnTo>
                  <a:pt x="60" y="1554"/>
                </a:lnTo>
                <a:lnTo>
                  <a:pt x="60" y="1548"/>
                </a:lnTo>
                <a:lnTo>
                  <a:pt x="48" y="1542"/>
                </a:lnTo>
                <a:lnTo>
                  <a:pt x="48" y="1542"/>
                </a:lnTo>
                <a:lnTo>
                  <a:pt x="54" y="1542"/>
                </a:lnTo>
                <a:lnTo>
                  <a:pt x="54" y="1530"/>
                </a:lnTo>
                <a:lnTo>
                  <a:pt x="66" y="1530"/>
                </a:lnTo>
                <a:lnTo>
                  <a:pt x="72" y="1530"/>
                </a:lnTo>
                <a:lnTo>
                  <a:pt x="84" y="1530"/>
                </a:lnTo>
                <a:lnTo>
                  <a:pt x="84" y="1530"/>
                </a:lnTo>
                <a:lnTo>
                  <a:pt x="78" y="1530"/>
                </a:lnTo>
                <a:lnTo>
                  <a:pt x="78" y="1524"/>
                </a:lnTo>
                <a:lnTo>
                  <a:pt x="78" y="1524"/>
                </a:lnTo>
                <a:lnTo>
                  <a:pt x="78" y="1518"/>
                </a:lnTo>
                <a:lnTo>
                  <a:pt x="72" y="1512"/>
                </a:lnTo>
                <a:lnTo>
                  <a:pt x="66" y="1518"/>
                </a:lnTo>
                <a:lnTo>
                  <a:pt x="66" y="1518"/>
                </a:lnTo>
                <a:lnTo>
                  <a:pt x="66" y="1512"/>
                </a:lnTo>
                <a:lnTo>
                  <a:pt x="66" y="1512"/>
                </a:lnTo>
                <a:lnTo>
                  <a:pt x="72" y="1512"/>
                </a:lnTo>
                <a:lnTo>
                  <a:pt x="78" y="1506"/>
                </a:lnTo>
                <a:lnTo>
                  <a:pt x="78" y="1506"/>
                </a:lnTo>
                <a:lnTo>
                  <a:pt x="72" y="1506"/>
                </a:lnTo>
                <a:lnTo>
                  <a:pt x="66" y="1506"/>
                </a:lnTo>
                <a:lnTo>
                  <a:pt x="72" y="1494"/>
                </a:lnTo>
                <a:lnTo>
                  <a:pt x="72" y="1494"/>
                </a:lnTo>
                <a:lnTo>
                  <a:pt x="84" y="1488"/>
                </a:lnTo>
                <a:lnTo>
                  <a:pt x="84" y="1482"/>
                </a:lnTo>
                <a:lnTo>
                  <a:pt x="78" y="1482"/>
                </a:lnTo>
                <a:lnTo>
                  <a:pt x="78" y="1488"/>
                </a:lnTo>
                <a:lnTo>
                  <a:pt x="66" y="1494"/>
                </a:lnTo>
                <a:lnTo>
                  <a:pt x="66" y="1500"/>
                </a:lnTo>
                <a:lnTo>
                  <a:pt x="60" y="1506"/>
                </a:lnTo>
                <a:lnTo>
                  <a:pt x="60" y="1512"/>
                </a:lnTo>
                <a:lnTo>
                  <a:pt x="54" y="1512"/>
                </a:lnTo>
                <a:lnTo>
                  <a:pt x="54" y="1518"/>
                </a:lnTo>
                <a:lnTo>
                  <a:pt x="48" y="1518"/>
                </a:lnTo>
                <a:lnTo>
                  <a:pt x="36" y="1518"/>
                </a:lnTo>
                <a:lnTo>
                  <a:pt x="36" y="1512"/>
                </a:lnTo>
                <a:lnTo>
                  <a:pt x="36" y="1506"/>
                </a:lnTo>
                <a:lnTo>
                  <a:pt x="42" y="1506"/>
                </a:lnTo>
                <a:lnTo>
                  <a:pt x="42" y="1500"/>
                </a:lnTo>
                <a:lnTo>
                  <a:pt x="36" y="1506"/>
                </a:lnTo>
                <a:lnTo>
                  <a:pt x="30" y="1500"/>
                </a:lnTo>
                <a:lnTo>
                  <a:pt x="30" y="1500"/>
                </a:lnTo>
                <a:lnTo>
                  <a:pt x="24" y="1506"/>
                </a:lnTo>
                <a:lnTo>
                  <a:pt x="24" y="1506"/>
                </a:lnTo>
                <a:lnTo>
                  <a:pt x="24" y="1512"/>
                </a:lnTo>
                <a:lnTo>
                  <a:pt x="24" y="1512"/>
                </a:lnTo>
                <a:lnTo>
                  <a:pt x="12" y="1506"/>
                </a:lnTo>
                <a:lnTo>
                  <a:pt x="12" y="1506"/>
                </a:lnTo>
                <a:lnTo>
                  <a:pt x="12" y="1500"/>
                </a:lnTo>
                <a:lnTo>
                  <a:pt x="18" y="1500"/>
                </a:lnTo>
                <a:lnTo>
                  <a:pt x="18" y="1494"/>
                </a:lnTo>
                <a:lnTo>
                  <a:pt x="12" y="1494"/>
                </a:lnTo>
                <a:lnTo>
                  <a:pt x="6" y="1494"/>
                </a:lnTo>
                <a:lnTo>
                  <a:pt x="12" y="1488"/>
                </a:lnTo>
                <a:lnTo>
                  <a:pt x="12" y="1482"/>
                </a:lnTo>
                <a:lnTo>
                  <a:pt x="18" y="1482"/>
                </a:lnTo>
                <a:lnTo>
                  <a:pt x="18" y="1488"/>
                </a:lnTo>
                <a:lnTo>
                  <a:pt x="24" y="1482"/>
                </a:lnTo>
                <a:lnTo>
                  <a:pt x="30" y="1482"/>
                </a:lnTo>
                <a:lnTo>
                  <a:pt x="36" y="1482"/>
                </a:lnTo>
                <a:lnTo>
                  <a:pt x="42" y="1482"/>
                </a:lnTo>
                <a:lnTo>
                  <a:pt x="42" y="1482"/>
                </a:lnTo>
                <a:lnTo>
                  <a:pt x="42" y="1476"/>
                </a:lnTo>
                <a:lnTo>
                  <a:pt x="42" y="1476"/>
                </a:lnTo>
                <a:lnTo>
                  <a:pt x="36" y="1470"/>
                </a:lnTo>
                <a:lnTo>
                  <a:pt x="42" y="1470"/>
                </a:lnTo>
                <a:lnTo>
                  <a:pt x="42" y="1470"/>
                </a:lnTo>
                <a:lnTo>
                  <a:pt x="48" y="1470"/>
                </a:lnTo>
                <a:lnTo>
                  <a:pt x="42" y="1464"/>
                </a:lnTo>
                <a:lnTo>
                  <a:pt x="42" y="1464"/>
                </a:lnTo>
                <a:lnTo>
                  <a:pt x="48" y="1464"/>
                </a:lnTo>
                <a:lnTo>
                  <a:pt x="54" y="1458"/>
                </a:lnTo>
                <a:lnTo>
                  <a:pt x="54" y="1458"/>
                </a:lnTo>
                <a:lnTo>
                  <a:pt x="60" y="1452"/>
                </a:lnTo>
                <a:lnTo>
                  <a:pt x="60" y="1452"/>
                </a:lnTo>
                <a:lnTo>
                  <a:pt x="60" y="1452"/>
                </a:lnTo>
                <a:lnTo>
                  <a:pt x="60" y="1452"/>
                </a:lnTo>
                <a:lnTo>
                  <a:pt x="54" y="1452"/>
                </a:lnTo>
                <a:lnTo>
                  <a:pt x="48" y="1458"/>
                </a:lnTo>
                <a:lnTo>
                  <a:pt x="48" y="1458"/>
                </a:lnTo>
                <a:lnTo>
                  <a:pt x="42" y="1464"/>
                </a:lnTo>
                <a:lnTo>
                  <a:pt x="36" y="1464"/>
                </a:lnTo>
                <a:lnTo>
                  <a:pt x="30" y="1458"/>
                </a:lnTo>
                <a:lnTo>
                  <a:pt x="24" y="1452"/>
                </a:lnTo>
                <a:lnTo>
                  <a:pt x="24" y="1452"/>
                </a:lnTo>
                <a:lnTo>
                  <a:pt x="12" y="1446"/>
                </a:lnTo>
                <a:lnTo>
                  <a:pt x="6" y="1446"/>
                </a:lnTo>
                <a:lnTo>
                  <a:pt x="6" y="1440"/>
                </a:lnTo>
                <a:lnTo>
                  <a:pt x="12" y="1440"/>
                </a:lnTo>
                <a:lnTo>
                  <a:pt x="18" y="1440"/>
                </a:lnTo>
                <a:lnTo>
                  <a:pt x="18" y="1446"/>
                </a:lnTo>
                <a:lnTo>
                  <a:pt x="24" y="1446"/>
                </a:lnTo>
                <a:lnTo>
                  <a:pt x="24" y="1446"/>
                </a:lnTo>
                <a:lnTo>
                  <a:pt x="24" y="1446"/>
                </a:lnTo>
                <a:lnTo>
                  <a:pt x="30" y="1446"/>
                </a:lnTo>
                <a:lnTo>
                  <a:pt x="30" y="1446"/>
                </a:lnTo>
                <a:lnTo>
                  <a:pt x="36" y="1452"/>
                </a:lnTo>
                <a:lnTo>
                  <a:pt x="36" y="1452"/>
                </a:lnTo>
                <a:lnTo>
                  <a:pt x="36" y="1452"/>
                </a:lnTo>
                <a:lnTo>
                  <a:pt x="36" y="1446"/>
                </a:lnTo>
                <a:lnTo>
                  <a:pt x="30" y="1446"/>
                </a:lnTo>
                <a:lnTo>
                  <a:pt x="30" y="1440"/>
                </a:lnTo>
                <a:lnTo>
                  <a:pt x="24" y="1440"/>
                </a:lnTo>
                <a:lnTo>
                  <a:pt x="24" y="1440"/>
                </a:lnTo>
                <a:lnTo>
                  <a:pt x="30" y="1440"/>
                </a:lnTo>
                <a:lnTo>
                  <a:pt x="30" y="1440"/>
                </a:lnTo>
                <a:lnTo>
                  <a:pt x="30" y="1440"/>
                </a:lnTo>
                <a:lnTo>
                  <a:pt x="30" y="1440"/>
                </a:lnTo>
                <a:lnTo>
                  <a:pt x="24" y="1440"/>
                </a:lnTo>
                <a:lnTo>
                  <a:pt x="18" y="1434"/>
                </a:lnTo>
                <a:lnTo>
                  <a:pt x="18" y="1434"/>
                </a:lnTo>
                <a:lnTo>
                  <a:pt x="12" y="1434"/>
                </a:lnTo>
                <a:lnTo>
                  <a:pt x="12" y="1434"/>
                </a:lnTo>
                <a:lnTo>
                  <a:pt x="6" y="1434"/>
                </a:lnTo>
                <a:lnTo>
                  <a:pt x="0" y="1428"/>
                </a:lnTo>
                <a:lnTo>
                  <a:pt x="12" y="1428"/>
                </a:lnTo>
                <a:lnTo>
                  <a:pt x="18" y="1428"/>
                </a:lnTo>
                <a:lnTo>
                  <a:pt x="24" y="1428"/>
                </a:lnTo>
                <a:lnTo>
                  <a:pt x="30" y="1434"/>
                </a:lnTo>
                <a:lnTo>
                  <a:pt x="36" y="1434"/>
                </a:lnTo>
                <a:lnTo>
                  <a:pt x="36" y="1428"/>
                </a:lnTo>
                <a:lnTo>
                  <a:pt x="30" y="1428"/>
                </a:lnTo>
                <a:lnTo>
                  <a:pt x="24" y="1422"/>
                </a:lnTo>
                <a:lnTo>
                  <a:pt x="18" y="1422"/>
                </a:lnTo>
                <a:lnTo>
                  <a:pt x="24" y="1416"/>
                </a:lnTo>
                <a:lnTo>
                  <a:pt x="24" y="1410"/>
                </a:lnTo>
                <a:lnTo>
                  <a:pt x="30" y="1404"/>
                </a:lnTo>
                <a:lnTo>
                  <a:pt x="24" y="1404"/>
                </a:lnTo>
                <a:lnTo>
                  <a:pt x="18" y="1404"/>
                </a:lnTo>
                <a:lnTo>
                  <a:pt x="12" y="1398"/>
                </a:lnTo>
                <a:lnTo>
                  <a:pt x="18" y="1392"/>
                </a:lnTo>
                <a:lnTo>
                  <a:pt x="24" y="1392"/>
                </a:lnTo>
                <a:lnTo>
                  <a:pt x="36" y="1392"/>
                </a:lnTo>
                <a:lnTo>
                  <a:pt x="42" y="1398"/>
                </a:lnTo>
                <a:lnTo>
                  <a:pt x="54" y="1398"/>
                </a:lnTo>
                <a:lnTo>
                  <a:pt x="60" y="1392"/>
                </a:lnTo>
                <a:lnTo>
                  <a:pt x="72" y="1386"/>
                </a:lnTo>
                <a:lnTo>
                  <a:pt x="84" y="1386"/>
                </a:lnTo>
                <a:lnTo>
                  <a:pt x="90" y="1386"/>
                </a:lnTo>
                <a:lnTo>
                  <a:pt x="96" y="1380"/>
                </a:lnTo>
                <a:lnTo>
                  <a:pt x="102" y="1386"/>
                </a:lnTo>
                <a:lnTo>
                  <a:pt x="108" y="1386"/>
                </a:lnTo>
                <a:lnTo>
                  <a:pt x="120" y="1386"/>
                </a:lnTo>
                <a:lnTo>
                  <a:pt x="126" y="1386"/>
                </a:lnTo>
                <a:lnTo>
                  <a:pt x="132" y="1386"/>
                </a:lnTo>
                <a:lnTo>
                  <a:pt x="132" y="1392"/>
                </a:lnTo>
                <a:lnTo>
                  <a:pt x="144" y="1392"/>
                </a:lnTo>
                <a:lnTo>
                  <a:pt x="150" y="1392"/>
                </a:lnTo>
                <a:lnTo>
                  <a:pt x="162" y="1380"/>
                </a:lnTo>
                <a:lnTo>
                  <a:pt x="180" y="1380"/>
                </a:lnTo>
                <a:lnTo>
                  <a:pt x="186" y="1392"/>
                </a:lnTo>
                <a:lnTo>
                  <a:pt x="192" y="1392"/>
                </a:lnTo>
                <a:lnTo>
                  <a:pt x="198" y="1386"/>
                </a:lnTo>
                <a:lnTo>
                  <a:pt x="204" y="1386"/>
                </a:lnTo>
                <a:lnTo>
                  <a:pt x="216" y="1380"/>
                </a:lnTo>
                <a:lnTo>
                  <a:pt x="210" y="1380"/>
                </a:lnTo>
                <a:lnTo>
                  <a:pt x="198" y="1380"/>
                </a:lnTo>
                <a:lnTo>
                  <a:pt x="192" y="1386"/>
                </a:lnTo>
                <a:lnTo>
                  <a:pt x="186" y="1380"/>
                </a:lnTo>
                <a:lnTo>
                  <a:pt x="198" y="1380"/>
                </a:lnTo>
                <a:lnTo>
                  <a:pt x="198" y="1374"/>
                </a:lnTo>
                <a:lnTo>
                  <a:pt x="186" y="1374"/>
                </a:lnTo>
                <a:lnTo>
                  <a:pt x="168" y="1374"/>
                </a:lnTo>
                <a:lnTo>
                  <a:pt x="150" y="1374"/>
                </a:lnTo>
                <a:lnTo>
                  <a:pt x="150" y="1380"/>
                </a:lnTo>
                <a:lnTo>
                  <a:pt x="144" y="1380"/>
                </a:lnTo>
                <a:lnTo>
                  <a:pt x="132" y="1386"/>
                </a:lnTo>
                <a:lnTo>
                  <a:pt x="126" y="1380"/>
                </a:lnTo>
                <a:lnTo>
                  <a:pt x="120" y="1374"/>
                </a:lnTo>
                <a:lnTo>
                  <a:pt x="120" y="1380"/>
                </a:lnTo>
                <a:lnTo>
                  <a:pt x="114" y="1380"/>
                </a:lnTo>
                <a:lnTo>
                  <a:pt x="102" y="1380"/>
                </a:lnTo>
                <a:lnTo>
                  <a:pt x="96" y="1380"/>
                </a:lnTo>
                <a:lnTo>
                  <a:pt x="84" y="1374"/>
                </a:lnTo>
                <a:lnTo>
                  <a:pt x="72" y="1380"/>
                </a:lnTo>
                <a:lnTo>
                  <a:pt x="60" y="1386"/>
                </a:lnTo>
                <a:lnTo>
                  <a:pt x="48" y="1392"/>
                </a:lnTo>
                <a:lnTo>
                  <a:pt x="42" y="1386"/>
                </a:lnTo>
                <a:lnTo>
                  <a:pt x="42" y="1386"/>
                </a:lnTo>
                <a:lnTo>
                  <a:pt x="36" y="1386"/>
                </a:lnTo>
                <a:lnTo>
                  <a:pt x="36" y="1380"/>
                </a:lnTo>
                <a:lnTo>
                  <a:pt x="30" y="1380"/>
                </a:lnTo>
                <a:lnTo>
                  <a:pt x="24" y="1374"/>
                </a:lnTo>
                <a:lnTo>
                  <a:pt x="24" y="1374"/>
                </a:lnTo>
                <a:lnTo>
                  <a:pt x="30" y="1374"/>
                </a:lnTo>
                <a:lnTo>
                  <a:pt x="36" y="1374"/>
                </a:lnTo>
                <a:lnTo>
                  <a:pt x="42" y="1374"/>
                </a:lnTo>
                <a:lnTo>
                  <a:pt x="30" y="1368"/>
                </a:lnTo>
                <a:lnTo>
                  <a:pt x="12" y="1368"/>
                </a:lnTo>
                <a:lnTo>
                  <a:pt x="18" y="1368"/>
                </a:lnTo>
                <a:lnTo>
                  <a:pt x="24" y="1368"/>
                </a:lnTo>
                <a:lnTo>
                  <a:pt x="24" y="1368"/>
                </a:lnTo>
                <a:lnTo>
                  <a:pt x="18" y="1368"/>
                </a:lnTo>
                <a:lnTo>
                  <a:pt x="12" y="1362"/>
                </a:lnTo>
                <a:lnTo>
                  <a:pt x="12" y="1362"/>
                </a:lnTo>
                <a:lnTo>
                  <a:pt x="24" y="1362"/>
                </a:lnTo>
                <a:lnTo>
                  <a:pt x="30" y="1356"/>
                </a:lnTo>
                <a:lnTo>
                  <a:pt x="42" y="1356"/>
                </a:lnTo>
                <a:lnTo>
                  <a:pt x="36" y="1350"/>
                </a:lnTo>
                <a:lnTo>
                  <a:pt x="18" y="1350"/>
                </a:lnTo>
                <a:lnTo>
                  <a:pt x="12" y="1350"/>
                </a:lnTo>
                <a:lnTo>
                  <a:pt x="18" y="1344"/>
                </a:lnTo>
                <a:lnTo>
                  <a:pt x="24" y="1344"/>
                </a:lnTo>
                <a:lnTo>
                  <a:pt x="18" y="1344"/>
                </a:lnTo>
                <a:lnTo>
                  <a:pt x="12" y="1344"/>
                </a:lnTo>
                <a:lnTo>
                  <a:pt x="12" y="1344"/>
                </a:lnTo>
                <a:lnTo>
                  <a:pt x="18" y="1338"/>
                </a:lnTo>
                <a:lnTo>
                  <a:pt x="24" y="1338"/>
                </a:lnTo>
                <a:lnTo>
                  <a:pt x="30" y="1338"/>
                </a:lnTo>
                <a:lnTo>
                  <a:pt x="42" y="1338"/>
                </a:lnTo>
                <a:lnTo>
                  <a:pt x="48" y="1338"/>
                </a:lnTo>
                <a:lnTo>
                  <a:pt x="60" y="1338"/>
                </a:lnTo>
                <a:lnTo>
                  <a:pt x="66" y="1338"/>
                </a:lnTo>
                <a:lnTo>
                  <a:pt x="72" y="1338"/>
                </a:lnTo>
                <a:lnTo>
                  <a:pt x="78" y="1332"/>
                </a:lnTo>
                <a:lnTo>
                  <a:pt x="84" y="1332"/>
                </a:lnTo>
                <a:lnTo>
                  <a:pt x="90" y="1338"/>
                </a:lnTo>
                <a:lnTo>
                  <a:pt x="84" y="1332"/>
                </a:lnTo>
                <a:lnTo>
                  <a:pt x="78" y="1332"/>
                </a:lnTo>
                <a:lnTo>
                  <a:pt x="78" y="1332"/>
                </a:lnTo>
                <a:lnTo>
                  <a:pt x="66" y="1338"/>
                </a:lnTo>
                <a:lnTo>
                  <a:pt x="60" y="1338"/>
                </a:lnTo>
                <a:lnTo>
                  <a:pt x="54" y="1338"/>
                </a:lnTo>
                <a:lnTo>
                  <a:pt x="54" y="1332"/>
                </a:lnTo>
                <a:lnTo>
                  <a:pt x="48" y="1332"/>
                </a:lnTo>
                <a:lnTo>
                  <a:pt x="36" y="1332"/>
                </a:lnTo>
                <a:lnTo>
                  <a:pt x="30" y="1326"/>
                </a:lnTo>
                <a:lnTo>
                  <a:pt x="30" y="1326"/>
                </a:lnTo>
                <a:lnTo>
                  <a:pt x="30" y="1326"/>
                </a:lnTo>
                <a:lnTo>
                  <a:pt x="36" y="1326"/>
                </a:lnTo>
                <a:lnTo>
                  <a:pt x="42" y="1326"/>
                </a:lnTo>
                <a:lnTo>
                  <a:pt x="48" y="1326"/>
                </a:lnTo>
                <a:lnTo>
                  <a:pt x="42" y="1320"/>
                </a:lnTo>
                <a:lnTo>
                  <a:pt x="36" y="1320"/>
                </a:lnTo>
                <a:lnTo>
                  <a:pt x="30" y="1314"/>
                </a:lnTo>
                <a:lnTo>
                  <a:pt x="30" y="1314"/>
                </a:lnTo>
                <a:lnTo>
                  <a:pt x="30" y="1308"/>
                </a:lnTo>
                <a:lnTo>
                  <a:pt x="24" y="1308"/>
                </a:lnTo>
                <a:lnTo>
                  <a:pt x="12" y="1308"/>
                </a:lnTo>
                <a:lnTo>
                  <a:pt x="12" y="1302"/>
                </a:lnTo>
                <a:lnTo>
                  <a:pt x="12" y="1302"/>
                </a:lnTo>
                <a:lnTo>
                  <a:pt x="12" y="1296"/>
                </a:lnTo>
                <a:lnTo>
                  <a:pt x="18" y="1290"/>
                </a:lnTo>
                <a:lnTo>
                  <a:pt x="18" y="1296"/>
                </a:lnTo>
                <a:lnTo>
                  <a:pt x="24" y="1296"/>
                </a:lnTo>
                <a:lnTo>
                  <a:pt x="24" y="1302"/>
                </a:lnTo>
                <a:lnTo>
                  <a:pt x="30" y="1296"/>
                </a:lnTo>
                <a:lnTo>
                  <a:pt x="30" y="1296"/>
                </a:lnTo>
                <a:lnTo>
                  <a:pt x="42" y="1290"/>
                </a:lnTo>
                <a:lnTo>
                  <a:pt x="18" y="1290"/>
                </a:lnTo>
                <a:lnTo>
                  <a:pt x="24" y="1284"/>
                </a:lnTo>
                <a:lnTo>
                  <a:pt x="42" y="1284"/>
                </a:lnTo>
                <a:lnTo>
                  <a:pt x="42" y="1278"/>
                </a:lnTo>
                <a:lnTo>
                  <a:pt x="48" y="1278"/>
                </a:lnTo>
                <a:lnTo>
                  <a:pt x="42" y="1278"/>
                </a:lnTo>
                <a:lnTo>
                  <a:pt x="48" y="1272"/>
                </a:lnTo>
                <a:lnTo>
                  <a:pt x="72" y="1278"/>
                </a:lnTo>
                <a:lnTo>
                  <a:pt x="72" y="1284"/>
                </a:lnTo>
                <a:lnTo>
                  <a:pt x="90" y="1278"/>
                </a:lnTo>
                <a:lnTo>
                  <a:pt x="102" y="1278"/>
                </a:lnTo>
                <a:lnTo>
                  <a:pt x="102" y="1284"/>
                </a:lnTo>
                <a:lnTo>
                  <a:pt x="96" y="1290"/>
                </a:lnTo>
                <a:lnTo>
                  <a:pt x="96" y="1296"/>
                </a:lnTo>
                <a:lnTo>
                  <a:pt x="96" y="1296"/>
                </a:lnTo>
                <a:lnTo>
                  <a:pt x="102" y="1296"/>
                </a:lnTo>
                <a:lnTo>
                  <a:pt x="102" y="1290"/>
                </a:lnTo>
                <a:lnTo>
                  <a:pt x="102" y="1284"/>
                </a:lnTo>
                <a:lnTo>
                  <a:pt x="108" y="1278"/>
                </a:lnTo>
                <a:lnTo>
                  <a:pt x="108" y="1278"/>
                </a:lnTo>
                <a:lnTo>
                  <a:pt x="96" y="1278"/>
                </a:lnTo>
                <a:lnTo>
                  <a:pt x="90" y="1278"/>
                </a:lnTo>
                <a:lnTo>
                  <a:pt x="84" y="1278"/>
                </a:lnTo>
                <a:lnTo>
                  <a:pt x="78" y="1272"/>
                </a:lnTo>
                <a:lnTo>
                  <a:pt x="90" y="1272"/>
                </a:lnTo>
                <a:lnTo>
                  <a:pt x="102" y="1272"/>
                </a:lnTo>
                <a:lnTo>
                  <a:pt x="96" y="1272"/>
                </a:lnTo>
                <a:lnTo>
                  <a:pt x="84" y="1272"/>
                </a:lnTo>
                <a:lnTo>
                  <a:pt x="72" y="1272"/>
                </a:lnTo>
                <a:lnTo>
                  <a:pt x="60" y="1272"/>
                </a:lnTo>
                <a:lnTo>
                  <a:pt x="48" y="1266"/>
                </a:lnTo>
                <a:lnTo>
                  <a:pt x="42" y="1272"/>
                </a:lnTo>
                <a:lnTo>
                  <a:pt x="18" y="1272"/>
                </a:lnTo>
                <a:lnTo>
                  <a:pt x="18" y="1266"/>
                </a:lnTo>
                <a:lnTo>
                  <a:pt x="12" y="1266"/>
                </a:lnTo>
                <a:lnTo>
                  <a:pt x="18" y="1266"/>
                </a:lnTo>
                <a:lnTo>
                  <a:pt x="18" y="1260"/>
                </a:lnTo>
                <a:lnTo>
                  <a:pt x="12" y="1260"/>
                </a:lnTo>
                <a:lnTo>
                  <a:pt x="12" y="1254"/>
                </a:lnTo>
                <a:lnTo>
                  <a:pt x="12" y="1254"/>
                </a:lnTo>
                <a:lnTo>
                  <a:pt x="18" y="1260"/>
                </a:lnTo>
                <a:lnTo>
                  <a:pt x="24" y="1254"/>
                </a:lnTo>
                <a:lnTo>
                  <a:pt x="30" y="1266"/>
                </a:lnTo>
                <a:lnTo>
                  <a:pt x="42" y="1260"/>
                </a:lnTo>
                <a:lnTo>
                  <a:pt x="42" y="1254"/>
                </a:lnTo>
                <a:lnTo>
                  <a:pt x="48" y="1254"/>
                </a:lnTo>
                <a:lnTo>
                  <a:pt x="42" y="1254"/>
                </a:lnTo>
                <a:lnTo>
                  <a:pt x="42" y="1248"/>
                </a:lnTo>
                <a:lnTo>
                  <a:pt x="36" y="1248"/>
                </a:lnTo>
                <a:lnTo>
                  <a:pt x="24" y="1248"/>
                </a:lnTo>
                <a:lnTo>
                  <a:pt x="24" y="1242"/>
                </a:lnTo>
                <a:lnTo>
                  <a:pt x="24" y="1242"/>
                </a:lnTo>
                <a:lnTo>
                  <a:pt x="24" y="1242"/>
                </a:lnTo>
                <a:lnTo>
                  <a:pt x="24" y="1236"/>
                </a:lnTo>
                <a:lnTo>
                  <a:pt x="18" y="1236"/>
                </a:lnTo>
                <a:lnTo>
                  <a:pt x="30" y="1230"/>
                </a:lnTo>
                <a:lnTo>
                  <a:pt x="42" y="1236"/>
                </a:lnTo>
                <a:lnTo>
                  <a:pt x="42" y="1242"/>
                </a:lnTo>
                <a:lnTo>
                  <a:pt x="60" y="1254"/>
                </a:lnTo>
                <a:lnTo>
                  <a:pt x="60" y="1248"/>
                </a:lnTo>
                <a:lnTo>
                  <a:pt x="66" y="1254"/>
                </a:lnTo>
                <a:lnTo>
                  <a:pt x="66" y="1248"/>
                </a:lnTo>
                <a:lnTo>
                  <a:pt x="54" y="1242"/>
                </a:lnTo>
                <a:lnTo>
                  <a:pt x="54" y="1248"/>
                </a:lnTo>
                <a:lnTo>
                  <a:pt x="48" y="1242"/>
                </a:lnTo>
                <a:lnTo>
                  <a:pt x="54" y="1236"/>
                </a:lnTo>
                <a:lnTo>
                  <a:pt x="60" y="1230"/>
                </a:lnTo>
                <a:lnTo>
                  <a:pt x="66" y="1236"/>
                </a:lnTo>
                <a:lnTo>
                  <a:pt x="72" y="1236"/>
                </a:lnTo>
                <a:lnTo>
                  <a:pt x="72" y="1242"/>
                </a:lnTo>
                <a:lnTo>
                  <a:pt x="72" y="1248"/>
                </a:lnTo>
                <a:lnTo>
                  <a:pt x="78" y="1248"/>
                </a:lnTo>
                <a:lnTo>
                  <a:pt x="72" y="1236"/>
                </a:lnTo>
                <a:lnTo>
                  <a:pt x="84" y="1236"/>
                </a:lnTo>
                <a:lnTo>
                  <a:pt x="90" y="1230"/>
                </a:lnTo>
                <a:lnTo>
                  <a:pt x="96" y="1242"/>
                </a:lnTo>
                <a:lnTo>
                  <a:pt x="96" y="1248"/>
                </a:lnTo>
                <a:lnTo>
                  <a:pt x="90" y="1254"/>
                </a:lnTo>
                <a:lnTo>
                  <a:pt x="84" y="1260"/>
                </a:lnTo>
                <a:lnTo>
                  <a:pt x="96" y="1254"/>
                </a:lnTo>
                <a:lnTo>
                  <a:pt x="102" y="1248"/>
                </a:lnTo>
                <a:lnTo>
                  <a:pt x="102" y="1242"/>
                </a:lnTo>
                <a:lnTo>
                  <a:pt x="108" y="1248"/>
                </a:lnTo>
                <a:lnTo>
                  <a:pt x="108" y="1254"/>
                </a:lnTo>
                <a:lnTo>
                  <a:pt x="114" y="1248"/>
                </a:lnTo>
                <a:lnTo>
                  <a:pt x="132" y="1248"/>
                </a:lnTo>
                <a:lnTo>
                  <a:pt x="132" y="1248"/>
                </a:lnTo>
                <a:lnTo>
                  <a:pt x="120" y="1248"/>
                </a:lnTo>
                <a:lnTo>
                  <a:pt x="108" y="1242"/>
                </a:lnTo>
                <a:lnTo>
                  <a:pt x="96" y="1230"/>
                </a:lnTo>
                <a:lnTo>
                  <a:pt x="102" y="1230"/>
                </a:lnTo>
                <a:lnTo>
                  <a:pt x="102" y="1224"/>
                </a:lnTo>
                <a:lnTo>
                  <a:pt x="114" y="1212"/>
                </a:lnTo>
                <a:lnTo>
                  <a:pt x="132" y="1206"/>
                </a:lnTo>
                <a:lnTo>
                  <a:pt x="138" y="1212"/>
                </a:lnTo>
                <a:lnTo>
                  <a:pt x="138" y="1218"/>
                </a:lnTo>
                <a:lnTo>
                  <a:pt x="144" y="1224"/>
                </a:lnTo>
                <a:lnTo>
                  <a:pt x="150" y="1230"/>
                </a:lnTo>
                <a:lnTo>
                  <a:pt x="156" y="1242"/>
                </a:lnTo>
                <a:lnTo>
                  <a:pt x="162" y="1236"/>
                </a:lnTo>
                <a:lnTo>
                  <a:pt x="150" y="1224"/>
                </a:lnTo>
                <a:lnTo>
                  <a:pt x="144" y="1218"/>
                </a:lnTo>
                <a:lnTo>
                  <a:pt x="138" y="1206"/>
                </a:lnTo>
                <a:lnTo>
                  <a:pt x="138" y="1206"/>
                </a:lnTo>
                <a:lnTo>
                  <a:pt x="150" y="1206"/>
                </a:lnTo>
                <a:lnTo>
                  <a:pt x="156" y="1212"/>
                </a:lnTo>
                <a:lnTo>
                  <a:pt x="162" y="1212"/>
                </a:lnTo>
                <a:lnTo>
                  <a:pt x="156" y="1200"/>
                </a:lnTo>
                <a:lnTo>
                  <a:pt x="150" y="1200"/>
                </a:lnTo>
                <a:lnTo>
                  <a:pt x="138" y="1200"/>
                </a:lnTo>
                <a:lnTo>
                  <a:pt x="120" y="1206"/>
                </a:lnTo>
                <a:lnTo>
                  <a:pt x="114" y="1206"/>
                </a:lnTo>
                <a:lnTo>
                  <a:pt x="108" y="1200"/>
                </a:lnTo>
                <a:lnTo>
                  <a:pt x="114" y="1200"/>
                </a:lnTo>
                <a:lnTo>
                  <a:pt x="126" y="1200"/>
                </a:lnTo>
                <a:lnTo>
                  <a:pt x="132" y="1200"/>
                </a:lnTo>
                <a:lnTo>
                  <a:pt x="132" y="1194"/>
                </a:lnTo>
                <a:lnTo>
                  <a:pt x="126" y="1194"/>
                </a:lnTo>
                <a:lnTo>
                  <a:pt x="126" y="1194"/>
                </a:lnTo>
                <a:lnTo>
                  <a:pt x="120" y="1194"/>
                </a:lnTo>
                <a:lnTo>
                  <a:pt x="114" y="1194"/>
                </a:lnTo>
                <a:lnTo>
                  <a:pt x="132" y="1188"/>
                </a:lnTo>
                <a:lnTo>
                  <a:pt x="144" y="1188"/>
                </a:lnTo>
                <a:lnTo>
                  <a:pt x="156" y="1188"/>
                </a:lnTo>
                <a:lnTo>
                  <a:pt x="156" y="1182"/>
                </a:lnTo>
                <a:lnTo>
                  <a:pt x="132" y="1188"/>
                </a:lnTo>
                <a:lnTo>
                  <a:pt x="126" y="1182"/>
                </a:lnTo>
                <a:lnTo>
                  <a:pt x="138" y="1176"/>
                </a:lnTo>
                <a:lnTo>
                  <a:pt x="144" y="1176"/>
                </a:lnTo>
                <a:lnTo>
                  <a:pt x="144" y="1176"/>
                </a:lnTo>
                <a:lnTo>
                  <a:pt x="156" y="1176"/>
                </a:lnTo>
                <a:lnTo>
                  <a:pt x="162" y="1176"/>
                </a:lnTo>
                <a:lnTo>
                  <a:pt x="162" y="1170"/>
                </a:lnTo>
                <a:lnTo>
                  <a:pt x="174" y="1170"/>
                </a:lnTo>
                <a:lnTo>
                  <a:pt x="180" y="1176"/>
                </a:lnTo>
                <a:lnTo>
                  <a:pt x="186" y="1176"/>
                </a:lnTo>
                <a:lnTo>
                  <a:pt x="192" y="1170"/>
                </a:lnTo>
                <a:lnTo>
                  <a:pt x="204" y="1170"/>
                </a:lnTo>
                <a:lnTo>
                  <a:pt x="204" y="1182"/>
                </a:lnTo>
                <a:lnTo>
                  <a:pt x="210" y="1182"/>
                </a:lnTo>
                <a:lnTo>
                  <a:pt x="204" y="1176"/>
                </a:lnTo>
                <a:lnTo>
                  <a:pt x="222" y="1176"/>
                </a:lnTo>
                <a:lnTo>
                  <a:pt x="228" y="1176"/>
                </a:lnTo>
                <a:lnTo>
                  <a:pt x="228" y="1182"/>
                </a:lnTo>
                <a:lnTo>
                  <a:pt x="234" y="1182"/>
                </a:lnTo>
                <a:lnTo>
                  <a:pt x="240" y="1182"/>
                </a:lnTo>
                <a:lnTo>
                  <a:pt x="240" y="1188"/>
                </a:lnTo>
                <a:lnTo>
                  <a:pt x="246" y="1188"/>
                </a:lnTo>
                <a:lnTo>
                  <a:pt x="252" y="1182"/>
                </a:lnTo>
                <a:lnTo>
                  <a:pt x="264" y="1176"/>
                </a:lnTo>
                <a:lnTo>
                  <a:pt x="264" y="1176"/>
                </a:lnTo>
                <a:lnTo>
                  <a:pt x="258" y="1176"/>
                </a:lnTo>
                <a:lnTo>
                  <a:pt x="252" y="1176"/>
                </a:lnTo>
                <a:lnTo>
                  <a:pt x="246" y="1176"/>
                </a:lnTo>
                <a:lnTo>
                  <a:pt x="246" y="1170"/>
                </a:lnTo>
                <a:lnTo>
                  <a:pt x="240" y="1170"/>
                </a:lnTo>
                <a:lnTo>
                  <a:pt x="234" y="1164"/>
                </a:lnTo>
                <a:lnTo>
                  <a:pt x="234" y="1158"/>
                </a:lnTo>
                <a:lnTo>
                  <a:pt x="228" y="1158"/>
                </a:lnTo>
                <a:lnTo>
                  <a:pt x="204" y="1158"/>
                </a:lnTo>
                <a:lnTo>
                  <a:pt x="192" y="1158"/>
                </a:lnTo>
                <a:lnTo>
                  <a:pt x="192" y="1152"/>
                </a:lnTo>
                <a:lnTo>
                  <a:pt x="198" y="1146"/>
                </a:lnTo>
                <a:lnTo>
                  <a:pt x="216" y="1146"/>
                </a:lnTo>
                <a:lnTo>
                  <a:pt x="210" y="1140"/>
                </a:lnTo>
                <a:lnTo>
                  <a:pt x="192" y="1140"/>
                </a:lnTo>
                <a:lnTo>
                  <a:pt x="192" y="1140"/>
                </a:lnTo>
                <a:lnTo>
                  <a:pt x="186" y="1134"/>
                </a:lnTo>
                <a:lnTo>
                  <a:pt x="198" y="1122"/>
                </a:lnTo>
                <a:lnTo>
                  <a:pt x="222" y="1116"/>
                </a:lnTo>
                <a:lnTo>
                  <a:pt x="234" y="1128"/>
                </a:lnTo>
                <a:lnTo>
                  <a:pt x="240" y="1134"/>
                </a:lnTo>
                <a:lnTo>
                  <a:pt x="252" y="1128"/>
                </a:lnTo>
                <a:lnTo>
                  <a:pt x="264" y="1128"/>
                </a:lnTo>
                <a:lnTo>
                  <a:pt x="264" y="1122"/>
                </a:lnTo>
                <a:lnTo>
                  <a:pt x="258" y="1122"/>
                </a:lnTo>
                <a:lnTo>
                  <a:pt x="240" y="1128"/>
                </a:lnTo>
                <a:lnTo>
                  <a:pt x="234" y="1122"/>
                </a:lnTo>
                <a:lnTo>
                  <a:pt x="228" y="1122"/>
                </a:lnTo>
                <a:lnTo>
                  <a:pt x="234" y="1116"/>
                </a:lnTo>
                <a:lnTo>
                  <a:pt x="228" y="1116"/>
                </a:lnTo>
                <a:lnTo>
                  <a:pt x="228" y="1116"/>
                </a:lnTo>
                <a:lnTo>
                  <a:pt x="246" y="1116"/>
                </a:lnTo>
                <a:lnTo>
                  <a:pt x="246" y="1116"/>
                </a:lnTo>
                <a:lnTo>
                  <a:pt x="246" y="1110"/>
                </a:lnTo>
                <a:lnTo>
                  <a:pt x="252" y="1104"/>
                </a:lnTo>
                <a:lnTo>
                  <a:pt x="258" y="1116"/>
                </a:lnTo>
                <a:lnTo>
                  <a:pt x="258" y="1110"/>
                </a:lnTo>
                <a:lnTo>
                  <a:pt x="264" y="1104"/>
                </a:lnTo>
                <a:lnTo>
                  <a:pt x="276" y="1104"/>
                </a:lnTo>
                <a:lnTo>
                  <a:pt x="270" y="1116"/>
                </a:lnTo>
                <a:lnTo>
                  <a:pt x="264" y="1116"/>
                </a:lnTo>
                <a:lnTo>
                  <a:pt x="270" y="1122"/>
                </a:lnTo>
                <a:lnTo>
                  <a:pt x="282" y="1116"/>
                </a:lnTo>
                <a:lnTo>
                  <a:pt x="282" y="1110"/>
                </a:lnTo>
                <a:lnTo>
                  <a:pt x="288" y="1104"/>
                </a:lnTo>
                <a:lnTo>
                  <a:pt x="294" y="1104"/>
                </a:lnTo>
                <a:lnTo>
                  <a:pt x="294" y="1110"/>
                </a:lnTo>
                <a:lnTo>
                  <a:pt x="300" y="1122"/>
                </a:lnTo>
                <a:lnTo>
                  <a:pt x="312" y="1128"/>
                </a:lnTo>
                <a:lnTo>
                  <a:pt x="312" y="1128"/>
                </a:lnTo>
                <a:lnTo>
                  <a:pt x="312" y="1134"/>
                </a:lnTo>
                <a:lnTo>
                  <a:pt x="330" y="1140"/>
                </a:lnTo>
                <a:lnTo>
                  <a:pt x="336" y="1134"/>
                </a:lnTo>
                <a:lnTo>
                  <a:pt x="324" y="1128"/>
                </a:lnTo>
                <a:lnTo>
                  <a:pt x="324" y="1128"/>
                </a:lnTo>
                <a:lnTo>
                  <a:pt x="312" y="1122"/>
                </a:lnTo>
                <a:lnTo>
                  <a:pt x="306" y="1116"/>
                </a:lnTo>
                <a:lnTo>
                  <a:pt x="300" y="1110"/>
                </a:lnTo>
                <a:lnTo>
                  <a:pt x="300" y="1104"/>
                </a:lnTo>
                <a:lnTo>
                  <a:pt x="306" y="1104"/>
                </a:lnTo>
                <a:lnTo>
                  <a:pt x="324" y="1104"/>
                </a:lnTo>
                <a:lnTo>
                  <a:pt x="336" y="1104"/>
                </a:lnTo>
                <a:lnTo>
                  <a:pt x="342" y="1104"/>
                </a:lnTo>
                <a:lnTo>
                  <a:pt x="342" y="1104"/>
                </a:lnTo>
                <a:lnTo>
                  <a:pt x="342" y="1098"/>
                </a:lnTo>
                <a:lnTo>
                  <a:pt x="330" y="1098"/>
                </a:lnTo>
                <a:lnTo>
                  <a:pt x="318" y="1098"/>
                </a:lnTo>
                <a:lnTo>
                  <a:pt x="306" y="1092"/>
                </a:lnTo>
                <a:lnTo>
                  <a:pt x="306" y="1086"/>
                </a:lnTo>
                <a:lnTo>
                  <a:pt x="312" y="1086"/>
                </a:lnTo>
                <a:lnTo>
                  <a:pt x="324" y="1080"/>
                </a:lnTo>
                <a:lnTo>
                  <a:pt x="330" y="1086"/>
                </a:lnTo>
                <a:lnTo>
                  <a:pt x="336" y="1092"/>
                </a:lnTo>
                <a:lnTo>
                  <a:pt x="342" y="1092"/>
                </a:lnTo>
                <a:lnTo>
                  <a:pt x="330" y="1086"/>
                </a:lnTo>
                <a:lnTo>
                  <a:pt x="330" y="1080"/>
                </a:lnTo>
                <a:lnTo>
                  <a:pt x="354" y="1074"/>
                </a:lnTo>
                <a:lnTo>
                  <a:pt x="348" y="1062"/>
                </a:lnTo>
                <a:lnTo>
                  <a:pt x="354" y="1062"/>
                </a:lnTo>
                <a:lnTo>
                  <a:pt x="360" y="1062"/>
                </a:lnTo>
                <a:lnTo>
                  <a:pt x="366" y="1068"/>
                </a:lnTo>
                <a:lnTo>
                  <a:pt x="372" y="1062"/>
                </a:lnTo>
                <a:lnTo>
                  <a:pt x="378" y="1062"/>
                </a:lnTo>
                <a:lnTo>
                  <a:pt x="372" y="1062"/>
                </a:lnTo>
                <a:lnTo>
                  <a:pt x="378" y="1056"/>
                </a:lnTo>
                <a:lnTo>
                  <a:pt x="378" y="1062"/>
                </a:lnTo>
                <a:lnTo>
                  <a:pt x="390" y="1068"/>
                </a:lnTo>
                <a:lnTo>
                  <a:pt x="384" y="1080"/>
                </a:lnTo>
                <a:lnTo>
                  <a:pt x="378" y="1080"/>
                </a:lnTo>
                <a:lnTo>
                  <a:pt x="378" y="1086"/>
                </a:lnTo>
                <a:lnTo>
                  <a:pt x="384" y="1080"/>
                </a:lnTo>
                <a:lnTo>
                  <a:pt x="390" y="1074"/>
                </a:lnTo>
                <a:lnTo>
                  <a:pt x="402" y="1074"/>
                </a:lnTo>
                <a:lnTo>
                  <a:pt x="408" y="1074"/>
                </a:lnTo>
                <a:lnTo>
                  <a:pt x="420" y="1068"/>
                </a:lnTo>
                <a:lnTo>
                  <a:pt x="420" y="1068"/>
                </a:lnTo>
                <a:lnTo>
                  <a:pt x="414" y="1068"/>
                </a:lnTo>
                <a:lnTo>
                  <a:pt x="402" y="1068"/>
                </a:lnTo>
                <a:lnTo>
                  <a:pt x="396" y="1068"/>
                </a:lnTo>
                <a:lnTo>
                  <a:pt x="390" y="1068"/>
                </a:lnTo>
                <a:lnTo>
                  <a:pt x="390" y="1062"/>
                </a:lnTo>
                <a:lnTo>
                  <a:pt x="402" y="1062"/>
                </a:lnTo>
                <a:lnTo>
                  <a:pt x="414" y="1056"/>
                </a:lnTo>
                <a:lnTo>
                  <a:pt x="420" y="1056"/>
                </a:lnTo>
                <a:lnTo>
                  <a:pt x="420" y="1056"/>
                </a:lnTo>
                <a:lnTo>
                  <a:pt x="408" y="1056"/>
                </a:lnTo>
                <a:lnTo>
                  <a:pt x="402" y="1050"/>
                </a:lnTo>
                <a:lnTo>
                  <a:pt x="402" y="1056"/>
                </a:lnTo>
                <a:lnTo>
                  <a:pt x="396" y="1056"/>
                </a:lnTo>
                <a:lnTo>
                  <a:pt x="390" y="1056"/>
                </a:lnTo>
                <a:lnTo>
                  <a:pt x="396" y="1050"/>
                </a:lnTo>
                <a:lnTo>
                  <a:pt x="408" y="1044"/>
                </a:lnTo>
                <a:lnTo>
                  <a:pt x="414" y="1044"/>
                </a:lnTo>
                <a:lnTo>
                  <a:pt x="414" y="1050"/>
                </a:lnTo>
                <a:lnTo>
                  <a:pt x="414" y="1050"/>
                </a:lnTo>
                <a:lnTo>
                  <a:pt x="420" y="1044"/>
                </a:lnTo>
                <a:lnTo>
                  <a:pt x="426" y="1044"/>
                </a:lnTo>
                <a:lnTo>
                  <a:pt x="426" y="1050"/>
                </a:lnTo>
                <a:lnTo>
                  <a:pt x="426" y="1038"/>
                </a:lnTo>
                <a:lnTo>
                  <a:pt x="420" y="1038"/>
                </a:lnTo>
                <a:lnTo>
                  <a:pt x="438" y="1032"/>
                </a:lnTo>
                <a:lnTo>
                  <a:pt x="444" y="1038"/>
                </a:lnTo>
                <a:lnTo>
                  <a:pt x="444" y="1044"/>
                </a:lnTo>
                <a:lnTo>
                  <a:pt x="450" y="1044"/>
                </a:lnTo>
                <a:lnTo>
                  <a:pt x="450" y="1050"/>
                </a:lnTo>
                <a:lnTo>
                  <a:pt x="456" y="1056"/>
                </a:lnTo>
                <a:lnTo>
                  <a:pt x="462" y="1056"/>
                </a:lnTo>
                <a:lnTo>
                  <a:pt x="462" y="1062"/>
                </a:lnTo>
                <a:lnTo>
                  <a:pt x="462" y="1068"/>
                </a:lnTo>
                <a:lnTo>
                  <a:pt x="456" y="1074"/>
                </a:lnTo>
                <a:lnTo>
                  <a:pt x="450" y="1074"/>
                </a:lnTo>
                <a:lnTo>
                  <a:pt x="450" y="1074"/>
                </a:lnTo>
                <a:lnTo>
                  <a:pt x="450" y="1080"/>
                </a:lnTo>
                <a:lnTo>
                  <a:pt x="456" y="1080"/>
                </a:lnTo>
                <a:lnTo>
                  <a:pt x="462" y="1074"/>
                </a:lnTo>
                <a:lnTo>
                  <a:pt x="468" y="1074"/>
                </a:lnTo>
                <a:lnTo>
                  <a:pt x="480" y="1074"/>
                </a:lnTo>
                <a:lnTo>
                  <a:pt x="486" y="1074"/>
                </a:lnTo>
                <a:lnTo>
                  <a:pt x="486" y="1074"/>
                </a:lnTo>
                <a:lnTo>
                  <a:pt x="486" y="1074"/>
                </a:lnTo>
                <a:lnTo>
                  <a:pt x="480" y="1074"/>
                </a:lnTo>
                <a:lnTo>
                  <a:pt x="474" y="1068"/>
                </a:lnTo>
                <a:lnTo>
                  <a:pt x="474" y="1062"/>
                </a:lnTo>
                <a:lnTo>
                  <a:pt x="480" y="1062"/>
                </a:lnTo>
                <a:lnTo>
                  <a:pt x="486" y="1062"/>
                </a:lnTo>
                <a:lnTo>
                  <a:pt x="498" y="1062"/>
                </a:lnTo>
                <a:lnTo>
                  <a:pt x="504" y="1062"/>
                </a:lnTo>
                <a:lnTo>
                  <a:pt x="504" y="1056"/>
                </a:lnTo>
                <a:lnTo>
                  <a:pt x="510" y="1056"/>
                </a:lnTo>
                <a:lnTo>
                  <a:pt x="510" y="1062"/>
                </a:lnTo>
                <a:lnTo>
                  <a:pt x="522" y="1062"/>
                </a:lnTo>
                <a:lnTo>
                  <a:pt x="534" y="1062"/>
                </a:lnTo>
                <a:lnTo>
                  <a:pt x="540" y="1062"/>
                </a:lnTo>
                <a:lnTo>
                  <a:pt x="546" y="1062"/>
                </a:lnTo>
                <a:lnTo>
                  <a:pt x="546" y="1056"/>
                </a:lnTo>
                <a:lnTo>
                  <a:pt x="540" y="1056"/>
                </a:lnTo>
                <a:lnTo>
                  <a:pt x="534" y="1050"/>
                </a:lnTo>
                <a:lnTo>
                  <a:pt x="534" y="1050"/>
                </a:lnTo>
                <a:lnTo>
                  <a:pt x="540" y="1044"/>
                </a:lnTo>
                <a:lnTo>
                  <a:pt x="546" y="1044"/>
                </a:lnTo>
                <a:lnTo>
                  <a:pt x="552" y="1038"/>
                </a:lnTo>
                <a:lnTo>
                  <a:pt x="552" y="1038"/>
                </a:lnTo>
                <a:lnTo>
                  <a:pt x="528" y="1044"/>
                </a:lnTo>
                <a:lnTo>
                  <a:pt x="528" y="1038"/>
                </a:lnTo>
                <a:lnTo>
                  <a:pt x="534" y="1032"/>
                </a:lnTo>
                <a:lnTo>
                  <a:pt x="546" y="1032"/>
                </a:lnTo>
                <a:lnTo>
                  <a:pt x="546" y="1026"/>
                </a:lnTo>
                <a:lnTo>
                  <a:pt x="558" y="1026"/>
                </a:lnTo>
                <a:lnTo>
                  <a:pt x="558" y="1026"/>
                </a:lnTo>
                <a:lnTo>
                  <a:pt x="576" y="1020"/>
                </a:lnTo>
                <a:lnTo>
                  <a:pt x="576" y="1020"/>
                </a:lnTo>
                <a:lnTo>
                  <a:pt x="588" y="1014"/>
                </a:lnTo>
                <a:lnTo>
                  <a:pt x="594" y="1014"/>
                </a:lnTo>
                <a:lnTo>
                  <a:pt x="594" y="1014"/>
                </a:lnTo>
                <a:lnTo>
                  <a:pt x="594" y="1008"/>
                </a:lnTo>
                <a:lnTo>
                  <a:pt x="588" y="1008"/>
                </a:lnTo>
                <a:lnTo>
                  <a:pt x="588" y="1002"/>
                </a:lnTo>
                <a:lnTo>
                  <a:pt x="582" y="1008"/>
                </a:lnTo>
                <a:lnTo>
                  <a:pt x="576" y="1002"/>
                </a:lnTo>
                <a:lnTo>
                  <a:pt x="570" y="1002"/>
                </a:lnTo>
                <a:lnTo>
                  <a:pt x="576" y="1008"/>
                </a:lnTo>
                <a:lnTo>
                  <a:pt x="570" y="1008"/>
                </a:lnTo>
                <a:lnTo>
                  <a:pt x="576" y="1002"/>
                </a:lnTo>
                <a:lnTo>
                  <a:pt x="588" y="1002"/>
                </a:lnTo>
                <a:lnTo>
                  <a:pt x="594" y="1002"/>
                </a:lnTo>
                <a:lnTo>
                  <a:pt x="600" y="996"/>
                </a:lnTo>
                <a:lnTo>
                  <a:pt x="594" y="990"/>
                </a:lnTo>
                <a:lnTo>
                  <a:pt x="576" y="990"/>
                </a:lnTo>
                <a:lnTo>
                  <a:pt x="576" y="984"/>
                </a:lnTo>
                <a:lnTo>
                  <a:pt x="588" y="984"/>
                </a:lnTo>
                <a:lnTo>
                  <a:pt x="582" y="978"/>
                </a:lnTo>
                <a:lnTo>
                  <a:pt x="570" y="984"/>
                </a:lnTo>
                <a:lnTo>
                  <a:pt x="576" y="990"/>
                </a:lnTo>
                <a:lnTo>
                  <a:pt x="570" y="996"/>
                </a:lnTo>
                <a:lnTo>
                  <a:pt x="552" y="1002"/>
                </a:lnTo>
                <a:lnTo>
                  <a:pt x="546" y="1002"/>
                </a:lnTo>
                <a:lnTo>
                  <a:pt x="546" y="1008"/>
                </a:lnTo>
                <a:lnTo>
                  <a:pt x="558" y="1008"/>
                </a:lnTo>
                <a:lnTo>
                  <a:pt x="564" y="1008"/>
                </a:lnTo>
                <a:lnTo>
                  <a:pt x="558" y="1008"/>
                </a:lnTo>
                <a:lnTo>
                  <a:pt x="552" y="1020"/>
                </a:lnTo>
                <a:lnTo>
                  <a:pt x="534" y="1026"/>
                </a:lnTo>
                <a:lnTo>
                  <a:pt x="528" y="1026"/>
                </a:lnTo>
                <a:lnTo>
                  <a:pt x="504" y="1044"/>
                </a:lnTo>
                <a:lnTo>
                  <a:pt x="486" y="1044"/>
                </a:lnTo>
                <a:lnTo>
                  <a:pt x="474" y="1050"/>
                </a:lnTo>
                <a:lnTo>
                  <a:pt x="462" y="1050"/>
                </a:lnTo>
                <a:lnTo>
                  <a:pt x="456" y="1044"/>
                </a:lnTo>
                <a:lnTo>
                  <a:pt x="456" y="1044"/>
                </a:lnTo>
                <a:lnTo>
                  <a:pt x="456" y="1038"/>
                </a:lnTo>
                <a:lnTo>
                  <a:pt x="450" y="1038"/>
                </a:lnTo>
                <a:lnTo>
                  <a:pt x="450" y="1032"/>
                </a:lnTo>
                <a:lnTo>
                  <a:pt x="450" y="1026"/>
                </a:lnTo>
                <a:lnTo>
                  <a:pt x="462" y="1026"/>
                </a:lnTo>
                <a:lnTo>
                  <a:pt x="468" y="1020"/>
                </a:lnTo>
                <a:lnTo>
                  <a:pt x="480" y="1014"/>
                </a:lnTo>
                <a:lnTo>
                  <a:pt x="462" y="1020"/>
                </a:lnTo>
                <a:lnTo>
                  <a:pt x="450" y="1020"/>
                </a:lnTo>
                <a:lnTo>
                  <a:pt x="438" y="1026"/>
                </a:lnTo>
                <a:lnTo>
                  <a:pt x="426" y="1032"/>
                </a:lnTo>
                <a:lnTo>
                  <a:pt x="426" y="1020"/>
                </a:lnTo>
                <a:lnTo>
                  <a:pt x="444" y="1014"/>
                </a:lnTo>
                <a:lnTo>
                  <a:pt x="426" y="1014"/>
                </a:lnTo>
                <a:lnTo>
                  <a:pt x="426" y="1014"/>
                </a:lnTo>
                <a:lnTo>
                  <a:pt x="438" y="1008"/>
                </a:lnTo>
                <a:lnTo>
                  <a:pt x="450" y="1002"/>
                </a:lnTo>
                <a:lnTo>
                  <a:pt x="456" y="1002"/>
                </a:lnTo>
                <a:lnTo>
                  <a:pt x="456" y="1002"/>
                </a:lnTo>
                <a:lnTo>
                  <a:pt x="462" y="1008"/>
                </a:lnTo>
                <a:lnTo>
                  <a:pt x="474" y="1008"/>
                </a:lnTo>
                <a:lnTo>
                  <a:pt x="480" y="1008"/>
                </a:lnTo>
                <a:lnTo>
                  <a:pt x="486" y="1002"/>
                </a:lnTo>
                <a:lnTo>
                  <a:pt x="480" y="1002"/>
                </a:lnTo>
                <a:lnTo>
                  <a:pt x="480" y="1002"/>
                </a:lnTo>
                <a:lnTo>
                  <a:pt x="474" y="1008"/>
                </a:lnTo>
                <a:lnTo>
                  <a:pt x="474" y="1002"/>
                </a:lnTo>
                <a:lnTo>
                  <a:pt x="480" y="996"/>
                </a:lnTo>
                <a:lnTo>
                  <a:pt x="468" y="1002"/>
                </a:lnTo>
                <a:lnTo>
                  <a:pt x="462" y="1002"/>
                </a:lnTo>
                <a:lnTo>
                  <a:pt x="462" y="990"/>
                </a:lnTo>
                <a:lnTo>
                  <a:pt x="468" y="990"/>
                </a:lnTo>
                <a:lnTo>
                  <a:pt x="468" y="990"/>
                </a:lnTo>
                <a:lnTo>
                  <a:pt x="462" y="990"/>
                </a:lnTo>
                <a:lnTo>
                  <a:pt x="456" y="984"/>
                </a:lnTo>
                <a:lnTo>
                  <a:pt x="462" y="984"/>
                </a:lnTo>
                <a:lnTo>
                  <a:pt x="468" y="984"/>
                </a:lnTo>
                <a:lnTo>
                  <a:pt x="468" y="984"/>
                </a:lnTo>
                <a:lnTo>
                  <a:pt x="474" y="978"/>
                </a:lnTo>
                <a:lnTo>
                  <a:pt x="474" y="984"/>
                </a:lnTo>
                <a:lnTo>
                  <a:pt x="486" y="978"/>
                </a:lnTo>
                <a:lnTo>
                  <a:pt x="486" y="978"/>
                </a:lnTo>
                <a:lnTo>
                  <a:pt x="480" y="978"/>
                </a:lnTo>
                <a:lnTo>
                  <a:pt x="474" y="978"/>
                </a:lnTo>
                <a:lnTo>
                  <a:pt x="480" y="978"/>
                </a:lnTo>
                <a:lnTo>
                  <a:pt x="486" y="972"/>
                </a:lnTo>
                <a:lnTo>
                  <a:pt x="480" y="972"/>
                </a:lnTo>
                <a:lnTo>
                  <a:pt x="486" y="966"/>
                </a:lnTo>
                <a:lnTo>
                  <a:pt x="492" y="966"/>
                </a:lnTo>
                <a:lnTo>
                  <a:pt x="498" y="966"/>
                </a:lnTo>
                <a:lnTo>
                  <a:pt x="498" y="966"/>
                </a:lnTo>
                <a:lnTo>
                  <a:pt x="498" y="966"/>
                </a:lnTo>
                <a:lnTo>
                  <a:pt x="492" y="960"/>
                </a:lnTo>
                <a:lnTo>
                  <a:pt x="492" y="960"/>
                </a:lnTo>
                <a:lnTo>
                  <a:pt x="498" y="954"/>
                </a:lnTo>
                <a:lnTo>
                  <a:pt x="498" y="954"/>
                </a:lnTo>
                <a:lnTo>
                  <a:pt x="504" y="948"/>
                </a:lnTo>
                <a:lnTo>
                  <a:pt x="510" y="948"/>
                </a:lnTo>
                <a:lnTo>
                  <a:pt x="510" y="948"/>
                </a:lnTo>
                <a:lnTo>
                  <a:pt x="510" y="948"/>
                </a:lnTo>
                <a:lnTo>
                  <a:pt x="504" y="942"/>
                </a:lnTo>
                <a:lnTo>
                  <a:pt x="510" y="936"/>
                </a:lnTo>
                <a:lnTo>
                  <a:pt x="516" y="936"/>
                </a:lnTo>
                <a:lnTo>
                  <a:pt x="516" y="930"/>
                </a:lnTo>
                <a:lnTo>
                  <a:pt x="516" y="924"/>
                </a:lnTo>
                <a:lnTo>
                  <a:pt x="534" y="924"/>
                </a:lnTo>
                <a:lnTo>
                  <a:pt x="540" y="918"/>
                </a:lnTo>
                <a:lnTo>
                  <a:pt x="552" y="918"/>
                </a:lnTo>
                <a:lnTo>
                  <a:pt x="552" y="912"/>
                </a:lnTo>
                <a:lnTo>
                  <a:pt x="546" y="906"/>
                </a:lnTo>
                <a:lnTo>
                  <a:pt x="552" y="900"/>
                </a:lnTo>
                <a:lnTo>
                  <a:pt x="558" y="906"/>
                </a:lnTo>
                <a:lnTo>
                  <a:pt x="564" y="918"/>
                </a:lnTo>
                <a:lnTo>
                  <a:pt x="576" y="924"/>
                </a:lnTo>
                <a:lnTo>
                  <a:pt x="588" y="930"/>
                </a:lnTo>
                <a:lnTo>
                  <a:pt x="582" y="936"/>
                </a:lnTo>
                <a:lnTo>
                  <a:pt x="576" y="942"/>
                </a:lnTo>
                <a:lnTo>
                  <a:pt x="576" y="942"/>
                </a:lnTo>
                <a:lnTo>
                  <a:pt x="594" y="930"/>
                </a:lnTo>
                <a:lnTo>
                  <a:pt x="600" y="930"/>
                </a:lnTo>
                <a:lnTo>
                  <a:pt x="606" y="924"/>
                </a:lnTo>
                <a:lnTo>
                  <a:pt x="624" y="924"/>
                </a:lnTo>
                <a:lnTo>
                  <a:pt x="642" y="930"/>
                </a:lnTo>
                <a:lnTo>
                  <a:pt x="642" y="924"/>
                </a:lnTo>
                <a:lnTo>
                  <a:pt x="648" y="918"/>
                </a:lnTo>
                <a:lnTo>
                  <a:pt x="636" y="918"/>
                </a:lnTo>
                <a:lnTo>
                  <a:pt x="636" y="924"/>
                </a:lnTo>
                <a:lnTo>
                  <a:pt x="612" y="918"/>
                </a:lnTo>
                <a:lnTo>
                  <a:pt x="594" y="924"/>
                </a:lnTo>
                <a:lnTo>
                  <a:pt x="582" y="918"/>
                </a:lnTo>
                <a:lnTo>
                  <a:pt x="570" y="912"/>
                </a:lnTo>
                <a:lnTo>
                  <a:pt x="558" y="894"/>
                </a:lnTo>
                <a:lnTo>
                  <a:pt x="564" y="894"/>
                </a:lnTo>
                <a:lnTo>
                  <a:pt x="576" y="888"/>
                </a:lnTo>
                <a:lnTo>
                  <a:pt x="588" y="888"/>
                </a:lnTo>
                <a:lnTo>
                  <a:pt x="594" y="888"/>
                </a:lnTo>
                <a:lnTo>
                  <a:pt x="594" y="888"/>
                </a:lnTo>
                <a:lnTo>
                  <a:pt x="606" y="882"/>
                </a:lnTo>
                <a:lnTo>
                  <a:pt x="624" y="876"/>
                </a:lnTo>
                <a:lnTo>
                  <a:pt x="630" y="870"/>
                </a:lnTo>
                <a:lnTo>
                  <a:pt x="630" y="870"/>
                </a:lnTo>
                <a:lnTo>
                  <a:pt x="618" y="870"/>
                </a:lnTo>
                <a:lnTo>
                  <a:pt x="606" y="870"/>
                </a:lnTo>
                <a:lnTo>
                  <a:pt x="600" y="870"/>
                </a:lnTo>
                <a:lnTo>
                  <a:pt x="594" y="876"/>
                </a:lnTo>
                <a:lnTo>
                  <a:pt x="576" y="882"/>
                </a:lnTo>
                <a:lnTo>
                  <a:pt x="576" y="882"/>
                </a:lnTo>
                <a:lnTo>
                  <a:pt x="594" y="870"/>
                </a:lnTo>
                <a:lnTo>
                  <a:pt x="582" y="870"/>
                </a:lnTo>
                <a:lnTo>
                  <a:pt x="576" y="864"/>
                </a:lnTo>
                <a:lnTo>
                  <a:pt x="588" y="858"/>
                </a:lnTo>
                <a:lnTo>
                  <a:pt x="600" y="852"/>
                </a:lnTo>
                <a:lnTo>
                  <a:pt x="612" y="846"/>
                </a:lnTo>
                <a:lnTo>
                  <a:pt x="624" y="846"/>
                </a:lnTo>
                <a:lnTo>
                  <a:pt x="624" y="846"/>
                </a:lnTo>
                <a:lnTo>
                  <a:pt x="612" y="846"/>
                </a:lnTo>
                <a:lnTo>
                  <a:pt x="618" y="840"/>
                </a:lnTo>
                <a:lnTo>
                  <a:pt x="624" y="840"/>
                </a:lnTo>
                <a:lnTo>
                  <a:pt x="630" y="840"/>
                </a:lnTo>
                <a:lnTo>
                  <a:pt x="624" y="834"/>
                </a:lnTo>
                <a:lnTo>
                  <a:pt x="636" y="828"/>
                </a:lnTo>
                <a:lnTo>
                  <a:pt x="642" y="822"/>
                </a:lnTo>
                <a:lnTo>
                  <a:pt x="648" y="822"/>
                </a:lnTo>
                <a:lnTo>
                  <a:pt x="654" y="828"/>
                </a:lnTo>
                <a:lnTo>
                  <a:pt x="648" y="828"/>
                </a:lnTo>
                <a:lnTo>
                  <a:pt x="654" y="834"/>
                </a:lnTo>
                <a:lnTo>
                  <a:pt x="654" y="828"/>
                </a:lnTo>
                <a:lnTo>
                  <a:pt x="660" y="828"/>
                </a:lnTo>
                <a:lnTo>
                  <a:pt x="660" y="822"/>
                </a:lnTo>
                <a:lnTo>
                  <a:pt x="660" y="822"/>
                </a:lnTo>
                <a:lnTo>
                  <a:pt x="672" y="816"/>
                </a:lnTo>
                <a:lnTo>
                  <a:pt x="678" y="822"/>
                </a:lnTo>
                <a:lnTo>
                  <a:pt x="672" y="828"/>
                </a:lnTo>
                <a:lnTo>
                  <a:pt x="678" y="828"/>
                </a:lnTo>
                <a:lnTo>
                  <a:pt x="678" y="834"/>
                </a:lnTo>
                <a:lnTo>
                  <a:pt x="672" y="834"/>
                </a:lnTo>
                <a:lnTo>
                  <a:pt x="672" y="840"/>
                </a:lnTo>
                <a:lnTo>
                  <a:pt x="684" y="834"/>
                </a:lnTo>
                <a:lnTo>
                  <a:pt x="708" y="822"/>
                </a:lnTo>
                <a:lnTo>
                  <a:pt x="726" y="816"/>
                </a:lnTo>
                <a:lnTo>
                  <a:pt x="726" y="810"/>
                </a:lnTo>
                <a:lnTo>
                  <a:pt x="738" y="804"/>
                </a:lnTo>
                <a:lnTo>
                  <a:pt x="738" y="798"/>
                </a:lnTo>
                <a:lnTo>
                  <a:pt x="720" y="810"/>
                </a:lnTo>
                <a:lnTo>
                  <a:pt x="708" y="822"/>
                </a:lnTo>
                <a:lnTo>
                  <a:pt x="696" y="828"/>
                </a:lnTo>
                <a:lnTo>
                  <a:pt x="684" y="822"/>
                </a:lnTo>
                <a:lnTo>
                  <a:pt x="684" y="822"/>
                </a:lnTo>
                <a:lnTo>
                  <a:pt x="696" y="816"/>
                </a:lnTo>
                <a:lnTo>
                  <a:pt x="690" y="816"/>
                </a:lnTo>
                <a:lnTo>
                  <a:pt x="690" y="816"/>
                </a:lnTo>
                <a:lnTo>
                  <a:pt x="678" y="816"/>
                </a:lnTo>
                <a:lnTo>
                  <a:pt x="684" y="810"/>
                </a:lnTo>
                <a:lnTo>
                  <a:pt x="696" y="810"/>
                </a:lnTo>
                <a:lnTo>
                  <a:pt x="696" y="810"/>
                </a:lnTo>
                <a:lnTo>
                  <a:pt x="684" y="810"/>
                </a:lnTo>
                <a:lnTo>
                  <a:pt x="678" y="810"/>
                </a:lnTo>
                <a:lnTo>
                  <a:pt x="678" y="804"/>
                </a:lnTo>
                <a:lnTo>
                  <a:pt x="690" y="804"/>
                </a:lnTo>
                <a:lnTo>
                  <a:pt x="690" y="798"/>
                </a:lnTo>
                <a:lnTo>
                  <a:pt x="690" y="798"/>
                </a:lnTo>
                <a:lnTo>
                  <a:pt x="690" y="798"/>
                </a:lnTo>
                <a:lnTo>
                  <a:pt x="696" y="798"/>
                </a:lnTo>
                <a:lnTo>
                  <a:pt x="696" y="792"/>
                </a:lnTo>
                <a:lnTo>
                  <a:pt x="690" y="798"/>
                </a:lnTo>
                <a:lnTo>
                  <a:pt x="678" y="798"/>
                </a:lnTo>
                <a:lnTo>
                  <a:pt x="672" y="804"/>
                </a:lnTo>
                <a:lnTo>
                  <a:pt x="672" y="804"/>
                </a:lnTo>
                <a:lnTo>
                  <a:pt x="678" y="804"/>
                </a:lnTo>
                <a:lnTo>
                  <a:pt x="672" y="810"/>
                </a:lnTo>
                <a:lnTo>
                  <a:pt x="654" y="816"/>
                </a:lnTo>
                <a:lnTo>
                  <a:pt x="660" y="804"/>
                </a:lnTo>
                <a:lnTo>
                  <a:pt x="660" y="804"/>
                </a:lnTo>
                <a:lnTo>
                  <a:pt x="660" y="804"/>
                </a:lnTo>
                <a:lnTo>
                  <a:pt x="660" y="792"/>
                </a:lnTo>
                <a:lnTo>
                  <a:pt x="672" y="798"/>
                </a:lnTo>
                <a:lnTo>
                  <a:pt x="672" y="792"/>
                </a:lnTo>
                <a:lnTo>
                  <a:pt x="666" y="792"/>
                </a:lnTo>
                <a:lnTo>
                  <a:pt x="666" y="786"/>
                </a:lnTo>
                <a:lnTo>
                  <a:pt x="678" y="786"/>
                </a:lnTo>
                <a:lnTo>
                  <a:pt x="678" y="780"/>
                </a:lnTo>
                <a:lnTo>
                  <a:pt x="678" y="780"/>
                </a:lnTo>
                <a:lnTo>
                  <a:pt x="672" y="780"/>
                </a:lnTo>
                <a:lnTo>
                  <a:pt x="666" y="780"/>
                </a:lnTo>
                <a:lnTo>
                  <a:pt x="672" y="768"/>
                </a:lnTo>
                <a:lnTo>
                  <a:pt x="678" y="768"/>
                </a:lnTo>
                <a:lnTo>
                  <a:pt x="678" y="774"/>
                </a:lnTo>
                <a:lnTo>
                  <a:pt x="690" y="780"/>
                </a:lnTo>
                <a:lnTo>
                  <a:pt x="690" y="786"/>
                </a:lnTo>
                <a:lnTo>
                  <a:pt x="696" y="786"/>
                </a:lnTo>
                <a:lnTo>
                  <a:pt x="708" y="786"/>
                </a:lnTo>
                <a:lnTo>
                  <a:pt x="708" y="780"/>
                </a:lnTo>
                <a:lnTo>
                  <a:pt x="702" y="774"/>
                </a:lnTo>
                <a:lnTo>
                  <a:pt x="702" y="762"/>
                </a:lnTo>
                <a:lnTo>
                  <a:pt x="702" y="774"/>
                </a:lnTo>
                <a:lnTo>
                  <a:pt x="696" y="774"/>
                </a:lnTo>
                <a:lnTo>
                  <a:pt x="690" y="774"/>
                </a:lnTo>
                <a:lnTo>
                  <a:pt x="696" y="774"/>
                </a:lnTo>
                <a:lnTo>
                  <a:pt x="696" y="768"/>
                </a:lnTo>
                <a:lnTo>
                  <a:pt x="690" y="774"/>
                </a:lnTo>
                <a:lnTo>
                  <a:pt x="684" y="768"/>
                </a:lnTo>
                <a:lnTo>
                  <a:pt x="690" y="762"/>
                </a:lnTo>
                <a:lnTo>
                  <a:pt x="684" y="768"/>
                </a:lnTo>
                <a:lnTo>
                  <a:pt x="684" y="762"/>
                </a:lnTo>
                <a:lnTo>
                  <a:pt x="696" y="744"/>
                </a:lnTo>
                <a:lnTo>
                  <a:pt x="702" y="744"/>
                </a:lnTo>
                <a:lnTo>
                  <a:pt x="708" y="756"/>
                </a:lnTo>
                <a:lnTo>
                  <a:pt x="702" y="756"/>
                </a:lnTo>
                <a:lnTo>
                  <a:pt x="720" y="762"/>
                </a:lnTo>
                <a:lnTo>
                  <a:pt x="720" y="762"/>
                </a:lnTo>
                <a:lnTo>
                  <a:pt x="726" y="762"/>
                </a:lnTo>
                <a:lnTo>
                  <a:pt x="720" y="756"/>
                </a:lnTo>
                <a:lnTo>
                  <a:pt x="708" y="756"/>
                </a:lnTo>
                <a:lnTo>
                  <a:pt x="708" y="750"/>
                </a:lnTo>
                <a:lnTo>
                  <a:pt x="702" y="750"/>
                </a:lnTo>
                <a:lnTo>
                  <a:pt x="702" y="744"/>
                </a:lnTo>
                <a:lnTo>
                  <a:pt x="696" y="744"/>
                </a:lnTo>
                <a:lnTo>
                  <a:pt x="702" y="738"/>
                </a:lnTo>
                <a:lnTo>
                  <a:pt x="708" y="738"/>
                </a:lnTo>
                <a:lnTo>
                  <a:pt x="714" y="738"/>
                </a:lnTo>
                <a:lnTo>
                  <a:pt x="720" y="738"/>
                </a:lnTo>
                <a:lnTo>
                  <a:pt x="714" y="726"/>
                </a:lnTo>
                <a:lnTo>
                  <a:pt x="708" y="732"/>
                </a:lnTo>
                <a:lnTo>
                  <a:pt x="708" y="726"/>
                </a:lnTo>
                <a:lnTo>
                  <a:pt x="708" y="720"/>
                </a:lnTo>
                <a:lnTo>
                  <a:pt x="726" y="714"/>
                </a:lnTo>
                <a:lnTo>
                  <a:pt x="732" y="714"/>
                </a:lnTo>
                <a:lnTo>
                  <a:pt x="738" y="720"/>
                </a:lnTo>
                <a:lnTo>
                  <a:pt x="744" y="720"/>
                </a:lnTo>
                <a:lnTo>
                  <a:pt x="744" y="726"/>
                </a:lnTo>
                <a:lnTo>
                  <a:pt x="750" y="726"/>
                </a:lnTo>
                <a:lnTo>
                  <a:pt x="756" y="726"/>
                </a:lnTo>
                <a:lnTo>
                  <a:pt x="756" y="732"/>
                </a:lnTo>
                <a:lnTo>
                  <a:pt x="762" y="738"/>
                </a:lnTo>
                <a:lnTo>
                  <a:pt x="762" y="738"/>
                </a:lnTo>
                <a:lnTo>
                  <a:pt x="762" y="732"/>
                </a:lnTo>
                <a:lnTo>
                  <a:pt x="756" y="720"/>
                </a:lnTo>
                <a:lnTo>
                  <a:pt x="756" y="720"/>
                </a:lnTo>
                <a:lnTo>
                  <a:pt x="744" y="714"/>
                </a:lnTo>
                <a:lnTo>
                  <a:pt x="732" y="714"/>
                </a:lnTo>
                <a:lnTo>
                  <a:pt x="732" y="702"/>
                </a:lnTo>
                <a:lnTo>
                  <a:pt x="744" y="702"/>
                </a:lnTo>
                <a:lnTo>
                  <a:pt x="726" y="702"/>
                </a:lnTo>
                <a:lnTo>
                  <a:pt x="714" y="702"/>
                </a:lnTo>
                <a:lnTo>
                  <a:pt x="708" y="708"/>
                </a:lnTo>
                <a:lnTo>
                  <a:pt x="732" y="702"/>
                </a:lnTo>
                <a:lnTo>
                  <a:pt x="732" y="708"/>
                </a:lnTo>
                <a:lnTo>
                  <a:pt x="714" y="714"/>
                </a:lnTo>
                <a:lnTo>
                  <a:pt x="696" y="726"/>
                </a:lnTo>
                <a:lnTo>
                  <a:pt x="696" y="726"/>
                </a:lnTo>
                <a:lnTo>
                  <a:pt x="690" y="726"/>
                </a:lnTo>
                <a:lnTo>
                  <a:pt x="696" y="720"/>
                </a:lnTo>
                <a:lnTo>
                  <a:pt x="684" y="726"/>
                </a:lnTo>
                <a:lnTo>
                  <a:pt x="684" y="720"/>
                </a:lnTo>
                <a:lnTo>
                  <a:pt x="690" y="720"/>
                </a:lnTo>
                <a:lnTo>
                  <a:pt x="690" y="714"/>
                </a:lnTo>
                <a:lnTo>
                  <a:pt x="702" y="708"/>
                </a:lnTo>
                <a:lnTo>
                  <a:pt x="708" y="696"/>
                </a:lnTo>
                <a:lnTo>
                  <a:pt x="726" y="690"/>
                </a:lnTo>
                <a:lnTo>
                  <a:pt x="744" y="684"/>
                </a:lnTo>
                <a:lnTo>
                  <a:pt x="756" y="684"/>
                </a:lnTo>
                <a:lnTo>
                  <a:pt x="762" y="678"/>
                </a:lnTo>
                <a:lnTo>
                  <a:pt x="768" y="678"/>
                </a:lnTo>
                <a:lnTo>
                  <a:pt x="774" y="678"/>
                </a:lnTo>
                <a:lnTo>
                  <a:pt x="792" y="678"/>
                </a:lnTo>
                <a:lnTo>
                  <a:pt x="792" y="678"/>
                </a:lnTo>
                <a:lnTo>
                  <a:pt x="786" y="684"/>
                </a:lnTo>
                <a:lnTo>
                  <a:pt x="792" y="678"/>
                </a:lnTo>
                <a:lnTo>
                  <a:pt x="792" y="690"/>
                </a:lnTo>
                <a:lnTo>
                  <a:pt x="798" y="684"/>
                </a:lnTo>
                <a:lnTo>
                  <a:pt x="810" y="684"/>
                </a:lnTo>
                <a:lnTo>
                  <a:pt x="816" y="690"/>
                </a:lnTo>
                <a:lnTo>
                  <a:pt x="816" y="690"/>
                </a:lnTo>
                <a:lnTo>
                  <a:pt x="810" y="684"/>
                </a:lnTo>
                <a:lnTo>
                  <a:pt x="804" y="684"/>
                </a:lnTo>
                <a:lnTo>
                  <a:pt x="798" y="678"/>
                </a:lnTo>
                <a:lnTo>
                  <a:pt x="810" y="672"/>
                </a:lnTo>
                <a:lnTo>
                  <a:pt x="810" y="678"/>
                </a:lnTo>
                <a:lnTo>
                  <a:pt x="828" y="672"/>
                </a:lnTo>
                <a:lnTo>
                  <a:pt x="846" y="666"/>
                </a:lnTo>
                <a:lnTo>
                  <a:pt x="840" y="666"/>
                </a:lnTo>
                <a:lnTo>
                  <a:pt x="828" y="672"/>
                </a:lnTo>
                <a:lnTo>
                  <a:pt x="816" y="672"/>
                </a:lnTo>
                <a:lnTo>
                  <a:pt x="798" y="672"/>
                </a:lnTo>
                <a:lnTo>
                  <a:pt x="792" y="672"/>
                </a:lnTo>
                <a:lnTo>
                  <a:pt x="792" y="666"/>
                </a:lnTo>
                <a:lnTo>
                  <a:pt x="786" y="672"/>
                </a:lnTo>
                <a:lnTo>
                  <a:pt x="774" y="678"/>
                </a:lnTo>
                <a:lnTo>
                  <a:pt x="768" y="672"/>
                </a:lnTo>
                <a:lnTo>
                  <a:pt x="756" y="678"/>
                </a:lnTo>
                <a:lnTo>
                  <a:pt x="738" y="684"/>
                </a:lnTo>
                <a:lnTo>
                  <a:pt x="738" y="684"/>
                </a:lnTo>
                <a:lnTo>
                  <a:pt x="762" y="672"/>
                </a:lnTo>
                <a:lnTo>
                  <a:pt x="774" y="666"/>
                </a:lnTo>
                <a:lnTo>
                  <a:pt x="792" y="666"/>
                </a:lnTo>
                <a:lnTo>
                  <a:pt x="780" y="666"/>
                </a:lnTo>
                <a:lnTo>
                  <a:pt x="786" y="660"/>
                </a:lnTo>
                <a:lnTo>
                  <a:pt x="768" y="666"/>
                </a:lnTo>
                <a:lnTo>
                  <a:pt x="756" y="666"/>
                </a:lnTo>
                <a:lnTo>
                  <a:pt x="750" y="666"/>
                </a:lnTo>
                <a:lnTo>
                  <a:pt x="750" y="666"/>
                </a:lnTo>
                <a:lnTo>
                  <a:pt x="750" y="666"/>
                </a:lnTo>
                <a:lnTo>
                  <a:pt x="744" y="660"/>
                </a:lnTo>
                <a:lnTo>
                  <a:pt x="756" y="654"/>
                </a:lnTo>
                <a:lnTo>
                  <a:pt x="762" y="654"/>
                </a:lnTo>
                <a:lnTo>
                  <a:pt x="756" y="648"/>
                </a:lnTo>
                <a:lnTo>
                  <a:pt x="750" y="648"/>
                </a:lnTo>
                <a:lnTo>
                  <a:pt x="756" y="642"/>
                </a:lnTo>
                <a:lnTo>
                  <a:pt x="744" y="642"/>
                </a:lnTo>
                <a:lnTo>
                  <a:pt x="738" y="636"/>
                </a:lnTo>
                <a:lnTo>
                  <a:pt x="750" y="630"/>
                </a:lnTo>
                <a:lnTo>
                  <a:pt x="762" y="636"/>
                </a:lnTo>
                <a:lnTo>
                  <a:pt x="762" y="642"/>
                </a:lnTo>
                <a:lnTo>
                  <a:pt x="768" y="648"/>
                </a:lnTo>
                <a:lnTo>
                  <a:pt x="780" y="642"/>
                </a:lnTo>
                <a:lnTo>
                  <a:pt x="768" y="642"/>
                </a:lnTo>
                <a:lnTo>
                  <a:pt x="768" y="636"/>
                </a:lnTo>
                <a:lnTo>
                  <a:pt x="768" y="636"/>
                </a:lnTo>
                <a:lnTo>
                  <a:pt x="780" y="636"/>
                </a:lnTo>
                <a:lnTo>
                  <a:pt x="786" y="636"/>
                </a:lnTo>
                <a:lnTo>
                  <a:pt x="792" y="636"/>
                </a:lnTo>
                <a:lnTo>
                  <a:pt x="804" y="636"/>
                </a:lnTo>
                <a:lnTo>
                  <a:pt x="804" y="636"/>
                </a:lnTo>
                <a:lnTo>
                  <a:pt x="804" y="636"/>
                </a:lnTo>
                <a:lnTo>
                  <a:pt x="798" y="630"/>
                </a:lnTo>
                <a:lnTo>
                  <a:pt x="786" y="630"/>
                </a:lnTo>
                <a:lnTo>
                  <a:pt x="792" y="630"/>
                </a:lnTo>
                <a:lnTo>
                  <a:pt x="798" y="624"/>
                </a:lnTo>
                <a:lnTo>
                  <a:pt x="810" y="624"/>
                </a:lnTo>
                <a:lnTo>
                  <a:pt x="810" y="624"/>
                </a:lnTo>
                <a:lnTo>
                  <a:pt x="804" y="624"/>
                </a:lnTo>
                <a:lnTo>
                  <a:pt x="792" y="624"/>
                </a:lnTo>
                <a:lnTo>
                  <a:pt x="786" y="630"/>
                </a:lnTo>
                <a:lnTo>
                  <a:pt x="786" y="630"/>
                </a:lnTo>
                <a:lnTo>
                  <a:pt x="768" y="630"/>
                </a:lnTo>
                <a:lnTo>
                  <a:pt x="762" y="630"/>
                </a:lnTo>
                <a:lnTo>
                  <a:pt x="762" y="624"/>
                </a:lnTo>
                <a:lnTo>
                  <a:pt x="774" y="624"/>
                </a:lnTo>
                <a:lnTo>
                  <a:pt x="762" y="618"/>
                </a:lnTo>
                <a:lnTo>
                  <a:pt x="756" y="618"/>
                </a:lnTo>
                <a:lnTo>
                  <a:pt x="762" y="618"/>
                </a:lnTo>
                <a:lnTo>
                  <a:pt x="768" y="618"/>
                </a:lnTo>
                <a:lnTo>
                  <a:pt x="774" y="618"/>
                </a:lnTo>
                <a:lnTo>
                  <a:pt x="780" y="618"/>
                </a:lnTo>
                <a:lnTo>
                  <a:pt x="792" y="618"/>
                </a:lnTo>
                <a:lnTo>
                  <a:pt x="786" y="618"/>
                </a:lnTo>
                <a:lnTo>
                  <a:pt x="780" y="612"/>
                </a:lnTo>
                <a:lnTo>
                  <a:pt x="768" y="612"/>
                </a:lnTo>
                <a:lnTo>
                  <a:pt x="762" y="606"/>
                </a:lnTo>
                <a:lnTo>
                  <a:pt x="774" y="606"/>
                </a:lnTo>
                <a:lnTo>
                  <a:pt x="786" y="606"/>
                </a:lnTo>
                <a:lnTo>
                  <a:pt x="792" y="612"/>
                </a:lnTo>
                <a:lnTo>
                  <a:pt x="804" y="612"/>
                </a:lnTo>
                <a:lnTo>
                  <a:pt x="810" y="612"/>
                </a:lnTo>
                <a:lnTo>
                  <a:pt x="804" y="612"/>
                </a:lnTo>
                <a:lnTo>
                  <a:pt x="822" y="606"/>
                </a:lnTo>
                <a:lnTo>
                  <a:pt x="810" y="606"/>
                </a:lnTo>
                <a:lnTo>
                  <a:pt x="798" y="612"/>
                </a:lnTo>
                <a:lnTo>
                  <a:pt x="792" y="606"/>
                </a:lnTo>
                <a:lnTo>
                  <a:pt x="792" y="600"/>
                </a:lnTo>
                <a:lnTo>
                  <a:pt x="786" y="600"/>
                </a:lnTo>
                <a:lnTo>
                  <a:pt x="804" y="594"/>
                </a:lnTo>
                <a:lnTo>
                  <a:pt x="816" y="600"/>
                </a:lnTo>
                <a:lnTo>
                  <a:pt x="834" y="600"/>
                </a:lnTo>
                <a:lnTo>
                  <a:pt x="816" y="594"/>
                </a:lnTo>
                <a:lnTo>
                  <a:pt x="810" y="594"/>
                </a:lnTo>
                <a:lnTo>
                  <a:pt x="804" y="588"/>
                </a:lnTo>
                <a:lnTo>
                  <a:pt x="798" y="582"/>
                </a:lnTo>
                <a:lnTo>
                  <a:pt x="792" y="582"/>
                </a:lnTo>
                <a:lnTo>
                  <a:pt x="792" y="582"/>
                </a:lnTo>
                <a:lnTo>
                  <a:pt x="786" y="576"/>
                </a:lnTo>
                <a:lnTo>
                  <a:pt x="792" y="576"/>
                </a:lnTo>
                <a:lnTo>
                  <a:pt x="798" y="576"/>
                </a:lnTo>
                <a:lnTo>
                  <a:pt x="804" y="576"/>
                </a:lnTo>
                <a:lnTo>
                  <a:pt x="816" y="576"/>
                </a:lnTo>
                <a:lnTo>
                  <a:pt x="810" y="576"/>
                </a:lnTo>
                <a:lnTo>
                  <a:pt x="816" y="576"/>
                </a:lnTo>
                <a:lnTo>
                  <a:pt x="822" y="576"/>
                </a:lnTo>
                <a:lnTo>
                  <a:pt x="822" y="570"/>
                </a:lnTo>
                <a:lnTo>
                  <a:pt x="828" y="570"/>
                </a:lnTo>
                <a:lnTo>
                  <a:pt x="828" y="576"/>
                </a:lnTo>
                <a:lnTo>
                  <a:pt x="828" y="576"/>
                </a:lnTo>
                <a:lnTo>
                  <a:pt x="828" y="576"/>
                </a:lnTo>
                <a:lnTo>
                  <a:pt x="834" y="570"/>
                </a:lnTo>
                <a:lnTo>
                  <a:pt x="834" y="570"/>
                </a:lnTo>
                <a:lnTo>
                  <a:pt x="834" y="564"/>
                </a:lnTo>
                <a:lnTo>
                  <a:pt x="840" y="564"/>
                </a:lnTo>
                <a:lnTo>
                  <a:pt x="840" y="564"/>
                </a:lnTo>
                <a:lnTo>
                  <a:pt x="846" y="570"/>
                </a:lnTo>
                <a:lnTo>
                  <a:pt x="846" y="570"/>
                </a:lnTo>
                <a:lnTo>
                  <a:pt x="852" y="570"/>
                </a:lnTo>
                <a:lnTo>
                  <a:pt x="858" y="564"/>
                </a:lnTo>
                <a:lnTo>
                  <a:pt x="858" y="558"/>
                </a:lnTo>
                <a:lnTo>
                  <a:pt x="864" y="552"/>
                </a:lnTo>
                <a:lnTo>
                  <a:pt x="864" y="546"/>
                </a:lnTo>
                <a:lnTo>
                  <a:pt x="870" y="546"/>
                </a:lnTo>
                <a:lnTo>
                  <a:pt x="888" y="540"/>
                </a:lnTo>
                <a:lnTo>
                  <a:pt x="888" y="534"/>
                </a:lnTo>
                <a:lnTo>
                  <a:pt x="894" y="534"/>
                </a:lnTo>
                <a:lnTo>
                  <a:pt x="900" y="528"/>
                </a:lnTo>
                <a:lnTo>
                  <a:pt x="882" y="528"/>
                </a:lnTo>
                <a:lnTo>
                  <a:pt x="876" y="534"/>
                </a:lnTo>
                <a:lnTo>
                  <a:pt x="864" y="534"/>
                </a:lnTo>
                <a:lnTo>
                  <a:pt x="864" y="534"/>
                </a:lnTo>
                <a:lnTo>
                  <a:pt x="864" y="528"/>
                </a:lnTo>
                <a:lnTo>
                  <a:pt x="870" y="528"/>
                </a:lnTo>
                <a:lnTo>
                  <a:pt x="876" y="522"/>
                </a:lnTo>
                <a:lnTo>
                  <a:pt x="882" y="522"/>
                </a:lnTo>
                <a:lnTo>
                  <a:pt x="888" y="516"/>
                </a:lnTo>
                <a:lnTo>
                  <a:pt x="888" y="510"/>
                </a:lnTo>
                <a:lnTo>
                  <a:pt x="894" y="510"/>
                </a:lnTo>
                <a:lnTo>
                  <a:pt x="900" y="510"/>
                </a:lnTo>
                <a:lnTo>
                  <a:pt x="906" y="510"/>
                </a:lnTo>
                <a:lnTo>
                  <a:pt x="906" y="510"/>
                </a:lnTo>
                <a:lnTo>
                  <a:pt x="906" y="516"/>
                </a:lnTo>
                <a:lnTo>
                  <a:pt x="906" y="516"/>
                </a:lnTo>
                <a:lnTo>
                  <a:pt x="912" y="516"/>
                </a:lnTo>
                <a:lnTo>
                  <a:pt x="912" y="510"/>
                </a:lnTo>
                <a:lnTo>
                  <a:pt x="918" y="510"/>
                </a:lnTo>
                <a:lnTo>
                  <a:pt x="924" y="510"/>
                </a:lnTo>
                <a:lnTo>
                  <a:pt x="924" y="504"/>
                </a:lnTo>
                <a:lnTo>
                  <a:pt x="918" y="504"/>
                </a:lnTo>
                <a:lnTo>
                  <a:pt x="912" y="504"/>
                </a:lnTo>
                <a:lnTo>
                  <a:pt x="900" y="504"/>
                </a:lnTo>
                <a:lnTo>
                  <a:pt x="894" y="504"/>
                </a:lnTo>
                <a:lnTo>
                  <a:pt x="900" y="498"/>
                </a:lnTo>
                <a:lnTo>
                  <a:pt x="912" y="492"/>
                </a:lnTo>
                <a:lnTo>
                  <a:pt x="924" y="486"/>
                </a:lnTo>
                <a:lnTo>
                  <a:pt x="930" y="486"/>
                </a:lnTo>
                <a:lnTo>
                  <a:pt x="936" y="492"/>
                </a:lnTo>
                <a:lnTo>
                  <a:pt x="936" y="492"/>
                </a:lnTo>
                <a:lnTo>
                  <a:pt x="924" y="498"/>
                </a:lnTo>
                <a:lnTo>
                  <a:pt x="918" y="498"/>
                </a:lnTo>
                <a:lnTo>
                  <a:pt x="930" y="498"/>
                </a:lnTo>
                <a:lnTo>
                  <a:pt x="936" y="492"/>
                </a:lnTo>
                <a:lnTo>
                  <a:pt x="942" y="498"/>
                </a:lnTo>
                <a:lnTo>
                  <a:pt x="942" y="498"/>
                </a:lnTo>
                <a:lnTo>
                  <a:pt x="936" y="504"/>
                </a:lnTo>
                <a:lnTo>
                  <a:pt x="936" y="504"/>
                </a:lnTo>
                <a:lnTo>
                  <a:pt x="936" y="504"/>
                </a:lnTo>
                <a:lnTo>
                  <a:pt x="948" y="498"/>
                </a:lnTo>
                <a:lnTo>
                  <a:pt x="954" y="498"/>
                </a:lnTo>
                <a:lnTo>
                  <a:pt x="960" y="498"/>
                </a:lnTo>
                <a:lnTo>
                  <a:pt x="966" y="498"/>
                </a:lnTo>
                <a:lnTo>
                  <a:pt x="966" y="504"/>
                </a:lnTo>
                <a:lnTo>
                  <a:pt x="972" y="510"/>
                </a:lnTo>
                <a:lnTo>
                  <a:pt x="972" y="516"/>
                </a:lnTo>
                <a:lnTo>
                  <a:pt x="972" y="522"/>
                </a:lnTo>
                <a:lnTo>
                  <a:pt x="978" y="522"/>
                </a:lnTo>
                <a:lnTo>
                  <a:pt x="978" y="528"/>
                </a:lnTo>
                <a:lnTo>
                  <a:pt x="984" y="528"/>
                </a:lnTo>
                <a:lnTo>
                  <a:pt x="984" y="522"/>
                </a:lnTo>
                <a:lnTo>
                  <a:pt x="984" y="516"/>
                </a:lnTo>
                <a:lnTo>
                  <a:pt x="978" y="510"/>
                </a:lnTo>
                <a:lnTo>
                  <a:pt x="978" y="504"/>
                </a:lnTo>
                <a:lnTo>
                  <a:pt x="978" y="504"/>
                </a:lnTo>
                <a:lnTo>
                  <a:pt x="978" y="498"/>
                </a:lnTo>
                <a:lnTo>
                  <a:pt x="984" y="492"/>
                </a:lnTo>
                <a:lnTo>
                  <a:pt x="990" y="492"/>
                </a:lnTo>
                <a:lnTo>
                  <a:pt x="1002" y="486"/>
                </a:lnTo>
                <a:lnTo>
                  <a:pt x="1008" y="486"/>
                </a:lnTo>
                <a:lnTo>
                  <a:pt x="1008" y="486"/>
                </a:lnTo>
                <a:lnTo>
                  <a:pt x="996" y="486"/>
                </a:lnTo>
                <a:lnTo>
                  <a:pt x="990" y="486"/>
                </a:lnTo>
                <a:lnTo>
                  <a:pt x="978" y="492"/>
                </a:lnTo>
                <a:lnTo>
                  <a:pt x="972" y="498"/>
                </a:lnTo>
                <a:lnTo>
                  <a:pt x="966" y="498"/>
                </a:lnTo>
                <a:lnTo>
                  <a:pt x="966" y="492"/>
                </a:lnTo>
                <a:lnTo>
                  <a:pt x="954" y="492"/>
                </a:lnTo>
                <a:lnTo>
                  <a:pt x="948" y="492"/>
                </a:lnTo>
                <a:lnTo>
                  <a:pt x="948" y="492"/>
                </a:lnTo>
                <a:lnTo>
                  <a:pt x="942" y="492"/>
                </a:lnTo>
                <a:lnTo>
                  <a:pt x="942" y="486"/>
                </a:lnTo>
                <a:lnTo>
                  <a:pt x="948" y="480"/>
                </a:lnTo>
                <a:lnTo>
                  <a:pt x="954" y="486"/>
                </a:lnTo>
                <a:lnTo>
                  <a:pt x="966" y="486"/>
                </a:lnTo>
                <a:lnTo>
                  <a:pt x="966" y="486"/>
                </a:lnTo>
                <a:lnTo>
                  <a:pt x="960" y="480"/>
                </a:lnTo>
                <a:lnTo>
                  <a:pt x="954" y="480"/>
                </a:lnTo>
                <a:lnTo>
                  <a:pt x="948" y="480"/>
                </a:lnTo>
                <a:lnTo>
                  <a:pt x="942" y="480"/>
                </a:lnTo>
                <a:lnTo>
                  <a:pt x="936" y="480"/>
                </a:lnTo>
                <a:lnTo>
                  <a:pt x="948" y="468"/>
                </a:lnTo>
                <a:lnTo>
                  <a:pt x="960" y="468"/>
                </a:lnTo>
                <a:lnTo>
                  <a:pt x="966" y="474"/>
                </a:lnTo>
                <a:lnTo>
                  <a:pt x="972" y="468"/>
                </a:lnTo>
                <a:lnTo>
                  <a:pt x="972" y="468"/>
                </a:lnTo>
                <a:lnTo>
                  <a:pt x="960" y="468"/>
                </a:lnTo>
                <a:lnTo>
                  <a:pt x="966" y="462"/>
                </a:lnTo>
                <a:lnTo>
                  <a:pt x="972" y="462"/>
                </a:lnTo>
                <a:lnTo>
                  <a:pt x="984" y="462"/>
                </a:lnTo>
                <a:lnTo>
                  <a:pt x="990" y="468"/>
                </a:lnTo>
                <a:lnTo>
                  <a:pt x="996" y="468"/>
                </a:lnTo>
                <a:lnTo>
                  <a:pt x="996" y="474"/>
                </a:lnTo>
                <a:lnTo>
                  <a:pt x="996" y="468"/>
                </a:lnTo>
                <a:lnTo>
                  <a:pt x="996" y="468"/>
                </a:lnTo>
                <a:lnTo>
                  <a:pt x="990" y="462"/>
                </a:lnTo>
                <a:lnTo>
                  <a:pt x="984" y="462"/>
                </a:lnTo>
                <a:lnTo>
                  <a:pt x="978" y="456"/>
                </a:lnTo>
                <a:lnTo>
                  <a:pt x="972" y="456"/>
                </a:lnTo>
                <a:lnTo>
                  <a:pt x="966" y="456"/>
                </a:lnTo>
                <a:lnTo>
                  <a:pt x="960" y="456"/>
                </a:lnTo>
                <a:lnTo>
                  <a:pt x="960" y="456"/>
                </a:lnTo>
                <a:lnTo>
                  <a:pt x="966" y="450"/>
                </a:lnTo>
                <a:lnTo>
                  <a:pt x="966" y="450"/>
                </a:lnTo>
                <a:lnTo>
                  <a:pt x="960" y="450"/>
                </a:lnTo>
                <a:lnTo>
                  <a:pt x="954" y="450"/>
                </a:lnTo>
                <a:lnTo>
                  <a:pt x="954" y="456"/>
                </a:lnTo>
                <a:lnTo>
                  <a:pt x="948" y="456"/>
                </a:lnTo>
                <a:lnTo>
                  <a:pt x="948" y="462"/>
                </a:lnTo>
                <a:lnTo>
                  <a:pt x="942" y="462"/>
                </a:lnTo>
                <a:lnTo>
                  <a:pt x="942" y="468"/>
                </a:lnTo>
                <a:lnTo>
                  <a:pt x="936" y="468"/>
                </a:lnTo>
                <a:lnTo>
                  <a:pt x="924" y="474"/>
                </a:lnTo>
                <a:lnTo>
                  <a:pt x="918" y="474"/>
                </a:lnTo>
                <a:lnTo>
                  <a:pt x="912" y="480"/>
                </a:lnTo>
                <a:lnTo>
                  <a:pt x="906" y="474"/>
                </a:lnTo>
                <a:lnTo>
                  <a:pt x="900" y="474"/>
                </a:lnTo>
                <a:lnTo>
                  <a:pt x="906" y="474"/>
                </a:lnTo>
                <a:lnTo>
                  <a:pt x="912" y="468"/>
                </a:lnTo>
                <a:lnTo>
                  <a:pt x="906" y="468"/>
                </a:lnTo>
                <a:lnTo>
                  <a:pt x="906" y="468"/>
                </a:lnTo>
                <a:lnTo>
                  <a:pt x="906" y="468"/>
                </a:lnTo>
                <a:lnTo>
                  <a:pt x="906" y="468"/>
                </a:lnTo>
                <a:lnTo>
                  <a:pt x="906" y="468"/>
                </a:lnTo>
                <a:lnTo>
                  <a:pt x="918" y="462"/>
                </a:lnTo>
                <a:lnTo>
                  <a:pt x="918" y="462"/>
                </a:lnTo>
                <a:lnTo>
                  <a:pt x="930" y="462"/>
                </a:lnTo>
                <a:lnTo>
                  <a:pt x="936" y="462"/>
                </a:lnTo>
                <a:lnTo>
                  <a:pt x="924" y="462"/>
                </a:lnTo>
                <a:lnTo>
                  <a:pt x="924" y="462"/>
                </a:lnTo>
                <a:lnTo>
                  <a:pt x="924" y="456"/>
                </a:lnTo>
                <a:lnTo>
                  <a:pt x="918" y="462"/>
                </a:lnTo>
                <a:lnTo>
                  <a:pt x="912" y="462"/>
                </a:lnTo>
                <a:lnTo>
                  <a:pt x="906" y="462"/>
                </a:lnTo>
                <a:lnTo>
                  <a:pt x="906" y="456"/>
                </a:lnTo>
                <a:lnTo>
                  <a:pt x="900" y="456"/>
                </a:lnTo>
                <a:lnTo>
                  <a:pt x="906" y="450"/>
                </a:lnTo>
                <a:lnTo>
                  <a:pt x="906" y="456"/>
                </a:lnTo>
                <a:lnTo>
                  <a:pt x="918" y="450"/>
                </a:lnTo>
                <a:lnTo>
                  <a:pt x="924" y="450"/>
                </a:lnTo>
                <a:lnTo>
                  <a:pt x="930" y="450"/>
                </a:lnTo>
                <a:lnTo>
                  <a:pt x="930" y="444"/>
                </a:lnTo>
                <a:lnTo>
                  <a:pt x="924" y="450"/>
                </a:lnTo>
                <a:lnTo>
                  <a:pt x="918" y="450"/>
                </a:lnTo>
                <a:lnTo>
                  <a:pt x="912" y="450"/>
                </a:lnTo>
                <a:lnTo>
                  <a:pt x="912" y="444"/>
                </a:lnTo>
                <a:lnTo>
                  <a:pt x="918" y="444"/>
                </a:lnTo>
                <a:lnTo>
                  <a:pt x="924" y="444"/>
                </a:lnTo>
                <a:lnTo>
                  <a:pt x="930" y="444"/>
                </a:lnTo>
                <a:lnTo>
                  <a:pt x="936" y="444"/>
                </a:lnTo>
                <a:lnTo>
                  <a:pt x="948" y="444"/>
                </a:lnTo>
                <a:lnTo>
                  <a:pt x="948" y="444"/>
                </a:lnTo>
                <a:lnTo>
                  <a:pt x="954" y="438"/>
                </a:lnTo>
                <a:lnTo>
                  <a:pt x="966" y="438"/>
                </a:lnTo>
                <a:lnTo>
                  <a:pt x="972" y="438"/>
                </a:lnTo>
                <a:lnTo>
                  <a:pt x="972" y="438"/>
                </a:lnTo>
                <a:lnTo>
                  <a:pt x="978" y="438"/>
                </a:lnTo>
                <a:lnTo>
                  <a:pt x="984" y="438"/>
                </a:lnTo>
                <a:lnTo>
                  <a:pt x="984" y="432"/>
                </a:lnTo>
                <a:lnTo>
                  <a:pt x="990" y="432"/>
                </a:lnTo>
                <a:lnTo>
                  <a:pt x="996" y="438"/>
                </a:lnTo>
                <a:lnTo>
                  <a:pt x="996" y="438"/>
                </a:lnTo>
                <a:lnTo>
                  <a:pt x="996" y="444"/>
                </a:lnTo>
                <a:lnTo>
                  <a:pt x="996" y="444"/>
                </a:lnTo>
                <a:lnTo>
                  <a:pt x="1002" y="450"/>
                </a:lnTo>
                <a:lnTo>
                  <a:pt x="1008" y="450"/>
                </a:lnTo>
                <a:lnTo>
                  <a:pt x="1008" y="450"/>
                </a:lnTo>
                <a:lnTo>
                  <a:pt x="1014" y="450"/>
                </a:lnTo>
                <a:lnTo>
                  <a:pt x="1014" y="450"/>
                </a:lnTo>
                <a:lnTo>
                  <a:pt x="1008" y="444"/>
                </a:lnTo>
                <a:lnTo>
                  <a:pt x="1002" y="444"/>
                </a:lnTo>
                <a:lnTo>
                  <a:pt x="1002" y="438"/>
                </a:lnTo>
                <a:lnTo>
                  <a:pt x="1008" y="432"/>
                </a:lnTo>
                <a:lnTo>
                  <a:pt x="1008" y="432"/>
                </a:lnTo>
                <a:lnTo>
                  <a:pt x="1014" y="426"/>
                </a:lnTo>
                <a:lnTo>
                  <a:pt x="1008" y="426"/>
                </a:lnTo>
                <a:lnTo>
                  <a:pt x="1002" y="426"/>
                </a:lnTo>
                <a:lnTo>
                  <a:pt x="996" y="420"/>
                </a:lnTo>
                <a:lnTo>
                  <a:pt x="990" y="420"/>
                </a:lnTo>
                <a:lnTo>
                  <a:pt x="984" y="420"/>
                </a:lnTo>
                <a:lnTo>
                  <a:pt x="978" y="420"/>
                </a:lnTo>
                <a:lnTo>
                  <a:pt x="978" y="426"/>
                </a:lnTo>
                <a:lnTo>
                  <a:pt x="978" y="420"/>
                </a:lnTo>
                <a:lnTo>
                  <a:pt x="972" y="420"/>
                </a:lnTo>
                <a:lnTo>
                  <a:pt x="966" y="420"/>
                </a:lnTo>
                <a:lnTo>
                  <a:pt x="960" y="426"/>
                </a:lnTo>
                <a:lnTo>
                  <a:pt x="954" y="426"/>
                </a:lnTo>
                <a:lnTo>
                  <a:pt x="954" y="426"/>
                </a:lnTo>
                <a:lnTo>
                  <a:pt x="948" y="426"/>
                </a:lnTo>
                <a:lnTo>
                  <a:pt x="948" y="420"/>
                </a:lnTo>
                <a:lnTo>
                  <a:pt x="954" y="414"/>
                </a:lnTo>
                <a:lnTo>
                  <a:pt x="960" y="414"/>
                </a:lnTo>
                <a:lnTo>
                  <a:pt x="960" y="408"/>
                </a:lnTo>
                <a:lnTo>
                  <a:pt x="966" y="408"/>
                </a:lnTo>
                <a:lnTo>
                  <a:pt x="966" y="408"/>
                </a:lnTo>
                <a:lnTo>
                  <a:pt x="966" y="414"/>
                </a:lnTo>
                <a:lnTo>
                  <a:pt x="966" y="414"/>
                </a:lnTo>
                <a:lnTo>
                  <a:pt x="972" y="408"/>
                </a:lnTo>
                <a:lnTo>
                  <a:pt x="978" y="408"/>
                </a:lnTo>
                <a:lnTo>
                  <a:pt x="978" y="408"/>
                </a:lnTo>
                <a:lnTo>
                  <a:pt x="978" y="408"/>
                </a:lnTo>
                <a:lnTo>
                  <a:pt x="984" y="402"/>
                </a:lnTo>
                <a:lnTo>
                  <a:pt x="984" y="408"/>
                </a:lnTo>
                <a:lnTo>
                  <a:pt x="990" y="408"/>
                </a:lnTo>
                <a:lnTo>
                  <a:pt x="984" y="414"/>
                </a:lnTo>
                <a:lnTo>
                  <a:pt x="990" y="414"/>
                </a:lnTo>
                <a:lnTo>
                  <a:pt x="996" y="414"/>
                </a:lnTo>
                <a:lnTo>
                  <a:pt x="1002" y="414"/>
                </a:lnTo>
                <a:lnTo>
                  <a:pt x="1002" y="408"/>
                </a:lnTo>
                <a:lnTo>
                  <a:pt x="1002" y="402"/>
                </a:lnTo>
                <a:lnTo>
                  <a:pt x="1002" y="402"/>
                </a:lnTo>
                <a:lnTo>
                  <a:pt x="1002" y="402"/>
                </a:lnTo>
                <a:lnTo>
                  <a:pt x="1008" y="402"/>
                </a:lnTo>
                <a:lnTo>
                  <a:pt x="1008" y="402"/>
                </a:lnTo>
                <a:lnTo>
                  <a:pt x="1008" y="402"/>
                </a:lnTo>
                <a:lnTo>
                  <a:pt x="1008" y="396"/>
                </a:lnTo>
                <a:lnTo>
                  <a:pt x="1014" y="390"/>
                </a:lnTo>
                <a:lnTo>
                  <a:pt x="1020" y="396"/>
                </a:lnTo>
                <a:lnTo>
                  <a:pt x="1020" y="396"/>
                </a:lnTo>
                <a:lnTo>
                  <a:pt x="1020" y="402"/>
                </a:lnTo>
                <a:lnTo>
                  <a:pt x="1020" y="402"/>
                </a:lnTo>
                <a:lnTo>
                  <a:pt x="1026" y="408"/>
                </a:lnTo>
                <a:lnTo>
                  <a:pt x="1020" y="408"/>
                </a:lnTo>
                <a:lnTo>
                  <a:pt x="1020" y="414"/>
                </a:lnTo>
                <a:lnTo>
                  <a:pt x="1020" y="414"/>
                </a:lnTo>
                <a:lnTo>
                  <a:pt x="1020" y="420"/>
                </a:lnTo>
                <a:lnTo>
                  <a:pt x="1020" y="420"/>
                </a:lnTo>
                <a:lnTo>
                  <a:pt x="1014" y="426"/>
                </a:lnTo>
                <a:lnTo>
                  <a:pt x="1026" y="426"/>
                </a:lnTo>
                <a:lnTo>
                  <a:pt x="1032" y="432"/>
                </a:lnTo>
                <a:lnTo>
                  <a:pt x="1032" y="438"/>
                </a:lnTo>
                <a:lnTo>
                  <a:pt x="1032" y="438"/>
                </a:lnTo>
                <a:lnTo>
                  <a:pt x="1032" y="444"/>
                </a:lnTo>
                <a:lnTo>
                  <a:pt x="1038" y="450"/>
                </a:lnTo>
                <a:lnTo>
                  <a:pt x="1044" y="450"/>
                </a:lnTo>
                <a:lnTo>
                  <a:pt x="1050" y="456"/>
                </a:lnTo>
                <a:lnTo>
                  <a:pt x="1062" y="456"/>
                </a:lnTo>
                <a:lnTo>
                  <a:pt x="1062" y="456"/>
                </a:lnTo>
                <a:lnTo>
                  <a:pt x="1062" y="450"/>
                </a:lnTo>
                <a:lnTo>
                  <a:pt x="1056" y="450"/>
                </a:lnTo>
                <a:lnTo>
                  <a:pt x="1050" y="450"/>
                </a:lnTo>
                <a:lnTo>
                  <a:pt x="1044" y="444"/>
                </a:lnTo>
                <a:lnTo>
                  <a:pt x="1038" y="444"/>
                </a:lnTo>
                <a:lnTo>
                  <a:pt x="1032" y="444"/>
                </a:lnTo>
                <a:lnTo>
                  <a:pt x="1038" y="438"/>
                </a:lnTo>
                <a:lnTo>
                  <a:pt x="1044" y="432"/>
                </a:lnTo>
                <a:lnTo>
                  <a:pt x="1038" y="432"/>
                </a:lnTo>
                <a:lnTo>
                  <a:pt x="1032" y="426"/>
                </a:lnTo>
                <a:lnTo>
                  <a:pt x="1038" y="426"/>
                </a:lnTo>
                <a:lnTo>
                  <a:pt x="1038" y="426"/>
                </a:lnTo>
                <a:lnTo>
                  <a:pt x="1044" y="432"/>
                </a:lnTo>
                <a:lnTo>
                  <a:pt x="1050" y="432"/>
                </a:lnTo>
                <a:lnTo>
                  <a:pt x="1050" y="438"/>
                </a:lnTo>
                <a:lnTo>
                  <a:pt x="1056" y="444"/>
                </a:lnTo>
                <a:lnTo>
                  <a:pt x="1056" y="438"/>
                </a:lnTo>
                <a:lnTo>
                  <a:pt x="1056" y="438"/>
                </a:lnTo>
                <a:lnTo>
                  <a:pt x="1050" y="432"/>
                </a:lnTo>
                <a:lnTo>
                  <a:pt x="1050" y="432"/>
                </a:lnTo>
                <a:lnTo>
                  <a:pt x="1044" y="426"/>
                </a:lnTo>
                <a:lnTo>
                  <a:pt x="1050" y="426"/>
                </a:lnTo>
                <a:lnTo>
                  <a:pt x="1050" y="432"/>
                </a:lnTo>
                <a:lnTo>
                  <a:pt x="1056" y="432"/>
                </a:lnTo>
                <a:lnTo>
                  <a:pt x="1062" y="438"/>
                </a:lnTo>
                <a:lnTo>
                  <a:pt x="1062" y="432"/>
                </a:lnTo>
                <a:lnTo>
                  <a:pt x="1056" y="432"/>
                </a:lnTo>
                <a:lnTo>
                  <a:pt x="1062" y="426"/>
                </a:lnTo>
                <a:lnTo>
                  <a:pt x="1062" y="426"/>
                </a:lnTo>
                <a:lnTo>
                  <a:pt x="1056" y="426"/>
                </a:lnTo>
                <a:lnTo>
                  <a:pt x="1056" y="426"/>
                </a:lnTo>
                <a:lnTo>
                  <a:pt x="1050" y="426"/>
                </a:lnTo>
                <a:lnTo>
                  <a:pt x="1050" y="420"/>
                </a:lnTo>
                <a:lnTo>
                  <a:pt x="1056" y="414"/>
                </a:lnTo>
                <a:lnTo>
                  <a:pt x="1056" y="414"/>
                </a:lnTo>
                <a:lnTo>
                  <a:pt x="1062" y="420"/>
                </a:lnTo>
                <a:lnTo>
                  <a:pt x="1074" y="420"/>
                </a:lnTo>
                <a:lnTo>
                  <a:pt x="1080" y="420"/>
                </a:lnTo>
                <a:lnTo>
                  <a:pt x="1068" y="414"/>
                </a:lnTo>
                <a:lnTo>
                  <a:pt x="1068" y="414"/>
                </a:lnTo>
                <a:lnTo>
                  <a:pt x="1062" y="408"/>
                </a:lnTo>
                <a:lnTo>
                  <a:pt x="1050" y="414"/>
                </a:lnTo>
                <a:lnTo>
                  <a:pt x="1044" y="414"/>
                </a:lnTo>
                <a:lnTo>
                  <a:pt x="1038" y="414"/>
                </a:lnTo>
                <a:lnTo>
                  <a:pt x="1038" y="408"/>
                </a:lnTo>
                <a:lnTo>
                  <a:pt x="1044" y="408"/>
                </a:lnTo>
                <a:lnTo>
                  <a:pt x="1050" y="408"/>
                </a:lnTo>
                <a:lnTo>
                  <a:pt x="1056" y="408"/>
                </a:lnTo>
                <a:lnTo>
                  <a:pt x="1062" y="408"/>
                </a:lnTo>
                <a:lnTo>
                  <a:pt x="1062" y="402"/>
                </a:lnTo>
                <a:lnTo>
                  <a:pt x="1056" y="402"/>
                </a:lnTo>
                <a:lnTo>
                  <a:pt x="1056" y="402"/>
                </a:lnTo>
                <a:lnTo>
                  <a:pt x="1056" y="396"/>
                </a:lnTo>
                <a:lnTo>
                  <a:pt x="1050" y="402"/>
                </a:lnTo>
                <a:lnTo>
                  <a:pt x="1044" y="402"/>
                </a:lnTo>
                <a:lnTo>
                  <a:pt x="1038" y="402"/>
                </a:lnTo>
                <a:lnTo>
                  <a:pt x="1032" y="402"/>
                </a:lnTo>
                <a:lnTo>
                  <a:pt x="1032" y="396"/>
                </a:lnTo>
                <a:lnTo>
                  <a:pt x="1038" y="396"/>
                </a:lnTo>
                <a:lnTo>
                  <a:pt x="1038" y="396"/>
                </a:lnTo>
                <a:lnTo>
                  <a:pt x="1038" y="396"/>
                </a:lnTo>
                <a:lnTo>
                  <a:pt x="1032" y="396"/>
                </a:lnTo>
                <a:lnTo>
                  <a:pt x="1026" y="390"/>
                </a:lnTo>
                <a:lnTo>
                  <a:pt x="1026" y="390"/>
                </a:lnTo>
                <a:lnTo>
                  <a:pt x="1032" y="384"/>
                </a:lnTo>
                <a:lnTo>
                  <a:pt x="1038" y="384"/>
                </a:lnTo>
                <a:lnTo>
                  <a:pt x="1044" y="390"/>
                </a:lnTo>
                <a:lnTo>
                  <a:pt x="1050" y="390"/>
                </a:lnTo>
                <a:lnTo>
                  <a:pt x="1056" y="390"/>
                </a:lnTo>
                <a:lnTo>
                  <a:pt x="1062" y="390"/>
                </a:lnTo>
                <a:lnTo>
                  <a:pt x="1068" y="396"/>
                </a:lnTo>
                <a:lnTo>
                  <a:pt x="1068" y="396"/>
                </a:lnTo>
                <a:lnTo>
                  <a:pt x="1068" y="402"/>
                </a:lnTo>
                <a:lnTo>
                  <a:pt x="1074" y="402"/>
                </a:lnTo>
                <a:lnTo>
                  <a:pt x="1080" y="408"/>
                </a:lnTo>
                <a:lnTo>
                  <a:pt x="1080" y="408"/>
                </a:lnTo>
                <a:lnTo>
                  <a:pt x="1086" y="408"/>
                </a:lnTo>
                <a:lnTo>
                  <a:pt x="1092" y="408"/>
                </a:lnTo>
                <a:lnTo>
                  <a:pt x="1086" y="402"/>
                </a:lnTo>
                <a:lnTo>
                  <a:pt x="1080" y="402"/>
                </a:lnTo>
                <a:lnTo>
                  <a:pt x="1074" y="402"/>
                </a:lnTo>
                <a:lnTo>
                  <a:pt x="1074" y="396"/>
                </a:lnTo>
                <a:lnTo>
                  <a:pt x="1068" y="396"/>
                </a:lnTo>
                <a:lnTo>
                  <a:pt x="1068" y="390"/>
                </a:lnTo>
                <a:lnTo>
                  <a:pt x="1068" y="390"/>
                </a:lnTo>
                <a:lnTo>
                  <a:pt x="1056" y="390"/>
                </a:lnTo>
                <a:lnTo>
                  <a:pt x="1056" y="384"/>
                </a:lnTo>
                <a:lnTo>
                  <a:pt x="1050" y="384"/>
                </a:lnTo>
                <a:lnTo>
                  <a:pt x="1044" y="384"/>
                </a:lnTo>
                <a:lnTo>
                  <a:pt x="1044" y="384"/>
                </a:lnTo>
                <a:lnTo>
                  <a:pt x="1044" y="384"/>
                </a:lnTo>
                <a:lnTo>
                  <a:pt x="1044" y="384"/>
                </a:lnTo>
                <a:lnTo>
                  <a:pt x="1038" y="384"/>
                </a:lnTo>
                <a:lnTo>
                  <a:pt x="1038" y="378"/>
                </a:lnTo>
                <a:lnTo>
                  <a:pt x="1050" y="378"/>
                </a:lnTo>
                <a:lnTo>
                  <a:pt x="1050" y="378"/>
                </a:lnTo>
                <a:lnTo>
                  <a:pt x="1056" y="378"/>
                </a:lnTo>
                <a:lnTo>
                  <a:pt x="1062" y="378"/>
                </a:lnTo>
                <a:lnTo>
                  <a:pt x="1068" y="372"/>
                </a:lnTo>
                <a:lnTo>
                  <a:pt x="1074" y="372"/>
                </a:lnTo>
                <a:lnTo>
                  <a:pt x="1080" y="372"/>
                </a:lnTo>
                <a:lnTo>
                  <a:pt x="1086" y="378"/>
                </a:lnTo>
                <a:lnTo>
                  <a:pt x="1092" y="378"/>
                </a:lnTo>
                <a:lnTo>
                  <a:pt x="1098" y="378"/>
                </a:lnTo>
                <a:lnTo>
                  <a:pt x="1086" y="384"/>
                </a:lnTo>
                <a:lnTo>
                  <a:pt x="1098" y="384"/>
                </a:lnTo>
                <a:lnTo>
                  <a:pt x="1104" y="384"/>
                </a:lnTo>
                <a:lnTo>
                  <a:pt x="1110" y="378"/>
                </a:lnTo>
                <a:lnTo>
                  <a:pt x="1110" y="378"/>
                </a:lnTo>
                <a:lnTo>
                  <a:pt x="1116" y="378"/>
                </a:lnTo>
                <a:lnTo>
                  <a:pt x="1122" y="378"/>
                </a:lnTo>
                <a:lnTo>
                  <a:pt x="1122" y="378"/>
                </a:lnTo>
                <a:lnTo>
                  <a:pt x="1128" y="378"/>
                </a:lnTo>
                <a:lnTo>
                  <a:pt x="1128" y="378"/>
                </a:lnTo>
                <a:lnTo>
                  <a:pt x="1134" y="372"/>
                </a:lnTo>
                <a:lnTo>
                  <a:pt x="1134" y="372"/>
                </a:lnTo>
                <a:lnTo>
                  <a:pt x="1140" y="372"/>
                </a:lnTo>
                <a:lnTo>
                  <a:pt x="1140" y="372"/>
                </a:lnTo>
                <a:lnTo>
                  <a:pt x="1146" y="372"/>
                </a:lnTo>
                <a:lnTo>
                  <a:pt x="1146" y="366"/>
                </a:lnTo>
                <a:lnTo>
                  <a:pt x="1164" y="372"/>
                </a:lnTo>
                <a:lnTo>
                  <a:pt x="1164" y="372"/>
                </a:lnTo>
                <a:lnTo>
                  <a:pt x="1164" y="372"/>
                </a:lnTo>
                <a:lnTo>
                  <a:pt x="1164" y="366"/>
                </a:lnTo>
                <a:lnTo>
                  <a:pt x="1158" y="366"/>
                </a:lnTo>
                <a:lnTo>
                  <a:pt x="1152" y="366"/>
                </a:lnTo>
                <a:lnTo>
                  <a:pt x="1152" y="360"/>
                </a:lnTo>
                <a:lnTo>
                  <a:pt x="1158" y="360"/>
                </a:lnTo>
                <a:lnTo>
                  <a:pt x="1152" y="354"/>
                </a:lnTo>
                <a:lnTo>
                  <a:pt x="1146" y="360"/>
                </a:lnTo>
                <a:lnTo>
                  <a:pt x="1140" y="360"/>
                </a:lnTo>
                <a:lnTo>
                  <a:pt x="1134" y="360"/>
                </a:lnTo>
                <a:lnTo>
                  <a:pt x="1128" y="366"/>
                </a:lnTo>
                <a:lnTo>
                  <a:pt x="1110" y="366"/>
                </a:lnTo>
                <a:lnTo>
                  <a:pt x="1104" y="366"/>
                </a:lnTo>
                <a:lnTo>
                  <a:pt x="1110" y="366"/>
                </a:lnTo>
                <a:lnTo>
                  <a:pt x="1110" y="366"/>
                </a:lnTo>
                <a:lnTo>
                  <a:pt x="1110" y="360"/>
                </a:lnTo>
                <a:lnTo>
                  <a:pt x="1110" y="360"/>
                </a:lnTo>
                <a:lnTo>
                  <a:pt x="1104" y="360"/>
                </a:lnTo>
                <a:lnTo>
                  <a:pt x="1098" y="360"/>
                </a:lnTo>
                <a:lnTo>
                  <a:pt x="1098" y="366"/>
                </a:lnTo>
                <a:lnTo>
                  <a:pt x="1092" y="366"/>
                </a:lnTo>
                <a:lnTo>
                  <a:pt x="1086" y="366"/>
                </a:lnTo>
                <a:lnTo>
                  <a:pt x="1080" y="366"/>
                </a:lnTo>
                <a:lnTo>
                  <a:pt x="1074" y="366"/>
                </a:lnTo>
                <a:lnTo>
                  <a:pt x="1062" y="372"/>
                </a:lnTo>
                <a:lnTo>
                  <a:pt x="1062" y="366"/>
                </a:lnTo>
                <a:lnTo>
                  <a:pt x="1062" y="366"/>
                </a:lnTo>
                <a:lnTo>
                  <a:pt x="1062" y="366"/>
                </a:lnTo>
                <a:lnTo>
                  <a:pt x="1056" y="360"/>
                </a:lnTo>
                <a:lnTo>
                  <a:pt x="1056" y="360"/>
                </a:lnTo>
                <a:lnTo>
                  <a:pt x="1056" y="360"/>
                </a:lnTo>
                <a:lnTo>
                  <a:pt x="1062" y="354"/>
                </a:lnTo>
                <a:lnTo>
                  <a:pt x="1044" y="354"/>
                </a:lnTo>
                <a:lnTo>
                  <a:pt x="1038" y="354"/>
                </a:lnTo>
                <a:lnTo>
                  <a:pt x="1032" y="354"/>
                </a:lnTo>
                <a:lnTo>
                  <a:pt x="1032" y="354"/>
                </a:lnTo>
                <a:lnTo>
                  <a:pt x="1032" y="354"/>
                </a:lnTo>
                <a:lnTo>
                  <a:pt x="1026" y="354"/>
                </a:lnTo>
                <a:lnTo>
                  <a:pt x="1026" y="354"/>
                </a:lnTo>
                <a:lnTo>
                  <a:pt x="1020" y="354"/>
                </a:lnTo>
                <a:lnTo>
                  <a:pt x="1020" y="360"/>
                </a:lnTo>
                <a:lnTo>
                  <a:pt x="1020" y="360"/>
                </a:lnTo>
                <a:lnTo>
                  <a:pt x="1020" y="360"/>
                </a:lnTo>
                <a:lnTo>
                  <a:pt x="1014" y="366"/>
                </a:lnTo>
                <a:lnTo>
                  <a:pt x="1014" y="372"/>
                </a:lnTo>
                <a:lnTo>
                  <a:pt x="1014" y="372"/>
                </a:lnTo>
                <a:lnTo>
                  <a:pt x="1014" y="372"/>
                </a:lnTo>
                <a:lnTo>
                  <a:pt x="1008" y="378"/>
                </a:lnTo>
                <a:lnTo>
                  <a:pt x="1002" y="378"/>
                </a:lnTo>
                <a:lnTo>
                  <a:pt x="1002" y="372"/>
                </a:lnTo>
                <a:lnTo>
                  <a:pt x="1002" y="372"/>
                </a:lnTo>
                <a:lnTo>
                  <a:pt x="1002" y="366"/>
                </a:lnTo>
                <a:lnTo>
                  <a:pt x="1002" y="366"/>
                </a:lnTo>
                <a:lnTo>
                  <a:pt x="1002" y="366"/>
                </a:lnTo>
                <a:lnTo>
                  <a:pt x="1002" y="366"/>
                </a:lnTo>
                <a:lnTo>
                  <a:pt x="1002" y="366"/>
                </a:lnTo>
                <a:lnTo>
                  <a:pt x="996" y="372"/>
                </a:lnTo>
                <a:lnTo>
                  <a:pt x="996" y="366"/>
                </a:lnTo>
                <a:lnTo>
                  <a:pt x="990" y="372"/>
                </a:lnTo>
                <a:lnTo>
                  <a:pt x="996" y="372"/>
                </a:lnTo>
                <a:lnTo>
                  <a:pt x="996" y="372"/>
                </a:lnTo>
                <a:lnTo>
                  <a:pt x="996" y="378"/>
                </a:lnTo>
                <a:lnTo>
                  <a:pt x="990" y="378"/>
                </a:lnTo>
                <a:lnTo>
                  <a:pt x="990" y="378"/>
                </a:lnTo>
                <a:lnTo>
                  <a:pt x="990" y="378"/>
                </a:lnTo>
                <a:lnTo>
                  <a:pt x="984" y="378"/>
                </a:lnTo>
                <a:lnTo>
                  <a:pt x="984" y="384"/>
                </a:lnTo>
                <a:lnTo>
                  <a:pt x="984" y="384"/>
                </a:lnTo>
                <a:lnTo>
                  <a:pt x="984" y="384"/>
                </a:lnTo>
                <a:lnTo>
                  <a:pt x="984" y="384"/>
                </a:lnTo>
                <a:lnTo>
                  <a:pt x="978" y="384"/>
                </a:lnTo>
                <a:lnTo>
                  <a:pt x="978" y="384"/>
                </a:lnTo>
                <a:lnTo>
                  <a:pt x="972" y="384"/>
                </a:lnTo>
                <a:lnTo>
                  <a:pt x="972" y="384"/>
                </a:lnTo>
                <a:lnTo>
                  <a:pt x="966" y="384"/>
                </a:lnTo>
                <a:lnTo>
                  <a:pt x="960" y="384"/>
                </a:lnTo>
                <a:lnTo>
                  <a:pt x="954" y="384"/>
                </a:lnTo>
                <a:lnTo>
                  <a:pt x="954" y="384"/>
                </a:lnTo>
                <a:lnTo>
                  <a:pt x="960" y="378"/>
                </a:lnTo>
                <a:lnTo>
                  <a:pt x="960" y="372"/>
                </a:lnTo>
                <a:lnTo>
                  <a:pt x="966" y="372"/>
                </a:lnTo>
                <a:lnTo>
                  <a:pt x="972" y="366"/>
                </a:lnTo>
                <a:lnTo>
                  <a:pt x="978" y="360"/>
                </a:lnTo>
                <a:lnTo>
                  <a:pt x="978" y="360"/>
                </a:lnTo>
                <a:lnTo>
                  <a:pt x="972" y="360"/>
                </a:lnTo>
                <a:lnTo>
                  <a:pt x="972" y="366"/>
                </a:lnTo>
                <a:lnTo>
                  <a:pt x="972" y="366"/>
                </a:lnTo>
                <a:lnTo>
                  <a:pt x="966" y="372"/>
                </a:lnTo>
                <a:lnTo>
                  <a:pt x="960" y="372"/>
                </a:lnTo>
                <a:lnTo>
                  <a:pt x="954" y="372"/>
                </a:lnTo>
                <a:lnTo>
                  <a:pt x="954" y="378"/>
                </a:lnTo>
                <a:lnTo>
                  <a:pt x="948" y="378"/>
                </a:lnTo>
                <a:lnTo>
                  <a:pt x="942" y="378"/>
                </a:lnTo>
                <a:lnTo>
                  <a:pt x="942" y="384"/>
                </a:lnTo>
                <a:lnTo>
                  <a:pt x="942" y="384"/>
                </a:lnTo>
                <a:lnTo>
                  <a:pt x="936" y="384"/>
                </a:lnTo>
                <a:lnTo>
                  <a:pt x="936" y="390"/>
                </a:lnTo>
                <a:lnTo>
                  <a:pt x="930" y="390"/>
                </a:lnTo>
                <a:lnTo>
                  <a:pt x="924" y="384"/>
                </a:lnTo>
                <a:lnTo>
                  <a:pt x="930" y="384"/>
                </a:lnTo>
                <a:lnTo>
                  <a:pt x="936" y="378"/>
                </a:lnTo>
                <a:lnTo>
                  <a:pt x="936" y="372"/>
                </a:lnTo>
                <a:lnTo>
                  <a:pt x="942" y="372"/>
                </a:lnTo>
                <a:lnTo>
                  <a:pt x="942" y="366"/>
                </a:lnTo>
                <a:lnTo>
                  <a:pt x="948" y="366"/>
                </a:lnTo>
                <a:lnTo>
                  <a:pt x="954" y="366"/>
                </a:lnTo>
                <a:lnTo>
                  <a:pt x="960" y="366"/>
                </a:lnTo>
                <a:lnTo>
                  <a:pt x="960" y="366"/>
                </a:lnTo>
                <a:lnTo>
                  <a:pt x="954" y="366"/>
                </a:lnTo>
                <a:lnTo>
                  <a:pt x="948" y="366"/>
                </a:lnTo>
                <a:lnTo>
                  <a:pt x="948" y="360"/>
                </a:lnTo>
                <a:lnTo>
                  <a:pt x="942" y="360"/>
                </a:lnTo>
                <a:lnTo>
                  <a:pt x="948" y="360"/>
                </a:lnTo>
                <a:lnTo>
                  <a:pt x="948" y="360"/>
                </a:lnTo>
                <a:lnTo>
                  <a:pt x="954" y="360"/>
                </a:lnTo>
                <a:lnTo>
                  <a:pt x="954" y="360"/>
                </a:lnTo>
                <a:lnTo>
                  <a:pt x="954" y="360"/>
                </a:lnTo>
                <a:lnTo>
                  <a:pt x="948" y="360"/>
                </a:lnTo>
                <a:lnTo>
                  <a:pt x="948" y="360"/>
                </a:lnTo>
                <a:lnTo>
                  <a:pt x="948" y="360"/>
                </a:lnTo>
                <a:lnTo>
                  <a:pt x="942" y="354"/>
                </a:lnTo>
                <a:lnTo>
                  <a:pt x="942" y="354"/>
                </a:lnTo>
                <a:lnTo>
                  <a:pt x="942" y="354"/>
                </a:lnTo>
                <a:lnTo>
                  <a:pt x="942" y="354"/>
                </a:lnTo>
                <a:lnTo>
                  <a:pt x="948" y="354"/>
                </a:lnTo>
                <a:lnTo>
                  <a:pt x="948" y="354"/>
                </a:lnTo>
                <a:lnTo>
                  <a:pt x="948" y="354"/>
                </a:lnTo>
                <a:lnTo>
                  <a:pt x="954" y="348"/>
                </a:lnTo>
                <a:lnTo>
                  <a:pt x="954" y="348"/>
                </a:lnTo>
                <a:lnTo>
                  <a:pt x="960" y="348"/>
                </a:lnTo>
                <a:lnTo>
                  <a:pt x="966" y="342"/>
                </a:lnTo>
                <a:lnTo>
                  <a:pt x="972" y="342"/>
                </a:lnTo>
                <a:lnTo>
                  <a:pt x="966" y="342"/>
                </a:lnTo>
                <a:lnTo>
                  <a:pt x="966" y="336"/>
                </a:lnTo>
                <a:lnTo>
                  <a:pt x="966" y="336"/>
                </a:lnTo>
                <a:lnTo>
                  <a:pt x="966" y="336"/>
                </a:lnTo>
                <a:lnTo>
                  <a:pt x="966" y="336"/>
                </a:lnTo>
                <a:lnTo>
                  <a:pt x="960" y="336"/>
                </a:lnTo>
                <a:lnTo>
                  <a:pt x="954" y="342"/>
                </a:lnTo>
                <a:lnTo>
                  <a:pt x="948" y="342"/>
                </a:lnTo>
                <a:lnTo>
                  <a:pt x="942" y="348"/>
                </a:lnTo>
                <a:lnTo>
                  <a:pt x="942" y="348"/>
                </a:lnTo>
                <a:lnTo>
                  <a:pt x="930" y="348"/>
                </a:lnTo>
                <a:lnTo>
                  <a:pt x="930" y="348"/>
                </a:lnTo>
                <a:lnTo>
                  <a:pt x="924" y="348"/>
                </a:lnTo>
                <a:lnTo>
                  <a:pt x="918" y="354"/>
                </a:lnTo>
                <a:lnTo>
                  <a:pt x="924" y="354"/>
                </a:lnTo>
                <a:lnTo>
                  <a:pt x="924" y="354"/>
                </a:lnTo>
                <a:lnTo>
                  <a:pt x="918" y="360"/>
                </a:lnTo>
                <a:lnTo>
                  <a:pt x="912" y="360"/>
                </a:lnTo>
                <a:lnTo>
                  <a:pt x="906" y="360"/>
                </a:lnTo>
                <a:lnTo>
                  <a:pt x="900" y="360"/>
                </a:lnTo>
                <a:lnTo>
                  <a:pt x="894" y="360"/>
                </a:lnTo>
                <a:lnTo>
                  <a:pt x="888" y="354"/>
                </a:lnTo>
                <a:lnTo>
                  <a:pt x="888" y="348"/>
                </a:lnTo>
                <a:lnTo>
                  <a:pt x="894" y="348"/>
                </a:lnTo>
                <a:lnTo>
                  <a:pt x="900" y="348"/>
                </a:lnTo>
                <a:lnTo>
                  <a:pt x="906" y="348"/>
                </a:lnTo>
                <a:lnTo>
                  <a:pt x="912" y="348"/>
                </a:lnTo>
                <a:lnTo>
                  <a:pt x="912" y="348"/>
                </a:lnTo>
                <a:lnTo>
                  <a:pt x="912" y="348"/>
                </a:lnTo>
                <a:lnTo>
                  <a:pt x="912" y="342"/>
                </a:lnTo>
                <a:lnTo>
                  <a:pt x="906" y="342"/>
                </a:lnTo>
                <a:lnTo>
                  <a:pt x="906" y="342"/>
                </a:lnTo>
                <a:lnTo>
                  <a:pt x="906" y="342"/>
                </a:lnTo>
                <a:lnTo>
                  <a:pt x="912" y="342"/>
                </a:lnTo>
                <a:lnTo>
                  <a:pt x="924" y="336"/>
                </a:lnTo>
                <a:lnTo>
                  <a:pt x="930" y="336"/>
                </a:lnTo>
                <a:lnTo>
                  <a:pt x="936" y="330"/>
                </a:lnTo>
                <a:lnTo>
                  <a:pt x="936" y="330"/>
                </a:lnTo>
                <a:lnTo>
                  <a:pt x="942" y="330"/>
                </a:lnTo>
                <a:lnTo>
                  <a:pt x="936" y="324"/>
                </a:lnTo>
                <a:lnTo>
                  <a:pt x="930" y="324"/>
                </a:lnTo>
                <a:lnTo>
                  <a:pt x="930" y="324"/>
                </a:lnTo>
                <a:lnTo>
                  <a:pt x="930" y="330"/>
                </a:lnTo>
                <a:lnTo>
                  <a:pt x="930" y="330"/>
                </a:lnTo>
                <a:lnTo>
                  <a:pt x="924" y="330"/>
                </a:lnTo>
                <a:lnTo>
                  <a:pt x="924" y="330"/>
                </a:lnTo>
                <a:lnTo>
                  <a:pt x="918" y="336"/>
                </a:lnTo>
                <a:lnTo>
                  <a:pt x="912" y="336"/>
                </a:lnTo>
                <a:lnTo>
                  <a:pt x="906" y="330"/>
                </a:lnTo>
                <a:lnTo>
                  <a:pt x="906" y="336"/>
                </a:lnTo>
                <a:lnTo>
                  <a:pt x="900" y="342"/>
                </a:lnTo>
                <a:lnTo>
                  <a:pt x="894" y="336"/>
                </a:lnTo>
                <a:lnTo>
                  <a:pt x="894" y="336"/>
                </a:lnTo>
                <a:lnTo>
                  <a:pt x="888" y="342"/>
                </a:lnTo>
                <a:lnTo>
                  <a:pt x="888" y="342"/>
                </a:lnTo>
                <a:lnTo>
                  <a:pt x="888" y="342"/>
                </a:lnTo>
                <a:lnTo>
                  <a:pt x="882" y="348"/>
                </a:lnTo>
                <a:lnTo>
                  <a:pt x="876" y="348"/>
                </a:lnTo>
                <a:lnTo>
                  <a:pt x="870" y="342"/>
                </a:lnTo>
                <a:lnTo>
                  <a:pt x="870" y="336"/>
                </a:lnTo>
                <a:lnTo>
                  <a:pt x="870" y="336"/>
                </a:lnTo>
                <a:lnTo>
                  <a:pt x="870" y="336"/>
                </a:lnTo>
                <a:lnTo>
                  <a:pt x="870" y="336"/>
                </a:lnTo>
                <a:lnTo>
                  <a:pt x="876" y="336"/>
                </a:lnTo>
                <a:lnTo>
                  <a:pt x="870" y="330"/>
                </a:lnTo>
                <a:lnTo>
                  <a:pt x="876" y="330"/>
                </a:lnTo>
                <a:lnTo>
                  <a:pt x="882" y="330"/>
                </a:lnTo>
                <a:lnTo>
                  <a:pt x="882" y="330"/>
                </a:lnTo>
                <a:lnTo>
                  <a:pt x="888" y="330"/>
                </a:lnTo>
                <a:lnTo>
                  <a:pt x="876" y="330"/>
                </a:lnTo>
                <a:lnTo>
                  <a:pt x="876" y="324"/>
                </a:lnTo>
                <a:lnTo>
                  <a:pt x="876" y="324"/>
                </a:lnTo>
                <a:lnTo>
                  <a:pt x="876" y="324"/>
                </a:lnTo>
                <a:lnTo>
                  <a:pt x="882" y="318"/>
                </a:lnTo>
                <a:lnTo>
                  <a:pt x="882" y="318"/>
                </a:lnTo>
                <a:lnTo>
                  <a:pt x="888" y="318"/>
                </a:lnTo>
                <a:lnTo>
                  <a:pt x="888" y="324"/>
                </a:lnTo>
                <a:lnTo>
                  <a:pt x="888" y="324"/>
                </a:lnTo>
                <a:lnTo>
                  <a:pt x="888" y="330"/>
                </a:lnTo>
                <a:lnTo>
                  <a:pt x="888" y="324"/>
                </a:lnTo>
                <a:lnTo>
                  <a:pt x="894" y="324"/>
                </a:lnTo>
                <a:lnTo>
                  <a:pt x="888" y="318"/>
                </a:lnTo>
                <a:lnTo>
                  <a:pt x="894" y="318"/>
                </a:lnTo>
                <a:lnTo>
                  <a:pt x="894" y="318"/>
                </a:lnTo>
                <a:lnTo>
                  <a:pt x="894" y="318"/>
                </a:lnTo>
                <a:lnTo>
                  <a:pt x="894" y="318"/>
                </a:lnTo>
                <a:lnTo>
                  <a:pt x="894" y="324"/>
                </a:lnTo>
                <a:lnTo>
                  <a:pt x="894" y="324"/>
                </a:lnTo>
                <a:lnTo>
                  <a:pt x="900" y="324"/>
                </a:lnTo>
                <a:lnTo>
                  <a:pt x="900" y="324"/>
                </a:lnTo>
                <a:lnTo>
                  <a:pt x="906" y="324"/>
                </a:lnTo>
                <a:lnTo>
                  <a:pt x="912" y="324"/>
                </a:lnTo>
                <a:lnTo>
                  <a:pt x="912" y="318"/>
                </a:lnTo>
                <a:lnTo>
                  <a:pt x="912" y="324"/>
                </a:lnTo>
                <a:lnTo>
                  <a:pt x="918" y="324"/>
                </a:lnTo>
                <a:lnTo>
                  <a:pt x="918" y="318"/>
                </a:lnTo>
                <a:lnTo>
                  <a:pt x="918" y="318"/>
                </a:lnTo>
                <a:lnTo>
                  <a:pt x="912" y="312"/>
                </a:lnTo>
                <a:lnTo>
                  <a:pt x="918" y="312"/>
                </a:lnTo>
                <a:lnTo>
                  <a:pt x="918" y="312"/>
                </a:lnTo>
                <a:lnTo>
                  <a:pt x="924" y="318"/>
                </a:lnTo>
                <a:lnTo>
                  <a:pt x="924" y="318"/>
                </a:lnTo>
                <a:lnTo>
                  <a:pt x="930" y="318"/>
                </a:lnTo>
                <a:lnTo>
                  <a:pt x="930" y="312"/>
                </a:lnTo>
                <a:lnTo>
                  <a:pt x="930" y="312"/>
                </a:lnTo>
                <a:lnTo>
                  <a:pt x="936" y="318"/>
                </a:lnTo>
                <a:lnTo>
                  <a:pt x="936" y="318"/>
                </a:lnTo>
                <a:lnTo>
                  <a:pt x="936" y="318"/>
                </a:lnTo>
                <a:lnTo>
                  <a:pt x="936" y="312"/>
                </a:lnTo>
                <a:lnTo>
                  <a:pt x="930" y="312"/>
                </a:lnTo>
                <a:lnTo>
                  <a:pt x="930" y="306"/>
                </a:lnTo>
                <a:lnTo>
                  <a:pt x="930" y="306"/>
                </a:lnTo>
                <a:lnTo>
                  <a:pt x="930" y="300"/>
                </a:lnTo>
                <a:lnTo>
                  <a:pt x="930" y="294"/>
                </a:lnTo>
                <a:lnTo>
                  <a:pt x="936" y="294"/>
                </a:lnTo>
                <a:lnTo>
                  <a:pt x="942" y="294"/>
                </a:lnTo>
                <a:lnTo>
                  <a:pt x="942" y="294"/>
                </a:lnTo>
                <a:lnTo>
                  <a:pt x="936" y="300"/>
                </a:lnTo>
                <a:lnTo>
                  <a:pt x="942" y="300"/>
                </a:lnTo>
                <a:lnTo>
                  <a:pt x="942" y="306"/>
                </a:lnTo>
                <a:lnTo>
                  <a:pt x="948" y="306"/>
                </a:lnTo>
                <a:lnTo>
                  <a:pt x="954" y="306"/>
                </a:lnTo>
                <a:lnTo>
                  <a:pt x="948" y="312"/>
                </a:lnTo>
                <a:lnTo>
                  <a:pt x="948" y="318"/>
                </a:lnTo>
                <a:lnTo>
                  <a:pt x="954" y="312"/>
                </a:lnTo>
                <a:lnTo>
                  <a:pt x="954" y="312"/>
                </a:lnTo>
                <a:lnTo>
                  <a:pt x="960" y="312"/>
                </a:lnTo>
                <a:lnTo>
                  <a:pt x="960" y="318"/>
                </a:lnTo>
                <a:lnTo>
                  <a:pt x="954" y="318"/>
                </a:lnTo>
                <a:lnTo>
                  <a:pt x="954" y="318"/>
                </a:lnTo>
                <a:lnTo>
                  <a:pt x="954" y="324"/>
                </a:lnTo>
                <a:lnTo>
                  <a:pt x="954" y="324"/>
                </a:lnTo>
                <a:lnTo>
                  <a:pt x="954" y="324"/>
                </a:lnTo>
                <a:lnTo>
                  <a:pt x="960" y="330"/>
                </a:lnTo>
                <a:lnTo>
                  <a:pt x="960" y="330"/>
                </a:lnTo>
                <a:lnTo>
                  <a:pt x="966" y="330"/>
                </a:lnTo>
                <a:lnTo>
                  <a:pt x="966" y="330"/>
                </a:lnTo>
                <a:lnTo>
                  <a:pt x="972" y="330"/>
                </a:lnTo>
                <a:lnTo>
                  <a:pt x="966" y="324"/>
                </a:lnTo>
                <a:lnTo>
                  <a:pt x="966" y="324"/>
                </a:lnTo>
                <a:lnTo>
                  <a:pt x="966" y="318"/>
                </a:lnTo>
                <a:lnTo>
                  <a:pt x="972" y="318"/>
                </a:lnTo>
                <a:lnTo>
                  <a:pt x="972" y="318"/>
                </a:lnTo>
                <a:lnTo>
                  <a:pt x="978" y="318"/>
                </a:lnTo>
                <a:lnTo>
                  <a:pt x="984" y="318"/>
                </a:lnTo>
                <a:lnTo>
                  <a:pt x="984" y="318"/>
                </a:lnTo>
                <a:lnTo>
                  <a:pt x="984" y="312"/>
                </a:lnTo>
                <a:lnTo>
                  <a:pt x="978" y="312"/>
                </a:lnTo>
                <a:lnTo>
                  <a:pt x="978" y="312"/>
                </a:lnTo>
                <a:lnTo>
                  <a:pt x="972" y="306"/>
                </a:lnTo>
                <a:lnTo>
                  <a:pt x="978" y="306"/>
                </a:lnTo>
                <a:lnTo>
                  <a:pt x="978" y="306"/>
                </a:lnTo>
                <a:lnTo>
                  <a:pt x="978" y="300"/>
                </a:lnTo>
                <a:lnTo>
                  <a:pt x="984" y="300"/>
                </a:lnTo>
                <a:lnTo>
                  <a:pt x="984" y="294"/>
                </a:lnTo>
                <a:lnTo>
                  <a:pt x="978" y="294"/>
                </a:lnTo>
                <a:lnTo>
                  <a:pt x="978" y="294"/>
                </a:lnTo>
                <a:lnTo>
                  <a:pt x="972" y="288"/>
                </a:lnTo>
                <a:lnTo>
                  <a:pt x="528" y="1002"/>
                </a:lnTo>
                <a:lnTo>
                  <a:pt x="522" y="1002"/>
                </a:lnTo>
                <a:lnTo>
                  <a:pt x="522" y="1008"/>
                </a:lnTo>
                <a:lnTo>
                  <a:pt x="522" y="1008"/>
                </a:lnTo>
                <a:lnTo>
                  <a:pt x="528" y="1002"/>
                </a:lnTo>
                <a:lnTo>
                  <a:pt x="972" y="288"/>
                </a:lnTo>
                <a:lnTo>
                  <a:pt x="528" y="1002"/>
                </a:lnTo>
                <a:lnTo>
                  <a:pt x="540" y="1002"/>
                </a:lnTo>
                <a:lnTo>
                  <a:pt x="546" y="1002"/>
                </a:lnTo>
                <a:lnTo>
                  <a:pt x="546" y="1002"/>
                </a:lnTo>
                <a:lnTo>
                  <a:pt x="528" y="1002"/>
                </a:lnTo>
                <a:lnTo>
                  <a:pt x="972" y="288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4" name=""/>
          <p:cNvSpPr/>
          <p:nvPr/>
        </p:nvSpPr>
        <p:spPr>
          <a:xfrm>
            <a:off x="8359920" y="-620640"/>
            <a:ext cx="1074600" cy="979560"/>
          </a:xfrm>
          <a:custGeom>
            <a:avLst/>
            <a:gdLst/>
            <a:ahLst/>
            <a:rect l="l" t="t" r="r" b="b"/>
            <a:pathLst>
              <a:path w="678" h="618">
                <a:moveTo>
                  <a:pt x="36" y="618"/>
                </a:moveTo>
                <a:lnTo>
                  <a:pt x="36" y="606"/>
                </a:lnTo>
                <a:lnTo>
                  <a:pt x="24" y="612"/>
                </a:lnTo>
                <a:lnTo>
                  <a:pt x="12" y="612"/>
                </a:lnTo>
                <a:lnTo>
                  <a:pt x="0" y="606"/>
                </a:lnTo>
                <a:lnTo>
                  <a:pt x="0" y="600"/>
                </a:lnTo>
                <a:lnTo>
                  <a:pt x="6" y="600"/>
                </a:lnTo>
                <a:lnTo>
                  <a:pt x="18" y="594"/>
                </a:lnTo>
                <a:lnTo>
                  <a:pt x="24" y="600"/>
                </a:lnTo>
                <a:lnTo>
                  <a:pt x="30" y="606"/>
                </a:lnTo>
                <a:lnTo>
                  <a:pt x="36" y="606"/>
                </a:lnTo>
                <a:lnTo>
                  <a:pt x="24" y="600"/>
                </a:lnTo>
                <a:lnTo>
                  <a:pt x="24" y="594"/>
                </a:lnTo>
                <a:lnTo>
                  <a:pt x="48" y="588"/>
                </a:lnTo>
                <a:lnTo>
                  <a:pt x="42" y="576"/>
                </a:lnTo>
                <a:lnTo>
                  <a:pt x="48" y="576"/>
                </a:lnTo>
                <a:lnTo>
                  <a:pt x="54" y="576"/>
                </a:lnTo>
                <a:lnTo>
                  <a:pt x="60" y="576"/>
                </a:lnTo>
                <a:lnTo>
                  <a:pt x="66" y="576"/>
                </a:lnTo>
                <a:lnTo>
                  <a:pt x="72" y="576"/>
                </a:lnTo>
                <a:lnTo>
                  <a:pt x="66" y="570"/>
                </a:lnTo>
                <a:lnTo>
                  <a:pt x="72" y="570"/>
                </a:lnTo>
                <a:lnTo>
                  <a:pt x="72" y="570"/>
                </a:lnTo>
                <a:lnTo>
                  <a:pt x="84" y="582"/>
                </a:lnTo>
                <a:lnTo>
                  <a:pt x="78" y="594"/>
                </a:lnTo>
                <a:lnTo>
                  <a:pt x="72" y="594"/>
                </a:lnTo>
                <a:lnTo>
                  <a:pt x="72" y="600"/>
                </a:lnTo>
                <a:lnTo>
                  <a:pt x="78" y="594"/>
                </a:lnTo>
                <a:lnTo>
                  <a:pt x="84" y="588"/>
                </a:lnTo>
                <a:lnTo>
                  <a:pt x="96" y="588"/>
                </a:lnTo>
                <a:lnTo>
                  <a:pt x="102" y="582"/>
                </a:lnTo>
                <a:lnTo>
                  <a:pt x="114" y="582"/>
                </a:lnTo>
                <a:lnTo>
                  <a:pt x="114" y="582"/>
                </a:lnTo>
                <a:lnTo>
                  <a:pt x="108" y="582"/>
                </a:lnTo>
                <a:lnTo>
                  <a:pt x="96" y="582"/>
                </a:lnTo>
                <a:lnTo>
                  <a:pt x="90" y="582"/>
                </a:lnTo>
                <a:lnTo>
                  <a:pt x="84" y="582"/>
                </a:lnTo>
                <a:lnTo>
                  <a:pt x="84" y="576"/>
                </a:lnTo>
                <a:lnTo>
                  <a:pt x="96" y="576"/>
                </a:lnTo>
                <a:lnTo>
                  <a:pt x="108" y="570"/>
                </a:lnTo>
                <a:lnTo>
                  <a:pt x="114" y="570"/>
                </a:lnTo>
                <a:lnTo>
                  <a:pt x="114" y="570"/>
                </a:lnTo>
                <a:lnTo>
                  <a:pt x="102" y="570"/>
                </a:lnTo>
                <a:lnTo>
                  <a:pt x="96" y="564"/>
                </a:lnTo>
                <a:lnTo>
                  <a:pt x="96" y="570"/>
                </a:lnTo>
                <a:lnTo>
                  <a:pt x="90" y="570"/>
                </a:lnTo>
                <a:lnTo>
                  <a:pt x="84" y="570"/>
                </a:lnTo>
                <a:lnTo>
                  <a:pt x="90" y="564"/>
                </a:lnTo>
                <a:lnTo>
                  <a:pt x="102" y="558"/>
                </a:lnTo>
                <a:lnTo>
                  <a:pt x="108" y="558"/>
                </a:lnTo>
                <a:lnTo>
                  <a:pt x="108" y="564"/>
                </a:lnTo>
                <a:lnTo>
                  <a:pt x="108" y="564"/>
                </a:lnTo>
                <a:lnTo>
                  <a:pt x="114" y="558"/>
                </a:lnTo>
                <a:lnTo>
                  <a:pt x="120" y="558"/>
                </a:lnTo>
                <a:lnTo>
                  <a:pt x="120" y="558"/>
                </a:lnTo>
                <a:lnTo>
                  <a:pt x="120" y="552"/>
                </a:lnTo>
                <a:lnTo>
                  <a:pt x="114" y="552"/>
                </a:lnTo>
                <a:lnTo>
                  <a:pt x="132" y="546"/>
                </a:lnTo>
                <a:lnTo>
                  <a:pt x="138" y="552"/>
                </a:lnTo>
                <a:lnTo>
                  <a:pt x="138" y="558"/>
                </a:lnTo>
                <a:lnTo>
                  <a:pt x="144" y="558"/>
                </a:lnTo>
                <a:lnTo>
                  <a:pt x="144" y="564"/>
                </a:lnTo>
                <a:lnTo>
                  <a:pt x="150" y="564"/>
                </a:lnTo>
                <a:lnTo>
                  <a:pt x="156" y="570"/>
                </a:lnTo>
                <a:lnTo>
                  <a:pt x="156" y="576"/>
                </a:lnTo>
                <a:lnTo>
                  <a:pt x="156" y="582"/>
                </a:lnTo>
                <a:lnTo>
                  <a:pt x="150" y="588"/>
                </a:lnTo>
                <a:lnTo>
                  <a:pt x="144" y="588"/>
                </a:lnTo>
                <a:lnTo>
                  <a:pt x="144" y="588"/>
                </a:lnTo>
                <a:lnTo>
                  <a:pt x="144" y="594"/>
                </a:lnTo>
                <a:lnTo>
                  <a:pt x="150" y="594"/>
                </a:lnTo>
                <a:lnTo>
                  <a:pt x="156" y="588"/>
                </a:lnTo>
                <a:lnTo>
                  <a:pt x="162" y="588"/>
                </a:lnTo>
                <a:lnTo>
                  <a:pt x="174" y="588"/>
                </a:lnTo>
                <a:lnTo>
                  <a:pt x="180" y="588"/>
                </a:lnTo>
                <a:lnTo>
                  <a:pt x="180" y="588"/>
                </a:lnTo>
                <a:lnTo>
                  <a:pt x="180" y="588"/>
                </a:lnTo>
                <a:lnTo>
                  <a:pt x="174" y="588"/>
                </a:lnTo>
                <a:lnTo>
                  <a:pt x="168" y="582"/>
                </a:lnTo>
                <a:lnTo>
                  <a:pt x="168" y="576"/>
                </a:lnTo>
                <a:lnTo>
                  <a:pt x="174" y="576"/>
                </a:lnTo>
                <a:lnTo>
                  <a:pt x="180" y="570"/>
                </a:lnTo>
                <a:lnTo>
                  <a:pt x="192" y="576"/>
                </a:lnTo>
                <a:lnTo>
                  <a:pt x="198" y="576"/>
                </a:lnTo>
                <a:lnTo>
                  <a:pt x="198" y="570"/>
                </a:lnTo>
                <a:lnTo>
                  <a:pt x="204" y="570"/>
                </a:lnTo>
                <a:lnTo>
                  <a:pt x="204" y="576"/>
                </a:lnTo>
                <a:lnTo>
                  <a:pt x="216" y="576"/>
                </a:lnTo>
                <a:lnTo>
                  <a:pt x="228" y="576"/>
                </a:lnTo>
                <a:lnTo>
                  <a:pt x="234" y="576"/>
                </a:lnTo>
                <a:lnTo>
                  <a:pt x="240" y="576"/>
                </a:lnTo>
                <a:lnTo>
                  <a:pt x="240" y="570"/>
                </a:lnTo>
                <a:lnTo>
                  <a:pt x="234" y="570"/>
                </a:lnTo>
                <a:lnTo>
                  <a:pt x="228" y="564"/>
                </a:lnTo>
                <a:lnTo>
                  <a:pt x="228" y="564"/>
                </a:lnTo>
                <a:lnTo>
                  <a:pt x="234" y="558"/>
                </a:lnTo>
                <a:lnTo>
                  <a:pt x="240" y="558"/>
                </a:lnTo>
                <a:lnTo>
                  <a:pt x="246" y="552"/>
                </a:lnTo>
                <a:lnTo>
                  <a:pt x="246" y="546"/>
                </a:lnTo>
                <a:lnTo>
                  <a:pt x="222" y="558"/>
                </a:lnTo>
                <a:lnTo>
                  <a:pt x="222" y="552"/>
                </a:lnTo>
                <a:lnTo>
                  <a:pt x="228" y="546"/>
                </a:lnTo>
                <a:lnTo>
                  <a:pt x="240" y="546"/>
                </a:lnTo>
                <a:lnTo>
                  <a:pt x="240" y="540"/>
                </a:lnTo>
                <a:lnTo>
                  <a:pt x="252" y="540"/>
                </a:lnTo>
                <a:lnTo>
                  <a:pt x="252" y="540"/>
                </a:lnTo>
                <a:lnTo>
                  <a:pt x="270" y="534"/>
                </a:lnTo>
                <a:lnTo>
                  <a:pt x="270" y="528"/>
                </a:lnTo>
                <a:lnTo>
                  <a:pt x="282" y="528"/>
                </a:lnTo>
                <a:lnTo>
                  <a:pt x="288" y="528"/>
                </a:lnTo>
                <a:lnTo>
                  <a:pt x="288" y="528"/>
                </a:lnTo>
                <a:lnTo>
                  <a:pt x="288" y="516"/>
                </a:lnTo>
                <a:lnTo>
                  <a:pt x="282" y="516"/>
                </a:lnTo>
                <a:lnTo>
                  <a:pt x="282" y="516"/>
                </a:lnTo>
                <a:lnTo>
                  <a:pt x="276" y="522"/>
                </a:lnTo>
                <a:lnTo>
                  <a:pt x="270" y="516"/>
                </a:lnTo>
                <a:lnTo>
                  <a:pt x="264" y="516"/>
                </a:lnTo>
                <a:lnTo>
                  <a:pt x="270" y="522"/>
                </a:lnTo>
                <a:lnTo>
                  <a:pt x="264" y="522"/>
                </a:lnTo>
                <a:lnTo>
                  <a:pt x="270" y="516"/>
                </a:lnTo>
                <a:lnTo>
                  <a:pt x="282" y="516"/>
                </a:lnTo>
                <a:lnTo>
                  <a:pt x="288" y="516"/>
                </a:lnTo>
                <a:lnTo>
                  <a:pt x="294" y="504"/>
                </a:lnTo>
                <a:lnTo>
                  <a:pt x="288" y="504"/>
                </a:lnTo>
                <a:lnTo>
                  <a:pt x="270" y="504"/>
                </a:lnTo>
                <a:lnTo>
                  <a:pt x="270" y="498"/>
                </a:lnTo>
                <a:lnTo>
                  <a:pt x="282" y="498"/>
                </a:lnTo>
                <a:lnTo>
                  <a:pt x="276" y="492"/>
                </a:lnTo>
                <a:lnTo>
                  <a:pt x="264" y="498"/>
                </a:lnTo>
                <a:lnTo>
                  <a:pt x="270" y="504"/>
                </a:lnTo>
                <a:lnTo>
                  <a:pt x="264" y="510"/>
                </a:lnTo>
                <a:lnTo>
                  <a:pt x="246" y="516"/>
                </a:lnTo>
                <a:lnTo>
                  <a:pt x="240" y="516"/>
                </a:lnTo>
                <a:lnTo>
                  <a:pt x="240" y="516"/>
                </a:lnTo>
                <a:lnTo>
                  <a:pt x="252" y="522"/>
                </a:lnTo>
                <a:lnTo>
                  <a:pt x="258" y="516"/>
                </a:lnTo>
                <a:lnTo>
                  <a:pt x="252" y="522"/>
                </a:lnTo>
                <a:lnTo>
                  <a:pt x="246" y="534"/>
                </a:lnTo>
                <a:lnTo>
                  <a:pt x="228" y="540"/>
                </a:lnTo>
                <a:lnTo>
                  <a:pt x="222" y="540"/>
                </a:lnTo>
                <a:lnTo>
                  <a:pt x="198" y="558"/>
                </a:lnTo>
                <a:lnTo>
                  <a:pt x="180" y="558"/>
                </a:lnTo>
                <a:lnTo>
                  <a:pt x="168" y="564"/>
                </a:lnTo>
                <a:lnTo>
                  <a:pt x="156" y="564"/>
                </a:lnTo>
                <a:lnTo>
                  <a:pt x="150" y="558"/>
                </a:lnTo>
                <a:lnTo>
                  <a:pt x="150" y="558"/>
                </a:lnTo>
                <a:lnTo>
                  <a:pt x="150" y="552"/>
                </a:lnTo>
                <a:lnTo>
                  <a:pt x="144" y="552"/>
                </a:lnTo>
                <a:lnTo>
                  <a:pt x="144" y="546"/>
                </a:lnTo>
                <a:lnTo>
                  <a:pt x="144" y="540"/>
                </a:lnTo>
                <a:lnTo>
                  <a:pt x="156" y="540"/>
                </a:lnTo>
                <a:lnTo>
                  <a:pt x="162" y="534"/>
                </a:lnTo>
                <a:lnTo>
                  <a:pt x="174" y="528"/>
                </a:lnTo>
                <a:lnTo>
                  <a:pt x="156" y="534"/>
                </a:lnTo>
                <a:lnTo>
                  <a:pt x="144" y="534"/>
                </a:lnTo>
                <a:lnTo>
                  <a:pt x="132" y="540"/>
                </a:lnTo>
                <a:lnTo>
                  <a:pt x="120" y="546"/>
                </a:lnTo>
                <a:lnTo>
                  <a:pt x="120" y="534"/>
                </a:lnTo>
                <a:lnTo>
                  <a:pt x="138" y="528"/>
                </a:lnTo>
                <a:lnTo>
                  <a:pt x="120" y="528"/>
                </a:lnTo>
                <a:lnTo>
                  <a:pt x="120" y="528"/>
                </a:lnTo>
                <a:lnTo>
                  <a:pt x="132" y="522"/>
                </a:lnTo>
                <a:lnTo>
                  <a:pt x="144" y="516"/>
                </a:lnTo>
                <a:lnTo>
                  <a:pt x="150" y="516"/>
                </a:lnTo>
                <a:lnTo>
                  <a:pt x="150" y="516"/>
                </a:lnTo>
                <a:lnTo>
                  <a:pt x="156" y="522"/>
                </a:lnTo>
                <a:lnTo>
                  <a:pt x="168" y="522"/>
                </a:lnTo>
                <a:lnTo>
                  <a:pt x="174" y="522"/>
                </a:lnTo>
                <a:lnTo>
                  <a:pt x="180" y="516"/>
                </a:lnTo>
                <a:lnTo>
                  <a:pt x="174" y="516"/>
                </a:lnTo>
                <a:lnTo>
                  <a:pt x="174" y="516"/>
                </a:lnTo>
                <a:lnTo>
                  <a:pt x="168" y="522"/>
                </a:lnTo>
                <a:lnTo>
                  <a:pt x="168" y="516"/>
                </a:lnTo>
                <a:lnTo>
                  <a:pt x="174" y="510"/>
                </a:lnTo>
                <a:lnTo>
                  <a:pt x="162" y="516"/>
                </a:lnTo>
                <a:lnTo>
                  <a:pt x="156" y="516"/>
                </a:lnTo>
                <a:lnTo>
                  <a:pt x="156" y="504"/>
                </a:lnTo>
                <a:lnTo>
                  <a:pt x="162" y="504"/>
                </a:lnTo>
                <a:lnTo>
                  <a:pt x="162" y="504"/>
                </a:lnTo>
                <a:lnTo>
                  <a:pt x="156" y="504"/>
                </a:lnTo>
                <a:lnTo>
                  <a:pt x="150" y="498"/>
                </a:lnTo>
                <a:lnTo>
                  <a:pt x="156" y="498"/>
                </a:lnTo>
                <a:lnTo>
                  <a:pt x="162" y="498"/>
                </a:lnTo>
                <a:lnTo>
                  <a:pt x="162" y="492"/>
                </a:lnTo>
                <a:lnTo>
                  <a:pt x="168" y="492"/>
                </a:lnTo>
                <a:lnTo>
                  <a:pt x="168" y="498"/>
                </a:lnTo>
                <a:lnTo>
                  <a:pt x="180" y="492"/>
                </a:lnTo>
                <a:lnTo>
                  <a:pt x="180" y="492"/>
                </a:lnTo>
                <a:lnTo>
                  <a:pt x="174" y="492"/>
                </a:lnTo>
                <a:lnTo>
                  <a:pt x="168" y="492"/>
                </a:lnTo>
                <a:lnTo>
                  <a:pt x="174" y="492"/>
                </a:lnTo>
                <a:lnTo>
                  <a:pt x="180" y="486"/>
                </a:lnTo>
                <a:lnTo>
                  <a:pt x="174" y="480"/>
                </a:lnTo>
                <a:lnTo>
                  <a:pt x="180" y="480"/>
                </a:lnTo>
                <a:lnTo>
                  <a:pt x="186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80"/>
                </a:lnTo>
                <a:lnTo>
                  <a:pt x="186" y="474"/>
                </a:lnTo>
                <a:lnTo>
                  <a:pt x="186" y="474"/>
                </a:lnTo>
                <a:lnTo>
                  <a:pt x="192" y="468"/>
                </a:lnTo>
                <a:lnTo>
                  <a:pt x="192" y="468"/>
                </a:lnTo>
                <a:lnTo>
                  <a:pt x="198" y="462"/>
                </a:lnTo>
                <a:lnTo>
                  <a:pt x="204" y="462"/>
                </a:lnTo>
                <a:lnTo>
                  <a:pt x="204" y="462"/>
                </a:lnTo>
                <a:lnTo>
                  <a:pt x="204" y="462"/>
                </a:lnTo>
                <a:lnTo>
                  <a:pt x="198" y="456"/>
                </a:lnTo>
                <a:lnTo>
                  <a:pt x="204" y="450"/>
                </a:lnTo>
                <a:lnTo>
                  <a:pt x="210" y="450"/>
                </a:lnTo>
                <a:lnTo>
                  <a:pt x="210" y="444"/>
                </a:lnTo>
                <a:lnTo>
                  <a:pt x="210" y="438"/>
                </a:lnTo>
                <a:lnTo>
                  <a:pt x="228" y="438"/>
                </a:lnTo>
                <a:lnTo>
                  <a:pt x="234" y="432"/>
                </a:lnTo>
                <a:lnTo>
                  <a:pt x="246" y="432"/>
                </a:lnTo>
                <a:lnTo>
                  <a:pt x="246" y="426"/>
                </a:lnTo>
                <a:lnTo>
                  <a:pt x="240" y="420"/>
                </a:lnTo>
                <a:lnTo>
                  <a:pt x="246" y="414"/>
                </a:lnTo>
                <a:lnTo>
                  <a:pt x="252" y="420"/>
                </a:lnTo>
                <a:lnTo>
                  <a:pt x="258" y="432"/>
                </a:lnTo>
                <a:lnTo>
                  <a:pt x="270" y="438"/>
                </a:lnTo>
                <a:lnTo>
                  <a:pt x="282" y="444"/>
                </a:lnTo>
                <a:lnTo>
                  <a:pt x="276" y="450"/>
                </a:lnTo>
                <a:lnTo>
                  <a:pt x="270" y="456"/>
                </a:lnTo>
                <a:lnTo>
                  <a:pt x="270" y="456"/>
                </a:lnTo>
                <a:lnTo>
                  <a:pt x="288" y="444"/>
                </a:lnTo>
                <a:lnTo>
                  <a:pt x="294" y="444"/>
                </a:lnTo>
                <a:lnTo>
                  <a:pt x="300" y="438"/>
                </a:lnTo>
                <a:lnTo>
                  <a:pt x="318" y="438"/>
                </a:lnTo>
                <a:lnTo>
                  <a:pt x="336" y="438"/>
                </a:lnTo>
                <a:lnTo>
                  <a:pt x="336" y="438"/>
                </a:lnTo>
                <a:lnTo>
                  <a:pt x="342" y="432"/>
                </a:lnTo>
                <a:lnTo>
                  <a:pt x="330" y="432"/>
                </a:lnTo>
                <a:lnTo>
                  <a:pt x="330" y="438"/>
                </a:lnTo>
                <a:lnTo>
                  <a:pt x="306" y="432"/>
                </a:lnTo>
                <a:lnTo>
                  <a:pt x="288" y="438"/>
                </a:lnTo>
                <a:lnTo>
                  <a:pt x="276" y="432"/>
                </a:lnTo>
                <a:lnTo>
                  <a:pt x="264" y="426"/>
                </a:lnTo>
                <a:lnTo>
                  <a:pt x="252" y="408"/>
                </a:lnTo>
                <a:lnTo>
                  <a:pt x="258" y="408"/>
                </a:lnTo>
                <a:lnTo>
                  <a:pt x="270" y="402"/>
                </a:lnTo>
                <a:lnTo>
                  <a:pt x="282" y="402"/>
                </a:lnTo>
                <a:lnTo>
                  <a:pt x="288" y="402"/>
                </a:lnTo>
                <a:lnTo>
                  <a:pt x="288" y="402"/>
                </a:lnTo>
                <a:lnTo>
                  <a:pt x="300" y="390"/>
                </a:lnTo>
                <a:lnTo>
                  <a:pt x="318" y="390"/>
                </a:lnTo>
                <a:lnTo>
                  <a:pt x="324" y="384"/>
                </a:lnTo>
                <a:lnTo>
                  <a:pt x="324" y="384"/>
                </a:lnTo>
                <a:lnTo>
                  <a:pt x="312" y="384"/>
                </a:lnTo>
                <a:lnTo>
                  <a:pt x="300" y="384"/>
                </a:lnTo>
                <a:lnTo>
                  <a:pt x="294" y="384"/>
                </a:lnTo>
                <a:lnTo>
                  <a:pt x="288" y="390"/>
                </a:lnTo>
                <a:lnTo>
                  <a:pt x="270" y="396"/>
                </a:lnTo>
                <a:lnTo>
                  <a:pt x="270" y="396"/>
                </a:lnTo>
                <a:lnTo>
                  <a:pt x="288" y="384"/>
                </a:lnTo>
                <a:lnTo>
                  <a:pt x="276" y="384"/>
                </a:lnTo>
                <a:lnTo>
                  <a:pt x="270" y="378"/>
                </a:lnTo>
                <a:lnTo>
                  <a:pt x="282" y="372"/>
                </a:lnTo>
                <a:lnTo>
                  <a:pt x="294" y="366"/>
                </a:lnTo>
                <a:lnTo>
                  <a:pt x="306" y="360"/>
                </a:lnTo>
                <a:lnTo>
                  <a:pt x="318" y="360"/>
                </a:lnTo>
                <a:lnTo>
                  <a:pt x="318" y="360"/>
                </a:lnTo>
                <a:lnTo>
                  <a:pt x="306" y="360"/>
                </a:lnTo>
                <a:lnTo>
                  <a:pt x="312" y="354"/>
                </a:lnTo>
                <a:lnTo>
                  <a:pt x="318" y="354"/>
                </a:lnTo>
                <a:lnTo>
                  <a:pt x="324" y="354"/>
                </a:lnTo>
                <a:lnTo>
                  <a:pt x="318" y="348"/>
                </a:lnTo>
                <a:lnTo>
                  <a:pt x="330" y="342"/>
                </a:lnTo>
                <a:lnTo>
                  <a:pt x="336" y="336"/>
                </a:lnTo>
                <a:lnTo>
                  <a:pt x="342" y="336"/>
                </a:lnTo>
                <a:lnTo>
                  <a:pt x="348" y="336"/>
                </a:lnTo>
                <a:lnTo>
                  <a:pt x="342" y="342"/>
                </a:lnTo>
                <a:lnTo>
                  <a:pt x="348" y="348"/>
                </a:lnTo>
                <a:lnTo>
                  <a:pt x="348" y="342"/>
                </a:lnTo>
                <a:lnTo>
                  <a:pt x="354" y="342"/>
                </a:lnTo>
                <a:lnTo>
                  <a:pt x="354" y="336"/>
                </a:lnTo>
                <a:lnTo>
                  <a:pt x="354" y="336"/>
                </a:lnTo>
                <a:lnTo>
                  <a:pt x="366" y="330"/>
                </a:lnTo>
                <a:lnTo>
                  <a:pt x="372" y="336"/>
                </a:lnTo>
                <a:lnTo>
                  <a:pt x="366" y="342"/>
                </a:lnTo>
                <a:lnTo>
                  <a:pt x="372" y="342"/>
                </a:lnTo>
                <a:lnTo>
                  <a:pt x="372" y="342"/>
                </a:lnTo>
                <a:lnTo>
                  <a:pt x="366" y="348"/>
                </a:lnTo>
                <a:lnTo>
                  <a:pt x="366" y="354"/>
                </a:lnTo>
                <a:lnTo>
                  <a:pt x="378" y="348"/>
                </a:lnTo>
                <a:lnTo>
                  <a:pt x="402" y="336"/>
                </a:lnTo>
                <a:lnTo>
                  <a:pt x="420" y="324"/>
                </a:lnTo>
                <a:lnTo>
                  <a:pt x="420" y="324"/>
                </a:lnTo>
                <a:lnTo>
                  <a:pt x="432" y="318"/>
                </a:lnTo>
                <a:lnTo>
                  <a:pt x="432" y="312"/>
                </a:lnTo>
                <a:lnTo>
                  <a:pt x="414" y="324"/>
                </a:lnTo>
                <a:lnTo>
                  <a:pt x="402" y="330"/>
                </a:lnTo>
                <a:lnTo>
                  <a:pt x="390" y="342"/>
                </a:lnTo>
                <a:lnTo>
                  <a:pt x="378" y="336"/>
                </a:lnTo>
                <a:lnTo>
                  <a:pt x="378" y="336"/>
                </a:lnTo>
                <a:lnTo>
                  <a:pt x="390" y="330"/>
                </a:lnTo>
                <a:lnTo>
                  <a:pt x="384" y="330"/>
                </a:lnTo>
                <a:lnTo>
                  <a:pt x="384" y="330"/>
                </a:lnTo>
                <a:lnTo>
                  <a:pt x="372" y="330"/>
                </a:lnTo>
                <a:lnTo>
                  <a:pt x="378" y="324"/>
                </a:lnTo>
                <a:lnTo>
                  <a:pt x="390" y="324"/>
                </a:lnTo>
                <a:lnTo>
                  <a:pt x="390" y="324"/>
                </a:lnTo>
                <a:lnTo>
                  <a:pt x="378" y="324"/>
                </a:lnTo>
                <a:lnTo>
                  <a:pt x="372" y="324"/>
                </a:lnTo>
                <a:lnTo>
                  <a:pt x="372" y="318"/>
                </a:lnTo>
                <a:lnTo>
                  <a:pt x="384" y="318"/>
                </a:lnTo>
                <a:lnTo>
                  <a:pt x="384" y="312"/>
                </a:lnTo>
                <a:lnTo>
                  <a:pt x="384" y="312"/>
                </a:lnTo>
                <a:lnTo>
                  <a:pt x="384" y="312"/>
                </a:lnTo>
                <a:lnTo>
                  <a:pt x="390" y="306"/>
                </a:lnTo>
                <a:lnTo>
                  <a:pt x="390" y="306"/>
                </a:lnTo>
                <a:lnTo>
                  <a:pt x="384" y="306"/>
                </a:lnTo>
                <a:lnTo>
                  <a:pt x="372" y="312"/>
                </a:lnTo>
                <a:lnTo>
                  <a:pt x="366" y="318"/>
                </a:lnTo>
                <a:lnTo>
                  <a:pt x="366" y="318"/>
                </a:lnTo>
                <a:lnTo>
                  <a:pt x="372" y="318"/>
                </a:lnTo>
                <a:lnTo>
                  <a:pt x="366" y="324"/>
                </a:lnTo>
                <a:lnTo>
                  <a:pt x="348" y="330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06"/>
                </a:lnTo>
                <a:lnTo>
                  <a:pt x="366" y="312"/>
                </a:lnTo>
                <a:lnTo>
                  <a:pt x="366" y="306"/>
                </a:lnTo>
                <a:lnTo>
                  <a:pt x="360" y="306"/>
                </a:lnTo>
                <a:lnTo>
                  <a:pt x="360" y="300"/>
                </a:lnTo>
                <a:lnTo>
                  <a:pt x="372" y="294"/>
                </a:lnTo>
                <a:lnTo>
                  <a:pt x="372" y="294"/>
                </a:lnTo>
                <a:lnTo>
                  <a:pt x="372" y="288"/>
                </a:lnTo>
                <a:lnTo>
                  <a:pt x="366" y="294"/>
                </a:lnTo>
                <a:lnTo>
                  <a:pt x="360" y="294"/>
                </a:lnTo>
                <a:lnTo>
                  <a:pt x="366" y="282"/>
                </a:lnTo>
                <a:lnTo>
                  <a:pt x="372" y="282"/>
                </a:lnTo>
                <a:lnTo>
                  <a:pt x="372" y="288"/>
                </a:lnTo>
                <a:lnTo>
                  <a:pt x="384" y="294"/>
                </a:lnTo>
                <a:lnTo>
                  <a:pt x="384" y="300"/>
                </a:lnTo>
                <a:lnTo>
                  <a:pt x="390" y="300"/>
                </a:lnTo>
                <a:lnTo>
                  <a:pt x="402" y="300"/>
                </a:lnTo>
                <a:lnTo>
                  <a:pt x="402" y="294"/>
                </a:lnTo>
                <a:lnTo>
                  <a:pt x="396" y="288"/>
                </a:lnTo>
                <a:lnTo>
                  <a:pt x="396" y="276"/>
                </a:lnTo>
                <a:lnTo>
                  <a:pt x="396" y="288"/>
                </a:lnTo>
                <a:lnTo>
                  <a:pt x="390" y="288"/>
                </a:lnTo>
                <a:lnTo>
                  <a:pt x="384" y="288"/>
                </a:lnTo>
                <a:lnTo>
                  <a:pt x="390" y="282"/>
                </a:lnTo>
                <a:lnTo>
                  <a:pt x="390" y="282"/>
                </a:lnTo>
                <a:lnTo>
                  <a:pt x="384" y="288"/>
                </a:lnTo>
                <a:lnTo>
                  <a:pt x="378" y="282"/>
                </a:lnTo>
                <a:lnTo>
                  <a:pt x="384" y="276"/>
                </a:lnTo>
                <a:lnTo>
                  <a:pt x="378" y="282"/>
                </a:lnTo>
                <a:lnTo>
                  <a:pt x="378" y="270"/>
                </a:lnTo>
                <a:lnTo>
                  <a:pt x="390" y="258"/>
                </a:lnTo>
                <a:lnTo>
                  <a:pt x="396" y="258"/>
                </a:lnTo>
                <a:lnTo>
                  <a:pt x="402" y="264"/>
                </a:lnTo>
                <a:lnTo>
                  <a:pt x="396" y="270"/>
                </a:lnTo>
                <a:lnTo>
                  <a:pt x="414" y="270"/>
                </a:lnTo>
                <a:lnTo>
                  <a:pt x="414" y="276"/>
                </a:lnTo>
                <a:lnTo>
                  <a:pt x="420" y="276"/>
                </a:lnTo>
                <a:lnTo>
                  <a:pt x="414" y="270"/>
                </a:lnTo>
                <a:lnTo>
                  <a:pt x="402" y="270"/>
                </a:lnTo>
                <a:lnTo>
                  <a:pt x="402" y="264"/>
                </a:lnTo>
                <a:lnTo>
                  <a:pt x="396" y="264"/>
                </a:lnTo>
                <a:lnTo>
                  <a:pt x="396" y="258"/>
                </a:lnTo>
                <a:lnTo>
                  <a:pt x="390" y="258"/>
                </a:lnTo>
                <a:lnTo>
                  <a:pt x="396" y="252"/>
                </a:lnTo>
                <a:lnTo>
                  <a:pt x="402" y="252"/>
                </a:lnTo>
                <a:lnTo>
                  <a:pt x="408" y="252"/>
                </a:lnTo>
                <a:lnTo>
                  <a:pt x="414" y="252"/>
                </a:lnTo>
                <a:lnTo>
                  <a:pt x="408" y="240"/>
                </a:lnTo>
                <a:lnTo>
                  <a:pt x="402" y="246"/>
                </a:lnTo>
                <a:lnTo>
                  <a:pt x="402" y="240"/>
                </a:lnTo>
                <a:lnTo>
                  <a:pt x="402" y="234"/>
                </a:lnTo>
                <a:lnTo>
                  <a:pt x="420" y="228"/>
                </a:lnTo>
                <a:lnTo>
                  <a:pt x="426" y="228"/>
                </a:lnTo>
                <a:lnTo>
                  <a:pt x="432" y="234"/>
                </a:lnTo>
                <a:lnTo>
                  <a:pt x="438" y="234"/>
                </a:lnTo>
                <a:lnTo>
                  <a:pt x="438" y="234"/>
                </a:lnTo>
                <a:lnTo>
                  <a:pt x="444" y="240"/>
                </a:lnTo>
                <a:lnTo>
                  <a:pt x="450" y="240"/>
                </a:lnTo>
                <a:lnTo>
                  <a:pt x="450" y="246"/>
                </a:lnTo>
                <a:lnTo>
                  <a:pt x="456" y="252"/>
                </a:lnTo>
                <a:lnTo>
                  <a:pt x="456" y="252"/>
                </a:lnTo>
                <a:lnTo>
                  <a:pt x="456" y="246"/>
                </a:lnTo>
                <a:lnTo>
                  <a:pt x="450" y="234"/>
                </a:lnTo>
                <a:lnTo>
                  <a:pt x="450" y="228"/>
                </a:lnTo>
                <a:lnTo>
                  <a:pt x="438" y="228"/>
                </a:lnTo>
                <a:lnTo>
                  <a:pt x="426" y="228"/>
                </a:lnTo>
                <a:lnTo>
                  <a:pt x="426" y="216"/>
                </a:lnTo>
                <a:lnTo>
                  <a:pt x="438" y="216"/>
                </a:lnTo>
                <a:lnTo>
                  <a:pt x="420" y="216"/>
                </a:lnTo>
                <a:lnTo>
                  <a:pt x="408" y="216"/>
                </a:lnTo>
                <a:lnTo>
                  <a:pt x="402" y="222"/>
                </a:lnTo>
                <a:lnTo>
                  <a:pt x="426" y="216"/>
                </a:lnTo>
                <a:lnTo>
                  <a:pt x="426" y="222"/>
                </a:lnTo>
                <a:lnTo>
                  <a:pt x="408" y="228"/>
                </a:lnTo>
                <a:lnTo>
                  <a:pt x="390" y="234"/>
                </a:lnTo>
                <a:lnTo>
                  <a:pt x="390" y="240"/>
                </a:lnTo>
                <a:lnTo>
                  <a:pt x="384" y="240"/>
                </a:lnTo>
                <a:lnTo>
                  <a:pt x="390" y="234"/>
                </a:lnTo>
                <a:lnTo>
                  <a:pt x="378" y="240"/>
                </a:lnTo>
                <a:lnTo>
                  <a:pt x="378" y="234"/>
                </a:lnTo>
                <a:lnTo>
                  <a:pt x="384" y="228"/>
                </a:lnTo>
                <a:lnTo>
                  <a:pt x="384" y="228"/>
                </a:lnTo>
                <a:lnTo>
                  <a:pt x="396" y="222"/>
                </a:lnTo>
                <a:lnTo>
                  <a:pt x="402" y="210"/>
                </a:lnTo>
                <a:lnTo>
                  <a:pt x="420" y="204"/>
                </a:lnTo>
                <a:lnTo>
                  <a:pt x="438" y="198"/>
                </a:lnTo>
                <a:lnTo>
                  <a:pt x="450" y="198"/>
                </a:lnTo>
                <a:lnTo>
                  <a:pt x="456" y="192"/>
                </a:lnTo>
                <a:lnTo>
                  <a:pt x="462" y="192"/>
                </a:lnTo>
                <a:lnTo>
                  <a:pt x="468" y="192"/>
                </a:lnTo>
                <a:lnTo>
                  <a:pt x="486" y="192"/>
                </a:lnTo>
                <a:lnTo>
                  <a:pt x="486" y="192"/>
                </a:lnTo>
                <a:lnTo>
                  <a:pt x="480" y="192"/>
                </a:lnTo>
                <a:lnTo>
                  <a:pt x="486" y="192"/>
                </a:lnTo>
                <a:lnTo>
                  <a:pt x="486" y="204"/>
                </a:lnTo>
                <a:lnTo>
                  <a:pt x="492" y="198"/>
                </a:lnTo>
                <a:lnTo>
                  <a:pt x="504" y="198"/>
                </a:lnTo>
                <a:lnTo>
                  <a:pt x="510" y="204"/>
                </a:lnTo>
                <a:lnTo>
                  <a:pt x="510" y="204"/>
                </a:lnTo>
                <a:lnTo>
                  <a:pt x="504" y="198"/>
                </a:lnTo>
                <a:lnTo>
                  <a:pt x="498" y="198"/>
                </a:lnTo>
                <a:lnTo>
                  <a:pt x="492" y="192"/>
                </a:lnTo>
                <a:lnTo>
                  <a:pt x="504" y="186"/>
                </a:lnTo>
                <a:lnTo>
                  <a:pt x="504" y="192"/>
                </a:lnTo>
                <a:lnTo>
                  <a:pt x="522" y="186"/>
                </a:lnTo>
                <a:lnTo>
                  <a:pt x="540" y="180"/>
                </a:lnTo>
                <a:lnTo>
                  <a:pt x="534" y="174"/>
                </a:lnTo>
                <a:lnTo>
                  <a:pt x="522" y="180"/>
                </a:lnTo>
                <a:lnTo>
                  <a:pt x="510" y="180"/>
                </a:lnTo>
                <a:lnTo>
                  <a:pt x="492" y="186"/>
                </a:lnTo>
                <a:lnTo>
                  <a:pt x="486" y="186"/>
                </a:lnTo>
                <a:lnTo>
                  <a:pt x="486" y="180"/>
                </a:lnTo>
                <a:lnTo>
                  <a:pt x="480" y="186"/>
                </a:lnTo>
                <a:lnTo>
                  <a:pt x="468" y="186"/>
                </a:lnTo>
                <a:lnTo>
                  <a:pt x="462" y="186"/>
                </a:lnTo>
                <a:lnTo>
                  <a:pt x="450" y="192"/>
                </a:lnTo>
                <a:lnTo>
                  <a:pt x="432" y="198"/>
                </a:lnTo>
                <a:lnTo>
                  <a:pt x="432" y="192"/>
                </a:lnTo>
                <a:lnTo>
                  <a:pt x="456" y="186"/>
                </a:lnTo>
                <a:lnTo>
                  <a:pt x="468" y="180"/>
                </a:lnTo>
                <a:lnTo>
                  <a:pt x="486" y="180"/>
                </a:lnTo>
                <a:lnTo>
                  <a:pt x="474" y="174"/>
                </a:lnTo>
                <a:lnTo>
                  <a:pt x="480" y="174"/>
                </a:lnTo>
                <a:lnTo>
                  <a:pt x="462" y="180"/>
                </a:lnTo>
                <a:lnTo>
                  <a:pt x="450" y="180"/>
                </a:lnTo>
                <a:lnTo>
                  <a:pt x="444" y="180"/>
                </a:lnTo>
                <a:lnTo>
                  <a:pt x="444" y="174"/>
                </a:lnTo>
                <a:lnTo>
                  <a:pt x="444" y="180"/>
                </a:lnTo>
                <a:lnTo>
                  <a:pt x="438" y="174"/>
                </a:lnTo>
                <a:lnTo>
                  <a:pt x="450" y="168"/>
                </a:lnTo>
                <a:lnTo>
                  <a:pt x="456" y="168"/>
                </a:lnTo>
                <a:lnTo>
                  <a:pt x="450" y="162"/>
                </a:lnTo>
                <a:lnTo>
                  <a:pt x="444" y="156"/>
                </a:lnTo>
                <a:lnTo>
                  <a:pt x="450" y="156"/>
                </a:lnTo>
                <a:lnTo>
                  <a:pt x="438" y="156"/>
                </a:lnTo>
                <a:lnTo>
                  <a:pt x="432" y="150"/>
                </a:lnTo>
                <a:lnTo>
                  <a:pt x="444" y="144"/>
                </a:lnTo>
                <a:lnTo>
                  <a:pt x="456" y="150"/>
                </a:lnTo>
                <a:lnTo>
                  <a:pt x="456" y="156"/>
                </a:lnTo>
                <a:lnTo>
                  <a:pt x="462" y="162"/>
                </a:lnTo>
                <a:lnTo>
                  <a:pt x="474" y="156"/>
                </a:lnTo>
                <a:lnTo>
                  <a:pt x="462" y="156"/>
                </a:lnTo>
                <a:lnTo>
                  <a:pt x="462" y="150"/>
                </a:lnTo>
                <a:lnTo>
                  <a:pt x="462" y="150"/>
                </a:lnTo>
                <a:lnTo>
                  <a:pt x="474" y="150"/>
                </a:lnTo>
                <a:lnTo>
                  <a:pt x="480" y="150"/>
                </a:lnTo>
                <a:lnTo>
                  <a:pt x="486" y="150"/>
                </a:lnTo>
                <a:lnTo>
                  <a:pt x="498" y="150"/>
                </a:lnTo>
                <a:lnTo>
                  <a:pt x="498" y="150"/>
                </a:lnTo>
                <a:lnTo>
                  <a:pt x="498" y="150"/>
                </a:lnTo>
                <a:lnTo>
                  <a:pt x="492" y="144"/>
                </a:lnTo>
                <a:lnTo>
                  <a:pt x="480" y="144"/>
                </a:lnTo>
                <a:lnTo>
                  <a:pt x="486" y="144"/>
                </a:lnTo>
                <a:lnTo>
                  <a:pt x="492" y="138"/>
                </a:lnTo>
                <a:lnTo>
                  <a:pt x="504" y="138"/>
                </a:lnTo>
                <a:lnTo>
                  <a:pt x="504" y="138"/>
                </a:lnTo>
                <a:lnTo>
                  <a:pt x="498" y="138"/>
                </a:lnTo>
                <a:lnTo>
                  <a:pt x="486" y="138"/>
                </a:lnTo>
                <a:lnTo>
                  <a:pt x="480" y="138"/>
                </a:lnTo>
                <a:lnTo>
                  <a:pt x="480" y="144"/>
                </a:lnTo>
                <a:lnTo>
                  <a:pt x="462" y="144"/>
                </a:lnTo>
                <a:lnTo>
                  <a:pt x="456" y="144"/>
                </a:lnTo>
                <a:lnTo>
                  <a:pt x="456" y="138"/>
                </a:lnTo>
                <a:lnTo>
                  <a:pt x="468" y="132"/>
                </a:lnTo>
                <a:lnTo>
                  <a:pt x="456" y="132"/>
                </a:lnTo>
                <a:lnTo>
                  <a:pt x="450" y="132"/>
                </a:lnTo>
                <a:lnTo>
                  <a:pt x="456" y="132"/>
                </a:lnTo>
                <a:lnTo>
                  <a:pt x="462" y="132"/>
                </a:lnTo>
                <a:lnTo>
                  <a:pt x="468" y="132"/>
                </a:lnTo>
                <a:lnTo>
                  <a:pt x="474" y="132"/>
                </a:lnTo>
                <a:lnTo>
                  <a:pt x="486" y="132"/>
                </a:lnTo>
                <a:lnTo>
                  <a:pt x="480" y="126"/>
                </a:lnTo>
                <a:lnTo>
                  <a:pt x="474" y="126"/>
                </a:lnTo>
                <a:lnTo>
                  <a:pt x="462" y="126"/>
                </a:lnTo>
                <a:lnTo>
                  <a:pt x="456" y="120"/>
                </a:lnTo>
                <a:lnTo>
                  <a:pt x="468" y="120"/>
                </a:lnTo>
                <a:lnTo>
                  <a:pt x="480" y="120"/>
                </a:lnTo>
                <a:lnTo>
                  <a:pt x="486" y="126"/>
                </a:lnTo>
                <a:lnTo>
                  <a:pt x="498" y="126"/>
                </a:lnTo>
                <a:lnTo>
                  <a:pt x="504" y="126"/>
                </a:lnTo>
                <a:lnTo>
                  <a:pt x="498" y="126"/>
                </a:lnTo>
                <a:lnTo>
                  <a:pt x="516" y="120"/>
                </a:lnTo>
                <a:lnTo>
                  <a:pt x="504" y="120"/>
                </a:lnTo>
                <a:lnTo>
                  <a:pt x="492" y="126"/>
                </a:lnTo>
                <a:lnTo>
                  <a:pt x="486" y="120"/>
                </a:lnTo>
                <a:lnTo>
                  <a:pt x="486" y="114"/>
                </a:lnTo>
                <a:lnTo>
                  <a:pt x="480" y="114"/>
                </a:lnTo>
                <a:lnTo>
                  <a:pt x="498" y="108"/>
                </a:lnTo>
                <a:lnTo>
                  <a:pt x="510" y="114"/>
                </a:lnTo>
                <a:lnTo>
                  <a:pt x="528" y="114"/>
                </a:lnTo>
                <a:lnTo>
                  <a:pt x="510" y="108"/>
                </a:lnTo>
                <a:lnTo>
                  <a:pt x="504" y="108"/>
                </a:lnTo>
                <a:lnTo>
                  <a:pt x="498" y="102"/>
                </a:lnTo>
                <a:lnTo>
                  <a:pt x="492" y="96"/>
                </a:lnTo>
                <a:lnTo>
                  <a:pt x="486" y="96"/>
                </a:lnTo>
                <a:lnTo>
                  <a:pt x="486" y="96"/>
                </a:lnTo>
                <a:lnTo>
                  <a:pt x="480" y="90"/>
                </a:lnTo>
                <a:lnTo>
                  <a:pt x="486" y="90"/>
                </a:lnTo>
                <a:lnTo>
                  <a:pt x="492" y="90"/>
                </a:lnTo>
                <a:lnTo>
                  <a:pt x="498" y="90"/>
                </a:lnTo>
                <a:lnTo>
                  <a:pt x="510" y="90"/>
                </a:lnTo>
                <a:lnTo>
                  <a:pt x="504" y="90"/>
                </a:lnTo>
                <a:lnTo>
                  <a:pt x="510" y="84"/>
                </a:lnTo>
                <a:lnTo>
                  <a:pt x="516" y="84"/>
                </a:lnTo>
                <a:lnTo>
                  <a:pt x="516" y="84"/>
                </a:lnTo>
                <a:lnTo>
                  <a:pt x="522" y="84"/>
                </a:lnTo>
                <a:lnTo>
                  <a:pt x="522" y="90"/>
                </a:lnTo>
                <a:lnTo>
                  <a:pt x="522" y="90"/>
                </a:lnTo>
                <a:lnTo>
                  <a:pt x="522" y="90"/>
                </a:lnTo>
                <a:lnTo>
                  <a:pt x="528" y="84"/>
                </a:lnTo>
                <a:lnTo>
                  <a:pt x="528" y="84"/>
                </a:lnTo>
                <a:lnTo>
                  <a:pt x="528" y="78"/>
                </a:lnTo>
                <a:lnTo>
                  <a:pt x="534" y="72"/>
                </a:lnTo>
                <a:lnTo>
                  <a:pt x="534" y="78"/>
                </a:lnTo>
                <a:lnTo>
                  <a:pt x="540" y="84"/>
                </a:lnTo>
                <a:lnTo>
                  <a:pt x="540" y="84"/>
                </a:lnTo>
                <a:lnTo>
                  <a:pt x="546" y="84"/>
                </a:lnTo>
                <a:lnTo>
                  <a:pt x="552" y="78"/>
                </a:lnTo>
                <a:lnTo>
                  <a:pt x="552" y="72"/>
                </a:lnTo>
                <a:lnTo>
                  <a:pt x="558" y="66"/>
                </a:lnTo>
                <a:lnTo>
                  <a:pt x="558" y="60"/>
                </a:lnTo>
                <a:lnTo>
                  <a:pt x="564" y="60"/>
                </a:lnTo>
                <a:lnTo>
                  <a:pt x="582" y="54"/>
                </a:lnTo>
                <a:lnTo>
                  <a:pt x="582" y="48"/>
                </a:lnTo>
                <a:lnTo>
                  <a:pt x="588" y="48"/>
                </a:lnTo>
                <a:lnTo>
                  <a:pt x="594" y="42"/>
                </a:lnTo>
                <a:lnTo>
                  <a:pt x="576" y="42"/>
                </a:lnTo>
                <a:lnTo>
                  <a:pt x="570" y="48"/>
                </a:lnTo>
                <a:lnTo>
                  <a:pt x="558" y="48"/>
                </a:lnTo>
                <a:lnTo>
                  <a:pt x="558" y="48"/>
                </a:lnTo>
                <a:lnTo>
                  <a:pt x="558" y="42"/>
                </a:lnTo>
                <a:lnTo>
                  <a:pt x="564" y="42"/>
                </a:lnTo>
                <a:lnTo>
                  <a:pt x="570" y="36"/>
                </a:lnTo>
                <a:lnTo>
                  <a:pt x="576" y="36"/>
                </a:lnTo>
                <a:lnTo>
                  <a:pt x="582" y="30"/>
                </a:lnTo>
                <a:lnTo>
                  <a:pt x="582" y="24"/>
                </a:lnTo>
                <a:lnTo>
                  <a:pt x="588" y="24"/>
                </a:lnTo>
                <a:lnTo>
                  <a:pt x="594" y="24"/>
                </a:lnTo>
                <a:lnTo>
                  <a:pt x="600" y="24"/>
                </a:lnTo>
                <a:lnTo>
                  <a:pt x="600" y="24"/>
                </a:lnTo>
                <a:lnTo>
                  <a:pt x="600" y="30"/>
                </a:lnTo>
                <a:lnTo>
                  <a:pt x="600" y="30"/>
                </a:lnTo>
                <a:lnTo>
                  <a:pt x="606" y="30"/>
                </a:lnTo>
                <a:lnTo>
                  <a:pt x="606" y="24"/>
                </a:lnTo>
                <a:lnTo>
                  <a:pt x="612" y="24"/>
                </a:lnTo>
                <a:lnTo>
                  <a:pt x="618" y="18"/>
                </a:lnTo>
                <a:lnTo>
                  <a:pt x="618" y="18"/>
                </a:lnTo>
                <a:lnTo>
                  <a:pt x="612" y="18"/>
                </a:lnTo>
                <a:lnTo>
                  <a:pt x="606" y="18"/>
                </a:lnTo>
                <a:lnTo>
                  <a:pt x="594" y="18"/>
                </a:lnTo>
                <a:lnTo>
                  <a:pt x="588" y="18"/>
                </a:lnTo>
                <a:lnTo>
                  <a:pt x="594" y="12"/>
                </a:lnTo>
                <a:lnTo>
                  <a:pt x="606" y="6"/>
                </a:lnTo>
                <a:lnTo>
                  <a:pt x="618" y="0"/>
                </a:lnTo>
                <a:lnTo>
                  <a:pt x="624" y="0"/>
                </a:lnTo>
                <a:lnTo>
                  <a:pt x="630" y="6"/>
                </a:lnTo>
                <a:lnTo>
                  <a:pt x="630" y="6"/>
                </a:lnTo>
                <a:lnTo>
                  <a:pt x="618" y="12"/>
                </a:lnTo>
                <a:lnTo>
                  <a:pt x="612" y="12"/>
                </a:lnTo>
                <a:lnTo>
                  <a:pt x="624" y="12"/>
                </a:lnTo>
                <a:lnTo>
                  <a:pt x="630" y="6"/>
                </a:lnTo>
                <a:lnTo>
                  <a:pt x="636" y="12"/>
                </a:lnTo>
                <a:lnTo>
                  <a:pt x="636" y="12"/>
                </a:lnTo>
                <a:lnTo>
                  <a:pt x="630" y="12"/>
                </a:lnTo>
                <a:lnTo>
                  <a:pt x="630" y="18"/>
                </a:lnTo>
                <a:lnTo>
                  <a:pt x="630" y="18"/>
                </a:lnTo>
                <a:lnTo>
                  <a:pt x="642" y="12"/>
                </a:lnTo>
                <a:lnTo>
                  <a:pt x="648" y="12"/>
                </a:lnTo>
                <a:lnTo>
                  <a:pt x="654" y="12"/>
                </a:lnTo>
                <a:lnTo>
                  <a:pt x="660" y="12"/>
                </a:lnTo>
                <a:lnTo>
                  <a:pt x="660" y="18"/>
                </a:lnTo>
                <a:lnTo>
                  <a:pt x="666" y="24"/>
                </a:lnTo>
                <a:lnTo>
                  <a:pt x="666" y="30"/>
                </a:lnTo>
                <a:lnTo>
                  <a:pt x="666" y="30"/>
                </a:lnTo>
                <a:lnTo>
                  <a:pt x="672" y="36"/>
                </a:lnTo>
                <a:lnTo>
                  <a:pt x="672" y="42"/>
                </a:lnTo>
                <a:lnTo>
                  <a:pt x="678" y="42"/>
                </a:lnTo>
                <a:lnTo>
                  <a:pt x="678" y="36"/>
                </a:lnTo>
                <a:lnTo>
                  <a:pt x="678" y="30"/>
                </a:lnTo>
              </a:path>
            </a:pathLst>
          </a:custGeom>
          <a:noFill/>
          <a:ln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5" name=""/>
          <p:cNvSpPr/>
          <p:nvPr/>
        </p:nvSpPr>
        <p:spPr>
          <a:xfrm>
            <a:off x="8702640" y="196920"/>
            <a:ext cx="972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0"/>
                </a:move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lnTo>
                  <a:pt x="6" y="0"/>
                </a:lnTo>
                <a:close/>
              </a:path>
            </a:pathLst>
          </a:custGeom>
          <a:noFill/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6" name=""/>
          <p:cNvSpPr/>
          <p:nvPr/>
        </p:nvSpPr>
        <p:spPr>
          <a:xfrm>
            <a:off x="8712360" y="196920"/>
            <a:ext cx="27000" cy="1440"/>
          </a:xfrm>
          <a:custGeom>
            <a:avLst/>
            <a:gdLst/>
            <a:ahLst/>
            <a:rect l="l" t="t" r="r" b="b"/>
            <a:pathLst>
              <a:path w="18" h="0">
                <a:moveTo>
                  <a:pt x="0" y="0"/>
                </a:move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noFill/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7" name=""/>
          <p:cNvSpPr/>
          <p:nvPr/>
        </p:nvSpPr>
        <p:spPr>
          <a:xfrm>
            <a:off x="8367840" y="246240"/>
            <a:ext cx="125280" cy="45720"/>
          </a:xfrm>
          <a:custGeom>
            <a:avLst/>
            <a:gdLst/>
            <a:ahLst/>
            <a:rect l="l" t="t" r="r" b="b"/>
            <a:pathLst>
              <a:path w="78" h="30">
                <a:moveTo>
                  <a:pt x="0" y="24"/>
                </a:moveTo>
                <a:lnTo>
                  <a:pt x="12" y="30"/>
                </a:lnTo>
                <a:lnTo>
                  <a:pt x="12" y="30"/>
                </a:lnTo>
                <a:lnTo>
                  <a:pt x="24" y="30"/>
                </a:lnTo>
                <a:lnTo>
                  <a:pt x="30" y="24"/>
                </a:lnTo>
                <a:lnTo>
                  <a:pt x="42" y="24"/>
                </a:lnTo>
                <a:lnTo>
                  <a:pt x="48" y="24"/>
                </a:lnTo>
                <a:lnTo>
                  <a:pt x="72" y="18"/>
                </a:lnTo>
                <a:lnTo>
                  <a:pt x="78" y="12"/>
                </a:lnTo>
                <a:lnTo>
                  <a:pt x="78" y="6"/>
                </a:lnTo>
                <a:lnTo>
                  <a:pt x="72" y="6"/>
                </a:lnTo>
                <a:lnTo>
                  <a:pt x="66" y="6"/>
                </a:lnTo>
                <a:lnTo>
                  <a:pt x="60" y="0"/>
                </a:lnTo>
                <a:lnTo>
                  <a:pt x="60" y="0"/>
                </a:lnTo>
                <a:lnTo>
                  <a:pt x="54" y="0"/>
                </a:lnTo>
                <a:lnTo>
                  <a:pt x="60" y="0"/>
                </a:lnTo>
                <a:lnTo>
                  <a:pt x="54" y="6"/>
                </a:lnTo>
                <a:lnTo>
                  <a:pt x="54" y="0"/>
                </a:lnTo>
                <a:lnTo>
                  <a:pt x="24" y="6"/>
                </a:lnTo>
                <a:lnTo>
                  <a:pt x="18" y="12"/>
                </a:lnTo>
                <a:lnTo>
                  <a:pt x="30" y="12"/>
                </a:lnTo>
                <a:lnTo>
                  <a:pt x="12" y="12"/>
                </a:lnTo>
                <a:lnTo>
                  <a:pt x="12" y="18"/>
                </a:lnTo>
                <a:lnTo>
                  <a:pt x="0" y="24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8" name=""/>
          <p:cNvSpPr/>
          <p:nvPr/>
        </p:nvSpPr>
        <p:spPr>
          <a:xfrm>
            <a:off x="8292960" y="284040"/>
            <a:ext cx="57240" cy="27000"/>
          </a:xfrm>
          <a:custGeom>
            <a:avLst/>
            <a:gdLst/>
            <a:ahLst/>
            <a:rect l="l" t="t" r="r" b="b"/>
            <a:pathLst>
              <a:path w="36" h="18">
                <a:moveTo>
                  <a:pt x="0" y="12"/>
                </a:moveTo>
                <a:lnTo>
                  <a:pt x="0" y="6"/>
                </a:lnTo>
                <a:lnTo>
                  <a:pt x="6" y="6"/>
                </a:lnTo>
                <a:lnTo>
                  <a:pt x="12" y="6"/>
                </a:lnTo>
                <a:lnTo>
                  <a:pt x="18" y="0"/>
                </a:lnTo>
                <a:lnTo>
                  <a:pt x="24" y="0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0" y="18"/>
                </a:lnTo>
                <a:lnTo>
                  <a:pt x="24" y="18"/>
                </a:lnTo>
                <a:lnTo>
                  <a:pt x="12" y="12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9" name=""/>
          <p:cNvSpPr/>
          <p:nvPr/>
        </p:nvSpPr>
        <p:spPr>
          <a:xfrm>
            <a:off x="8367840" y="216000"/>
            <a:ext cx="77760" cy="19080"/>
          </a:xfrm>
          <a:custGeom>
            <a:avLst/>
            <a:gdLst/>
            <a:ahLst/>
            <a:rect l="l" t="t" r="r" b="b"/>
            <a:pathLst>
              <a:path w="48" h="12">
                <a:moveTo>
                  <a:pt x="0" y="12"/>
                </a:moveTo>
                <a:lnTo>
                  <a:pt x="6" y="12"/>
                </a:lnTo>
                <a:lnTo>
                  <a:pt x="24" y="12"/>
                </a:lnTo>
                <a:lnTo>
                  <a:pt x="42" y="12"/>
                </a:lnTo>
                <a:lnTo>
                  <a:pt x="48" y="12"/>
                </a:lnTo>
                <a:lnTo>
                  <a:pt x="48" y="0"/>
                </a:lnTo>
                <a:lnTo>
                  <a:pt x="30" y="6"/>
                </a:lnTo>
                <a:lnTo>
                  <a:pt x="24" y="6"/>
                </a:lnTo>
                <a:lnTo>
                  <a:pt x="12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0" name=""/>
          <p:cNvSpPr/>
          <p:nvPr/>
        </p:nvSpPr>
        <p:spPr>
          <a:xfrm>
            <a:off x="8769240" y="196920"/>
            <a:ext cx="7920" cy="1440"/>
          </a:xfrm>
          <a:prstGeom prst="rect">
            <a:avLst/>
          </a:prstGeom>
          <a:solidFill>
            <a:srgbClr val="000000"/>
          </a:solidFill>
          <a:ln cap="rnd" w="1908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1" name=""/>
          <p:cNvSpPr/>
          <p:nvPr/>
        </p:nvSpPr>
        <p:spPr>
          <a:xfrm>
            <a:off x="8588520" y="196920"/>
            <a:ext cx="1080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0"/>
                </a:moveTo>
                <a:lnTo>
                  <a:pt x="6" y="0"/>
                </a:lnTo>
                <a:lnTo>
                  <a:pt x="0" y="6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2" name=""/>
          <p:cNvSpPr/>
          <p:nvPr/>
        </p:nvSpPr>
        <p:spPr>
          <a:xfrm>
            <a:off x="6942240" y="4048200"/>
            <a:ext cx="47520" cy="28440"/>
          </a:xfrm>
          <a:custGeom>
            <a:avLst/>
            <a:gdLst/>
            <a:ahLst/>
            <a:rect l="l" t="t" r="r" b="b"/>
            <a:pathLst>
              <a:path w="30" h="18">
                <a:moveTo>
                  <a:pt x="0" y="6"/>
                </a:move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18" y="12"/>
                </a:lnTo>
                <a:lnTo>
                  <a:pt x="12" y="12"/>
                </a:lnTo>
                <a:lnTo>
                  <a:pt x="18" y="6"/>
                </a:lnTo>
                <a:lnTo>
                  <a:pt x="12" y="6"/>
                </a:lnTo>
                <a:lnTo>
                  <a:pt x="12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3" name=""/>
          <p:cNvSpPr/>
          <p:nvPr/>
        </p:nvSpPr>
        <p:spPr>
          <a:xfrm>
            <a:off x="6705720" y="3811680"/>
            <a:ext cx="2988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0"/>
                </a:moveTo>
                <a:lnTo>
                  <a:pt x="0" y="6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12" y="12"/>
                </a:lnTo>
                <a:lnTo>
                  <a:pt x="18" y="12"/>
                </a:lnTo>
                <a:lnTo>
                  <a:pt x="12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4" name=""/>
          <p:cNvSpPr/>
          <p:nvPr/>
        </p:nvSpPr>
        <p:spPr>
          <a:xfrm>
            <a:off x="8388360" y="2262240"/>
            <a:ext cx="960480" cy="1568520"/>
          </a:xfrm>
          <a:custGeom>
            <a:avLst/>
            <a:gdLst/>
            <a:ahLst/>
            <a:rect l="l" t="t" r="r" b="b"/>
            <a:pathLst>
              <a:path w="606" h="990">
                <a:moveTo>
                  <a:pt x="12" y="948"/>
                </a:moveTo>
                <a:lnTo>
                  <a:pt x="18" y="948"/>
                </a:lnTo>
                <a:lnTo>
                  <a:pt x="18" y="948"/>
                </a:lnTo>
                <a:lnTo>
                  <a:pt x="18" y="942"/>
                </a:lnTo>
                <a:lnTo>
                  <a:pt x="18" y="936"/>
                </a:lnTo>
                <a:lnTo>
                  <a:pt x="12" y="936"/>
                </a:lnTo>
                <a:lnTo>
                  <a:pt x="12" y="942"/>
                </a:lnTo>
                <a:lnTo>
                  <a:pt x="6" y="942"/>
                </a:lnTo>
                <a:lnTo>
                  <a:pt x="0" y="936"/>
                </a:lnTo>
                <a:lnTo>
                  <a:pt x="0" y="936"/>
                </a:lnTo>
                <a:lnTo>
                  <a:pt x="6" y="930"/>
                </a:lnTo>
                <a:lnTo>
                  <a:pt x="6" y="930"/>
                </a:lnTo>
                <a:lnTo>
                  <a:pt x="6" y="924"/>
                </a:lnTo>
                <a:lnTo>
                  <a:pt x="12" y="924"/>
                </a:lnTo>
                <a:lnTo>
                  <a:pt x="18" y="924"/>
                </a:lnTo>
                <a:lnTo>
                  <a:pt x="12" y="918"/>
                </a:lnTo>
                <a:lnTo>
                  <a:pt x="18" y="918"/>
                </a:lnTo>
                <a:lnTo>
                  <a:pt x="18" y="924"/>
                </a:lnTo>
                <a:lnTo>
                  <a:pt x="24" y="924"/>
                </a:lnTo>
                <a:lnTo>
                  <a:pt x="24" y="924"/>
                </a:lnTo>
                <a:lnTo>
                  <a:pt x="30" y="930"/>
                </a:lnTo>
                <a:lnTo>
                  <a:pt x="30" y="930"/>
                </a:lnTo>
                <a:lnTo>
                  <a:pt x="30" y="936"/>
                </a:lnTo>
                <a:lnTo>
                  <a:pt x="36" y="936"/>
                </a:lnTo>
                <a:lnTo>
                  <a:pt x="36" y="936"/>
                </a:lnTo>
                <a:lnTo>
                  <a:pt x="36" y="936"/>
                </a:lnTo>
                <a:lnTo>
                  <a:pt x="42" y="936"/>
                </a:lnTo>
                <a:lnTo>
                  <a:pt x="42" y="942"/>
                </a:lnTo>
                <a:lnTo>
                  <a:pt x="48" y="936"/>
                </a:lnTo>
                <a:lnTo>
                  <a:pt x="48" y="936"/>
                </a:lnTo>
                <a:lnTo>
                  <a:pt x="54" y="930"/>
                </a:lnTo>
                <a:lnTo>
                  <a:pt x="54" y="930"/>
                </a:lnTo>
                <a:lnTo>
                  <a:pt x="66" y="936"/>
                </a:lnTo>
                <a:lnTo>
                  <a:pt x="66" y="936"/>
                </a:lnTo>
                <a:lnTo>
                  <a:pt x="66" y="936"/>
                </a:lnTo>
                <a:lnTo>
                  <a:pt x="72" y="936"/>
                </a:lnTo>
                <a:lnTo>
                  <a:pt x="72" y="930"/>
                </a:lnTo>
                <a:lnTo>
                  <a:pt x="66" y="930"/>
                </a:lnTo>
                <a:lnTo>
                  <a:pt x="60" y="924"/>
                </a:lnTo>
                <a:lnTo>
                  <a:pt x="60" y="924"/>
                </a:lnTo>
                <a:lnTo>
                  <a:pt x="60" y="918"/>
                </a:lnTo>
                <a:lnTo>
                  <a:pt x="72" y="924"/>
                </a:lnTo>
                <a:lnTo>
                  <a:pt x="72" y="930"/>
                </a:lnTo>
                <a:lnTo>
                  <a:pt x="78" y="936"/>
                </a:lnTo>
                <a:lnTo>
                  <a:pt x="84" y="936"/>
                </a:lnTo>
                <a:lnTo>
                  <a:pt x="90" y="936"/>
                </a:lnTo>
                <a:lnTo>
                  <a:pt x="96" y="936"/>
                </a:lnTo>
                <a:lnTo>
                  <a:pt x="102" y="936"/>
                </a:lnTo>
                <a:lnTo>
                  <a:pt x="102" y="948"/>
                </a:lnTo>
                <a:lnTo>
                  <a:pt x="102" y="948"/>
                </a:lnTo>
                <a:lnTo>
                  <a:pt x="108" y="948"/>
                </a:lnTo>
                <a:lnTo>
                  <a:pt x="114" y="948"/>
                </a:lnTo>
                <a:lnTo>
                  <a:pt x="120" y="954"/>
                </a:lnTo>
                <a:lnTo>
                  <a:pt x="120" y="948"/>
                </a:lnTo>
                <a:lnTo>
                  <a:pt x="126" y="948"/>
                </a:lnTo>
                <a:lnTo>
                  <a:pt x="126" y="948"/>
                </a:lnTo>
                <a:lnTo>
                  <a:pt x="126" y="954"/>
                </a:lnTo>
                <a:lnTo>
                  <a:pt x="132" y="954"/>
                </a:lnTo>
                <a:lnTo>
                  <a:pt x="144" y="954"/>
                </a:lnTo>
                <a:lnTo>
                  <a:pt x="144" y="960"/>
                </a:lnTo>
                <a:lnTo>
                  <a:pt x="150" y="960"/>
                </a:lnTo>
                <a:lnTo>
                  <a:pt x="156" y="972"/>
                </a:lnTo>
                <a:lnTo>
                  <a:pt x="150" y="972"/>
                </a:lnTo>
                <a:lnTo>
                  <a:pt x="156" y="978"/>
                </a:lnTo>
                <a:lnTo>
                  <a:pt x="162" y="978"/>
                </a:lnTo>
                <a:lnTo>
                  <a:pt x="168" y="978"/>
                </a:lnTo>
                <a:lnTo>
                  <a:pt x="168" y="984"/>
                </a:lnTo>
                <a:lnTo>
                  <a:pt x="162" y="990"/>
                </a:lnTo>
                <a:lnTo>
                  <a:pt x="168" y="990"/>
                </a:lnTo>
                <a:lnTo>
                  <a:pt x="174" y="984"/>
                </a:lnTo>
                <a:lnTo>
                  <a:pt x="192" y="966"/>
                </a:lnTo>
                <a:lnTo>
                  <a:pt x="186" y="960"/>
                </a:lnTo>
                <a:lnTo>
                  <a:pt x="186" y="948"/>
                </a:lnTo>
                <a:lnTo>
                  <a:pt x="192" y="948"/>
                </a:lnTo>
                <a:lnTo>
                  <a:pt x="192" y="954"/>
                </a:lnTo>
                <a:lnTo>
                  <a:pt x="198" y="960"/>
                </a:lnTo>
                <a:lnTo>
                  <a:pt x="198" y="954"/>
                </a:lnTo>
                <a:lnTo>
                  <a:pt x="210" y="954"/>
                </a:lnTo>
                <a:lnTo>
                  <a:pt x="216" y="960"/>
                </a:lnTo>
                <a:lnTo>
                  <a:pt x="216" y="960"/>
                </a:lnTo>
                <a:lnTo>
                  <a:pt x="228" y="954"/>
                </a:lnTo>
                <a:lnTo>
                  <a:pt x="228" y="960"/>
                </a:lnTo>
                <a:lnTo>
                  <a:pt x="228" y="960"/>
                </a:lnTo>
                <a:lnTo>
                  <a:pt x="228" y="966"/>
                </a:lnTo>
                <a:lnTo>
                  <a:pt x="228" y="960"/>
                </a:lnTo>
                <a:lnTo>
                  <a:pt x="234" y="972"/>
                </a:lnTo>
                <a:lnTo>
                  <a:pt x="234" y="972"/>
                </a:lnTo>
                <a:lnTo>
                  <a:pt x="246" y="972"/>
                </a:lnTo>
                <a:lnTo>
                  <a:pt x="246" y="966"/>
                </a:lnTo>
                <a:lnTo>
                  <a:pt x="252" y="966"/>
                </a:lnTo>
                <a:lnTo>
                  <a:pt x="258" y="966"/>
                </a:lnTo>
                <a:lnTo>
                  <a:pt x="252" y="972"/>
                </a:lnTo>
                <a:lnTo>
                  <a:pt x="258" y="972"/>
                </a:lnTo>
                <a:lnTo>
                  <a:pt x="264" y="966"/>
                </a:lnTo>
                <a:lnTo>
                  <a:pt x="270" y="966"/>
                </a:lnTo>
                <a:lnTo>
                  <a:pt x="270" y="960"/>
                </a:lnTo>
                <a:lnTo>
                  <a:pt x="270" y="960"/>
                </a:lnTo>
                <a:lnTo>
                  <a:pt x="276" y="954"/>
                </a:lnTo>
                <a:lnTo>
                  <a:pt x="288" y="954"/>
                </a:lnTo>
                <a:lnTo>
                  <a:pt x="288" y="948"/>
                </a:lnTo>
                <a:lnTo>
                  <a:pt x="294" y="948"/>
                </a:lnTo>
                <a:lnTo>
                  <a:pt x="294" y="948"/>
                </a:lnTo>
                <a:lnTo>
                  <a:pt x="306" y="948"/>
                </a:lnTo>
                <a:lnTo>
                  <a:pt x="312" y="948"/>
                </a:lnTo>
                <a:lnTo>
                  <a:pt x="312" y="942"/>
                </a:lnTo>
                <a:lnTo>
                  <a:pt x="324" y="942"/>
                </a:lnTo>
                <a:lnTo>
                  <a:pt x="330" y="942"/>
                </a:lnTo>
                <a:lnTo>
                  <a:pt x="342" y="948"/>
                </a:lnTo>
                <a:lnTo>
                  <a:pt x="342" y="942"/>
                </a:lnTo>
                <a:lnTo>
                  <a:pt x="342" y="930"/>
                </a:lnTo>
                <a:lnTo>
                  <a:pt x="348" y="924"/>
                </a:lnTo>
                <a:lnTo>
                  <a:pt x="348" y="930"/>
                </a:lnTo>
                <a:lnTo>
                  <a:pt x="348" y="936"/>
                </a:lnTo>
                <a:lnTo>
                  <a:pt x="354" y="930"/>
                </a:lnTo>
                <a:lnTo>
                  <a:pt x="360" y="936"/>
                </a:lnTo>
                <a:lnTo>
                  <a:pt x="366" y="930"/>
                </a:lnTo>
                <a:lnTo>
                  <a:pt x="366" y="936"/>
                </a:lnTo>
                <a:lnTo>
                  <a:pt x="372" y="942"/>
                </a:lnTo>
                <a:lnTo>
                  <a:pt x="378" y="942"/>
                </a:lnTo>
                <a:lnTo>
                  <a:pt x="378" y="942"/>
                </a:lnTo>
                <a:lnTo>
                  <a:pt x="384" y="936"/>
                </a:lnTo>
                <a:lnTo>
                  <a:pt x="390" y="936"/>
                </a:lnTo>
                <a:lnTo>
                  <a:pt x="396" y="942"/>
                </a:lnTo>
                <a:lnTo>
                  <a:pt x="396" y="942"/>
                </a:lnTo>
                <a:lnTo>
                  <a:pt x="402" y="948"/>
                </a:lnTo>
                <a:lnTo>
                  <a:pt x="396" y="954"/>
                </a:lnTo>
                <a:lnTo>
                  <a:pt x="402" y="954"/>
                </a:lnTo>
                <a:lnTo>
                  <a:pt x="402" y="960"/>
                </a:lnTo>
                <a:lnTo>
                  <a:pt x="414" y="966"/>
                </a:lnTo>
                <a:lnTo>
                  <a:pt x="420" y="966"/>
                </a:lnTo>
                <a:lnTo>
                  <a:pt x="420" y="960"/>
                </a:lnTo>
                <a:lnTo>
                  <a:pt x="420" y="948"/>
                </a:lnTo>
                <a:lnTo>
                  <a:pt x="426" y="942"/>
                </a:lnTo>
                <a:lnTo>
                  <a:pt x="426" y="930"/>
                </a:lnTo>
                <a:lnTo>
                  <a:pt x="420" y="930"/>
                </a:lnTo>
                <a:lnTo>
                  <a:pt x="414" y="930"/>
                </a:lnTo>
                <a:lnTo>
                  <a:pt x="408" y="930"/>
                </a:lnTo>
                <a:lnTo>
                  <a:pt x="408" y="930"/>
                </a:lnTo>
                <a:lnTo>
                  <a:pt x="408" y="924"/>
                </a:lnTo>
                <a:lnTo>
                  <a:pt x="408" y="924"/>
                </a:lnTo>
                <a:lnTo>
                  <a:pt x="414" y="912"/>
                </a:lnTo>
                <a:lnTo>
                  <a:pt x="408" y="900"/>
                </a:lnTo>
                <a:lnTo>
                  <a:pt x="408" y="894"/>
                </a:lnTo>
                <a:lnTo>
                  <a:pt x="402" y="888"/>
                </a:lnTo>
                <a:lnTo>
                  <a:pt x="396" y="882"/>
                </a:lnTo>
                <a:lnTo>
                  <a:pt x="396" y="882"/>
                </a:lnTo>
                <a:lnTo>
                  <a:pt x="396" y="876"/>
                </a:lnTo>
                <a:lnTo>
                  <a:pt x="396" y="870"/>
                </a:lnTo>
                <a:lnTo>
                  <a:pt x="402" y="876"/>
                </a:lnTo>
                <a:lnTo>
                  <a:pt x="402" y="870"/>
                </a:lnTo>
                <a:lnTo>
                  <a:pt x="408" y="864"/>
                </a:lnTo>
                <a:lnTo>
                  <a:pt x="414" y="864"/>
                </a:lnTo>
                <a:lnTo>
                  <a:pt x="414" y="864"/>
                </a:lnTo>
                <a:lnTo>
                  <a:pt x="420" y="852"/>
                </a:lnTo>
                <a:lnTo>
                  <a:pt x="438" y="852"/>
                </a:lnTo>
                <a:lnTo>
                  <a:pt x="438" y="852"/>
                </a:lnTo>
                <a:lnTo>
                  <a:pt x="444" y="846"/>
                </a:lnTo>
                <a:lnTo>
                  <a:pt x="456" y="840"/>
                </a:lnTo>
                <a:lnTo>
                  <a:pt x="456" y="834"/>
                </a:lnTo>
                <a:lnTo>
                  <a:pt x="462" y="822"/>
                </a:lnTo>
                <a:lnTo>
                  <a:pt x="456" y="816"/>
                </a:lnTo>
                <a:lnTo>
                  <a:pt x="456" y="810"/>
                </a:lnTo>
                <a:lnTo>
                  <a:pt x="462" y="810"/>
                </a:lnTo>
                <a:lnTo>
                  <a:pt x="468" y="810"/>
                </a:lnTo>
                <a:lnTo>
                  <a:pt x="468" y="810"/>
                </a:lnTo>
                <a:lnTo>
                  <a:pt x="474" y="810"/>
                </a:lnTo>
                <a:lnTo>
                  <a:pt x="486" y="822"/>
                </a:lnTo>
                <a:lnTo>
                  <a:pt x="486" y="810"/>
                </a:lnTo>
                <a:lnTo>
                  <a:pt x="492" y="810"/>
                </a:lnTo>
                <a:lnTo>
                  <a:pt x="492" y="810"/>
                </a:lnTo>
                <a:lnTo>
                  <a:pt x="492" y="792"/>
                </a:lnTo>
                <a:lnTo>
                  <a:pt x="492" y="792"/>
                </a:lnTo>
                <a:lnTo>
                  <a:pt x="492" y="786"/>
                </a:lnTo>
                <a:lnTo>
                  <a:pt x="492" y="780"/>
                </a:lnTo>
                <a:lnTo>
                  <a:pt x="492" y="780"/>
                </a:lnTo>
                <a:lnTo>
                  <a:pt x="486" y="774"/>
                </a:lnTo>
                <a:lnTo>
                  <a:pt x="486" y="768"/>
                </a:lnTo>
                <a:lnTo>
                  <a:pt x="480" y="768"/>
                </a:lnTo>
                <a:lnTo>
                  <a:pt x="474" y="762"/>
                </a:lnTo>
                <a:lnTo>
                  <a:pt x="468" y="756"/>
                </a:lnTo>
                <a:lnTo>
                  <a:pt x="462" y="762"/>
                </a:lnTo>
                <a:lnTo>
                  <a:pt x="456" y="756"/>
                </a:lnTo>
                <a:lnTo>
                  <a:pt x="456" y="750"/>
                </a:lnTo>
                <a:lnTo>
                  <a:pt x="456" y="744"/>
                </a:lnTo>
                <a:lnTo>
                  <a:pt x="450" y="738"/>
                </a:lnTo>
                <a:lnTo>
                  <a:pt x="444" y="732"/>
                </a:lnTo>
                <a:lnTo>
                  <a:pt x="438" y="738"/>
                </a:lnTo>
                <a:lnTo>
                  <a:pt x="432" y="732"/>
                </a:lnTo>
                <a:lnTo>
                  <a:pt x="432" y="732"/>
                </a:lnTo>
                <a:lnTo>
                  <a:pt x="426" y="726"/>
                </a:lnTo>
                <a:lnTo>
                  <a:pt x="432" y="726"/>
                </a:lnTo>
                <a:lnTo>
                  <a:pt x="420" y="714"/>
                </a:lnTo>
                <a:lnTo>
                  <a:pt x="420" y="714"/>
                </a:lnTo>
                <a:lnTo>
                  <a:pt x="414" y="708"/>
                </a:lnTo>
                <a:lnTo>
                  <a:pt x="408" y="702"/>
                </a:lnTo>
                <a:lnTo>
                  <a:pt x="408" y="708"/>
                </a:lnTo>
                <a:lnTo>
                  <a:pt x="396" y="702"/>
                </a:lnTo>
                <a:lnTo>
                  <a:pt x="396" y="702"/>
                </a:lnTo>
                <a:lnTo>
                  <a:pt x="390" y="696"/>
                </a:lnTo>
                <a:lnTo>
                  <a:pt x="384" y="690"/>
                </a:lnTo>
                <a:lnTo>
                  <a:pt x="384" y="684"/>
                </a:lnTo>
                <a:lnTo>
                  <a:pt x="384" y="684"/>
                </a:lnTo>
                <a:lnTo>
                  <a:pt x="378" y="678"/>
                </a:lnTo>
                <a:lnTo>
                  <a:pt x="378" y="672"/>
                </a:lnTo>
                <a:lnTo>
                  <a:pt x="372" y="666"/>
                </a:lnTo>
                <a:lnTo>
                  <a:pt x="372" y="660"/>
                </a:lnTo>
                <a:lnTo>
                  <a:pt x="366" y="654"/>
                </a:lnTo>
                <a:lnTo>
                  <a:pt x="366" y="648"/>
                </a:lnTo>
                <a:lnTo>
                  <a:pt x="372" y="642"/>
                </a:lnTo>
                <a:lnTo>
                  <a:pt x="372" y="636"/>
                </a:lnTo>
                <a:lnTo>
                  <a:pt x="372" y="636"/>
                </a:lnTo>
                <a:lnTo>
                  <a:pt x="378" y="630"/>
                </a:lnTo>
                <a:lnTo>
                  <a:pt x="378" y="624"/>
                </a:lnTo>
                <a:lnTo>
                  <a:pt x="372" y="624"/>
                </a:lnTo>
                <a:lnTo>
                  <a:pt x="372" y="624"/>
                </a:lnTo>
                <a:lnTo>
                  <a:pt x="372" y="618"/>
                </a:lnTo>
                <a:lnTo>
                  <a:pt x="372" y="618"/>
                </a:lnTo>
                <a:lnTo>
                  <a:pt x="366" y="612"/>
                </a:lnTo>
                <a:lnTo>
                  <a:pt x="360" y="606"/>
                </a:lnTo>
                <a:lnTo>
                  <a:pt x="354" y="606"/>
                </a:lnTo>
                <a:lnTo>
                  <a:pt x="348" y="600"/>
                </a:lnTo>
                <a:lnTo>
                  <a:pt x="348" y="600"/>
                </a:lnTo>
                <a:lnTo>
                  <a:pt x="348" y="594"/>
                </a:lnTo>
                <a:lnTo>
                  <a:pt x="348" y="594"/>
                </a:lnTo>
                <a:lnTo>
                  <a:pt x="342" y="582"/>
                </a:lnTo>
                <a:lnTo>
                  <a:pt x="342" y="582"/>
                </a:lnTo>
                <a:lnTo>
                  <a:pt x="336" y="582"/>
                </a:lnTo>
                <a:lnTo>
                  <a:pt x="336" y="576"/>
                </a:lnTo>
                <a:lnTo>
                  <a:pt x="342" y="576"/>
                </a:lnTo>
                <a:lnTo>
                  <a:pt x="336" y="570"/>
                </a:lnTo>
                <a:lnTo>
                  <a:pt x="342" y="570"/>
                </a:lnTo>
                <a:lnTo>
                  <a:pt x="342" y="570"/>
                </a:lnTo>
                <a:lnTo>
                  <a:pt x="342" y="570"/>
                </a:lnTo>
                <a:lnTo>
                  <a:pt x="348" y="576"/>
                </a:lnTo>
                <a:lnTo>
                  <a:pt x="348" y="576"/>
                </a:lnTo>
                <a:lnTo>
                  <a:pt x="348" y="576"/>
                </a:lnTo>
                <a:lnTo>
                  <a:pt x="348" y="582"/>
                </a:lnTo>
                <a:lnTo>
                  <a:pt x="354" y="582"/>
                </a:lnTo>
                <a:lnTo>
                  <a:pt x="354" y="588"/>
                </a:lnTo>
                <a:lnTo>
                  <a:pt x="354" y="588"/>
                </a:lnTo>
                <a:lnTo>
                  <a:pt x="354" y="588"/>
                </a:lnTo>
                <a:lnTo>
                  <a:pt x="354" y="594"/>
                </a:lnTo>
                <a:lnTo>
                  <a:pt x="360" y="588"/>
                </a:lnTo>
                <a:lnTo>
                  <a:pt x="354" y="582"/>
                </a:lnTo>
                <a:lnTo>
                  <a:pt x="354" y="582"/>
                </a:lnTo>
                <a:lnTo>
                  <a:pt x="360" y="582"/>
                </a:lnTo>
                <a:lnTo>
                  <a:pt x="360" y="576"/>
                </a:lnTo>
                <a:lnTo>
                  <a:pt x="360" y="576"/>
                </a:lnTo>
                <a:lnTo>
                  <a:pt x="366" y="576"/>
                </a:lnTo>
                <a:lnTo>
                  <a:pt x="366" y="570"/>
                </a:lnTo>
                <a:lnTo>
                  <a:pt x="366" y="570"/>
                </a:lnTo>
                <a:lnTo>
                  <a:pt x="366" y="570"/>
                </a:lnTo>
                <a:lnTo>
                  <a:pt x="366" y="564"/>
                </a:lnTo>
                <a:lnTo>
                  <a:pt x="372" y="564"/>
                </a:lnTo>
                <a:lnTo>
                  <a:pt x="372" y="564"/>
                </a:lnTo>
                <a:lnTo>
                  <a:pt x="372" y="558"/>
                </a:lnTo>
                <a:lnTo>
                  <a:pt x="372" y="558"/>
                </a:lnTo>
                <a:lnTo>
                  <a:pt x="378" y="558"/>
                </a:lnTo>
                <a:lnTo>
                  <a:pt x="384" y="558"/>
                </a:lnTo>
                <a:lnTo>
                  <a:pt x="384" y="558"/>
                </a:lnTo>
                <a:lnTo>
                  <a:pt x="390" y="558"/>
                </a:lnTo>
                <a:lnTo>
                  <a:pt x="390" y="558"/>
                </a:lnTo>
                <a:lnTo>
                  <a:pt x="396" y="552"/>
                </a:lnTo>
                <a:lnTo>
                  <a:pt x="396" y="552"/>
                </a:lnTo>
                <a:lnTo>
                  <a:pt x="402" y="552"/>
                </a:lnTo>
                <a:lnTo>
                  <a:pt x="402" y="552"/>
                </a:lnTo>
                <a:lnTo>
                  <a:pt x="402" y="552"/>
                </a:lnTo>
                <a:lnTo>
                  <a:pt x="408" y="558"/>
                </a:lnTo>
                <a:lnTo>
                  <a:pt x="414" y="558"/>
                </a:lnTo>
                <a:lnTo>
                  <a:pt x="420" y="558"/>
                </a:lnTo>
                <a:lnTo>
                  <a:pt x="420" y="546"/>
                </a:lnTo>
                <a:lnTo>
                  <a:pt x="420" y="546"/>
                </a:lnTo>
                <a:lnTo>
                  <a:pt x="426" y="546"/>
                </a:lnTo>
                <a:lnTo>
                  <a:pt x="426" y="546"/>
                </a:lnTo>
                <a:lnTo>
                  <a:pt x="426" y="546"/>
                </a:lnTo>
                <a:lnTo>
                  <a:pt x="432" y="546"/>
                </a:lnTo>
                <a:lnTo>
                  <a:pt x="438" y="540"/>
                </a:lnTo>
                <a:lnTo>
                  <a:pt x="444" y="534"/>
                </a:lnTo>
                <a:lnTo>
                  <a:pt x="450" y="534"/>
                </a:lnTo>
                <a:lnTo>
                  <a:pt x="450" y="528"/>
                </a:lnTo>
                <a:lnTo>
                  <a:pt x="450" y="528"/>
                </a:lnTo>
                <a:lnTo>
                  <a:pt x="462" y="534"/>
                </a:lnTo>
                <a:lnTo>
                  <a:pt x="462" y="534"/>
                </a:lnTo>
                <a:lnTo>
                  <a:pt x="462" y="528"/>
                </a:lnTo>
                <a:lnTo>
                  <a:pt x="468" y="534"/>
                </a:lnTo>
                <a:lnTo>
                  <a:pt x="468" y="528"/>
                </a:lnTo>
                <a:lnTo>
                  <a:pt x="468" y="522"/>
                </a:lnTo>
                <a:lnTo>
                  <a:pt x="468" y="516"/>
                </a:lnTo>
                <a:lnTo>
                  <a:pt x="468" y="516"/>
                </a:lnTo>
                <a:lnTo>
                  <a:pt x="480" y="516"/>
                </a:lnTo>
                <a:lnTo>
                  <a:pt x="480" y="516"/>
                </a:lnTo>
                <a:lnTo>
                  <a:pt x="480" y="516"/>
                </a:lnTo>
                <a:lnTo>
                  <a:pt x="486" y="516"/>
                </a:lnTo>
                <a:lnTo>
                  <a:pt x="492" y="516"/>
                </a:lnTo>
                <a:lnTo>
                  <a:pt x="498" y="510"/>
                </a:lnTo>
                <a:lnTo>
                  <a:pt x="498" y="516"/>
                </a:lnTo>
                <a:lnTo>
                  <a:pt x="498" y="510"/>
                </a:lnTo>
                <a:lnTo>
                  <a:pt x="504" y="510"/>
                </a:lnTo>
                <a:lnTo>
                  <a:pt x="504" y="504"/>
                </a:lnTo>
                <a:lnTo>
                  <a:pt x="510" y="504"/>
                </a:lnTo>
                <a:lnTo>
                  <a:pt x="510" y="504"/>
                </a:lnTo>
                <a:lnTo>
                  <a:pt x="516" y="498"/>
                </a:lnTo>
                <a:lnTo>
                  <a:pt x="516" y="498"/>
                </a:lnTo>
                <a:lnTo>
                  <a:pt x="528" y="498"/>
                </a:lnTo>
                <a:lnTo>
                  <a:pt x="534" y="492"/>
                </a:lnTo>
                <a:lnTo>
                  <a:pt x="534" y="492"/>
                </a:lnTo>
                <a:lnTo>
                  <a:pt x="540" y="492"/>
                </a:lnTo>
                <a:lnTo>
                  <a:pt x="546" y="486"/>
                </a:lnTo>
                <a:lnTo>
                  <a:pt x="546" y="486"/>
                </a:lnTo>
                <a:lnTo>
                  <a:pt x="540" y="480"/>
                </a:lnTo>
                <a:lnTo>
                  <a:pt x="534" y="480"/>
                </a:lnTo>
                <a:lnTo>
                  <a:pt x="534" y="480"/>
                </a:lnTo>
                <a:lnTo>
                  <a:pt x="540" y="480"/>
                </a:lnTo>
                <a:lnTo>
                  <a:pt x="534" y="480"/>
                </a:lnTo>
                <a:lnTo>
                  <a:pt x="534" y="474"/>
                </a:lnTo>
                <a:lnTo>
                  <a:pt x="534" y="474"/>
                </a:lnTo>
                <a:lnTo>
                  <a:pt x="540" y="468"/>
                </a:lnTo>
                <a:lnTo>
                  <a:pt x="540" y="468"/>
                </a:lnTo>
                <a:lnTo>
                  <a:pt x="540" y="468"/>
                </a:lnTo>
                <a:lnTo>
                  <a:pt x="546" y="474"/>
                </a:lnTo>
                <a:lnTo>
                  <a:pt x="558" y="474"/>
                </a:lnTo>
                <a:lnTo>
                  <a:pt x="558" y="474"/>
                </a:lnTo>
                <a:lnTo>
                  <a:pt x="564" y="480"/>
                </a:lnTo>
                <a:lnTo>
                  <a:pt x="564" y="480"/>
                </a:lnTo>
                <a:lnTo>
                  <a:pt x="564" y="480"/>
                </a:lnTo>
                <a:lnTo>
                  <a:pt x="558" y="486"/>
                </a:lnTo>
                <a:lnTo>
                  <a:pt x="570" y="486"/>
                </a:lnTo>
                <a:lnTo>
                  <a:pt x="564" y="492"/>
                </a:lnTo>
                <a:lnTo>
                  <a:pt x="564" y="498"/>
                </a:lnTo>
                <a:lnTo>
                  <a:pt x="576" y="510"/>
                </a:lnTo>
                <a:lnTo>
                  <a:pt x="576" y="504"/>
                </a:lnTo>
                <a:lnTo>
                  <a:pt x="582" y="504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8" y="492"/>
                </a:lnTo>
                <a:lnTo>
                  <a:pt x="594" y="480"/>
                </a:lnTo>
                <a:lnTo>
                  <a:pt x="594" y="474"/>
                </a:lnTo>
                <a:lnTo>
                  <a:pt x="594" y="468"/>
                </a:lnTo>
                <a:lnTo>
                  <a:pt x="600" y="462"/>
                </a:lnTo>
                <a:lnTo>
                  <a:pt x="600" y="456"/>
                </a:lnTo>
                <a:lnTo>
                  <a:pt x="600" y="456"/>
                </a:lnTo>
                <a:lnTo>
                  <a:pt x="600" y="456"/>
                </a:lnTo>
                <a:lnTo>
                  <a:pt x="606" y="444"/>
                </a:lnTo>
                <a:lnTo>
                  <a:pt x="606" y="438"/>
                </a:lnTo>
                <a:lnTo>
                  <a:pt x="606" y="438"/>
                </a:lnTo>
                <a:lnTo>
                  <a:pt x="594" y="432"/>
                </a:lnTo>
                <a:lnTo>
                  <a:pt x="594" y="426"/>
                </a:lnTo>
                <a:lnTo>
                  <a:pt x="600" y="426"/>
                </a:lnTo>
                <a:lnTo>
                  <a:pt x="600" y="420"/>
                </a:lnTo>
                <a:lnTo>
                  <a:pt x="594" y="414"/>
                </a:lnTo>
                <a:lnTo>
                  <a:pt x="588" y="408"/>
                </a:lnTo>
                <a:lnTo>
                  <a:pt x="582" y="402"/>
                </a:lnTo>
                <a:lnTo>
                  <a:pt x="576" y="402"/>
                </a:lnTo>
                <a:lnTo>
                  <a:pt x="576" y="402"/>
                </a:lnTo>
                <a:lnTo>
                  <a:pt x="576" y="402"/>
                </a:lnTo>
                <a:lnTo>
                  <a:pt x="576" y="396"/>
                </a:lnTo>
                <a:lnTo>
                  <a:pt x="576" y="390"/>
                </a:lnTo>
                <a:lnTo>
                  <a:pt x="576" y="390"/>
                </a:lnTo>
                <a:lnTo>
                  <a:pt x="576" y="378"/>
                </a:lnTo>
                <a:lnTo>
                  <a:pt x="570" y="378"/>
                </a:lnTo>
                <a:lnTo>
                  <a:pt x="570" y="366"/>
                </a:lnTo>
                <a:lnTo>
                  <a:pt x="564" y="366"/>
                </a:lnTo>
                <a:lnTo>
                  <a:pt x="564" y="360"/>
                </a:lnTo>
                <a:lnTo>
                  <a:pt x="570" y="348"/>
                </a:lnTo>
                <a:lnTo>
                  <a:pt x="576" y="342"/>
                </a:lnTo>
                <a:lnTo>
                  <a:pt x="576" y="342"/>
                </a:lnTo>
                <a:lnTo>
                  <a:pt x="576" y="336"/>
                </a:lnTo>
                <a:lnTo>
                  <a:pt x="576" y="330"/>
                </a:lnTo>
                <a:lnTo>
                  <a:pt x="576" y="324"/>
                </a:lnTo>
                <a:lnTo>
                  <a:pt x="576" y="324"/>
                </a:lnTo>
                <a:lnTo>
                  <a:pt x="570" y="324"/>
                </a:lnTo>
                <a:lnTo>
                  <a:pt x="570" y="318"/>
                </a:lnTo>
                <a:lnTo>
                  <a:pt x="576" y="312"/>
                </a:lnTo>
                <a:lnTo>
                  <a:pt x="570" y="312"/>
                </a:lnTo>
                <a:lnTo>
                  <a:pt x="576" y="306"/>
                </a:lnTo>
                <a:lnTo>
                  <a:pt x="576" y="306"/>
                </a:lnTo>
                <a:lnTo>
                  <a:pt x="576" y="300"/>
                </a:lnTo>
                <a:lnTo>
                  <a:pt x="570" y="300"/>
                </a:lnTo>
                <a:lnTo>
                  <a:pt x="564" y="300"/>
                </a:lnTo>
                <a:lnTo>
                  <a:pt x="558" y="300"/>
                </a:lnTo>
                <a:lnTo>
                  <a:pt x="564" y="294"/>
                </a:lnTo>
                <a:lnTo>
                  <a:pt x="558" y="288"/>
                </a:lnTo>
                <a:lnTo>
                  <a:pt x="558" y="282"/>
                </a:lnTo>
                <a:lnTo>
                  <a:pt x="564" y="270"/>
                </a:lnTo>
                <a:lnTo>
                  <a:pt x="564" y="270"/>
                </a:lnTo>
                <a:lnTo>
                  <a:pt x="564" y="264"/>
                </a:lnTo>
                <a:lnTo>
                  <a:pt x="564" y="258"/>
                </a:lnTo>
                <a:lnTo>
                  <a:pt x="564" y="258"/>
                </a:lnTo>
                <a:lnTo>
                  <a:pt x="564" y="252"/>
                </a:lnTo>
                <a:lnTo>
                  <a:pt x="558" y="252"/>
                </a:lnTo>
                <a:lnTo>
                  <a:pt x="552" y="246"/>
                </a:lnTo>
                <a:lnTo>
                  <a:pt x="546" y="240"/>
                </a:lnTo>
                <a:lnTo>
                  <a:pt x="540" y="234"/>
                </a:lnTo>
                <a:lnTo>
                  <a:pt x="534" y="228"/>
                </a:lnTo>
                <a:lnTo>
                  <a:pt x="528" y="228"/>
                </a:lnTo>
                <a:lnTo>
                  <a:pt x="528" y="222"/>
                </a:lnTo>
                <a:lnTo>
                  <a:pt x="522" y="222"/>
                </a:lnTo>
                <a:lnTo>
                  <a:pt x="522" y="216"/>
                </a:lnTo>
                <a:lnTo>
                  <a:pt x="522" y="216"/>
                </a:lnTo>
                <a:lnTo>
                  <a:pt x="522" y="210"/>
                </a:lnTo>
                <a:lnTo>
                  <a:pt x="522" y="204"/>
                </a:lnTo>
                <a:lnTo>
                  <a:pt x="528" y="204"/>
                </a:lnTo>
                <a:lnTo>
                  <a:pt x="528" y="198"/>
                </a:lnTo>
                <a:lnTo>
                  <a:pt x="534" y="198"/>
                </a:lnTo>
                <a:lnTo>
                  <a:pt x="540" y="198"/>
                </a:lnTo>
                <a:lnTo>
                  <a:pt x="540" y="192"/>
                </a:lnTo>
                <a:lnTo>
                  <a:pt x="540" y="192"/>
                </a:lnTo>
                <a:lnTo>
                  <a:pt x="546" y="180"/>
                </a:lnTo>
                <a:lnTo>
                  <a:pt x="540" y="174"/>
                </a:lnTo>
                <a:lnTo>
                  <a:pt x="546" y="168"/>
                </a:lnTo>
                <a:lnTo>
                  <a:pt x="546" y="168"/>
                </a:lnTo>
                <a:lnTo>
                  <a:pt x="546" y="168"/>
                </a:lnTo>
                <a:lnTo>
                  <a:pt x="546" y="168"/>
                </a:lnTo>
                <a:lnTo>
                  <a:pt x="552" y="162"/>
                </a:lnTo>
                <a:lnTo>
                  <a:pt x="546" y="162"/>
                </a:lnTo>
                <a:lnTo>
                  <a:pt x="546" y="156"/>
                </a:lnTo>
                <a:lnTo>
                  <a:pt x="546" y="150"/>
                </a:lnTo>
                <a:lnTo>
                  <a:pt x="546" y="144"/>
                </a:lnTo>
                <a:lnTo>
                  <a:pt x="546" y="138"/>
                </a:lnTo>
                <a:lnTo>
                  <a:pt x="540" y="132"/>
                </a:lnTo>
                <a:lnTo>
                  <a:pt x="540" y="132"/>
                </a:lnTo>
                <a:lnTo>
                  <a:pt x="540" y="126"/>
                </a:lnTo>
                <a:lnTo>
                  <a:pt x="540" y="126"/>
                </a:lnTo>
                <a:lnTo>
                  <a:pt x="540" y="120"/>
                </a:lnTo>
                <a:lnTo>
                  <a:pt x="540" y="114"/>
                </a:lnTo>
                <a:lnTo>
                  <a:pt x="540" y="114"/>
                </a:lnTo>
                <a:lnTo>
                  <a:pt x="534" y="114"/>
                </a:lnTo>
                <a:lnTo>
                  <a:pt x="534" y="102"/>
                </a:lnTo>
                <a:lnTo>
                  <a:pt x="534" y="102"/>
                </a:lnTo>
                <a:lnTo>
                  <a:pt x="528" y="102"/>
                </a:lnTo>
                <a:lnTo>
                  <a:pt x="528" y="102"/>
                </a:lnTo>
                <a:lnTo>
                  <a:pt x="540" y="102"/>
                </a:lnTo>
                <a:lnTo>
                  <a:pt x="540" y="102"/>
                </a:lnTo>
                <a:lnTo>
                  <a:pt x="528" y="96"/>
                </a:lnTo>
                <a:lnTo>
                  <a:pt x="528" y="96"/>
                </a:lnTo>
                <a:lnTo>
                  <a:pt x="522" y="96"/>
                </a:lnTo>
                <a:lnTo>
                  <a:pt x="522" y="102"/>
                </a:lnTo>
                <a:lnTo>
                  <a:pt x="516" y="96"/>
                </a:lnTo>
                <a:lnTo>
                  <a:pt x="516" y="96"/>
                </a:lnTo>
                <a:lnTo>
                  <a:pt x="516" y="102"/>
                </a:lnTo>
                <a:lnTo>
                  <a:pt x="510" y="96"/>
                </a:lnTo>
                <a:lnTo>
                  <a:pt x="504" y="90"/>
                </a:lnTo>
                <a:lnTo>
                  <a:pt x="504" y="90"/>
                </a:lnTo>
                <a:lnTo>
                  <a:pt x="498" y="90"/>
                </a:lnTo>
                <a:lnTo>
                  <a:pt x="498" y="84"/>
                </a:lnTo>
                <a:lnTo>
                  <a:pt x="498" y="84"/>
                </a:lnTo>
                <a:lnTo>
                  <a:pt x="492" y="84"/>
                </a:lnTo>
                <a:lnTo>
                  <a:pt x="492" y="84"/>
                </a:lnTo>
                <a:lnTo>
                  <a:pt x="492" y="78"/>
                </a:lnTo>
                <a:lnTo>
                  <a:pt x="492" y="78"/>
                </a:lnTo>
                <a:lnTo>
                  <a:pt x="498" y="72"/>
                </a:lnTo>
                <a:lnTo>
                  <a:pt x="498" y="72"/>
                </a:lnTo>
                <a:lnTo>
                  <a:pt x="498" y="72"/>
                </a:lnTo>
                <a:lnTo>
                  <a:pt x="498" y="72"/>
                </a:lnTo>
                <a:lnTo>
                  <a:pt x="492" y="66"/>
                </a:lnTo>
                <a:lnTo>
                  <a:pt x="486" y="60"/>
                </a:lnTo>
                <a:lnTo>
                  <a:pt x="486" y="60"/>
                </a:lnTo>
                <a:lnTo>
                  <a:pt x="492" y="54"/>
                </a:lnTo>
                <a:lnTo>
                  <a:pt x="492" y="48"/>
                </a:lnTo>
                <a:lnTo>
                  <a:pt x="492" y="48"/>
                </a:lnTo>
                <a:lnTo>
                  <a:pt x="486" y="42"/>
                </a:lnTo>
                <a:lnTo>
                  <a:pt x="480" y="48"/>
                </a:lnTo>
                <a:lnTo>
                  <a:pt x="480" y="42"/>
                </a:lnTo>
                <a:lnTo>
                  <a:pt x="480" y="42"/>
                </a:lnTo>
                <a:lnTo>
                  <a:pt x="480" y="48"/>
                </a:lnTo>
                <a:lnTo>
                  <a:pt x="480" y="42"/>
                </a:lnTo>
                <a:lnTo>
                  <a:pt x="474" y="48"/>
                </a:lnTo>
                <a:lnTo>
                  <a:pt x="474" y="42"/>
                </a:lnTo>
                <a:lnTo>
                  <a:pt x="468" y="42"/>
                </a:lnTo>
                <a:lnTo>
                  <a:pt x="462" y="48"/>
                </a:lnTo>
                <a:lnTo>
                  <a:pt x="462" y="48"/>
                </a:lnTo>
                <a:lnTo>
                  <a:pt x="462" y="48"/>
                </a:lnTo>
                <a:lnTo>
                  <a:pt x="462" y="48"/>
                </a:lnTo>
                <a:lnTo>
                  <a:pt x="462" y="54"/>
                </a:lnTo>
                <a:lnTo>
                  <a:pt x="462" y="48"/>
                </a:lnTo>
                <a:lnTo>
                  <a:pt x="456" y="48"/>
                </a:lnTo>
                <a:lnTo>
                  <a:pt x="456" y="48"/>
                </a:lnTo>
                <a:lnTo>
                  <a:pt x="456" y="42"/>
                </a:lnTo>
                <a:lnTo>
                  <a:pt x="456" y="42"/>
                </a:lnTo>
                <a:lnTo>
                  <a:pt x="456" y="42"/>
                </a:lnTo>
                <a:lnTo>
                  <a:pt x="450" y="48"/>
                </a:lnTo>
                <a:lnTo>
                  <a:pt x="450" y="48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44" y="36"/>
                </a:lnTo>
                <a:lnTo>
                  <a:pt x="444" y="30"/>
                </a:lnTo>
                <a:lnTo>
                  <a:pt x="438" y="30"/>
                </a:lnTo>
                <a:lnTo>
                  <a:pt x="438" y="36"/>
                </a:lnTo>
                <a:lnTo>
                  <a:pt x="432" y="36"/>
                </a:lnTo>
                <a:lnTo>
                  <a:pt x="438" y="30"/>
                </a:lnTo>
                <a:lnTo>
                  <a:pt x="432" y="30"/>
                </a:lnTo>
                <a:lnTo>
                  <a:pt x="432" y="30"/>
                </a:lnTo>
                <a:lnTo>
                  <a:pt x="426" y="36"/>
                </a:lnTo>
                <a:lnTo>
                  <a:pt x="426" y="30"/>
                </a:lnTo>
                <a:lnTo>
                  <a:pt x="426" y="30"/>
                </a:lnTo>
                <a:lnTo>
                  <a:pt x="420" y="30"/>
                </a:lnTo>
                <a:lnTo>
                  <a:pt x="420" y="30"/>
                </a:lnTo>
                <a:lnTo>
                  <a:pt x="420" y="30"/>
                </a:lnTo>
                <a:lnTo>
                  <a:pt x="420" y="30"/>
                </a:lnTo>
                <a:lnTo>
                  <a:pt x="420" y="30"/>
                </a:lnTo>
                <a:lnTo>
                  <a:pt x="420" y="24"/>
                </a:lnTo>
                <a:lnTo>
                  <a:pt x="420" y="24"/>
                </a:lnTo>
                <a:lnTo>
                  <a:pt x="426" y="24"/>
                </a:lnTo>
                <a:lnTo>
                  <a:pt x="426" y="24"/>
                </a:lnTo>
                <a:lnTo>
                  <a:pt x="420" y="24"/>
                </a:lnTo>
                <a:lnTo>
                  <a:pt x="426" y="18"/>
                </a:lnTo>
                <a:lnTo>
                  <a:pt x="426" y="18"/>
                </a:lnTo>
                <a:lnTo>
                  <a:pt x="420" y="12"/>
                </a:lnTo>
                <a:lnTo>
                  <a:pt x="420" y="18"/>
                </a:lnTo>
                <a:lnTo>
                  <a:pt x="420" y="12"/>
                </a:lnTo>
                <a:lnTo>
                  <a:pt x="420" y="6"/>
                </a:lnTo>
                <a:lnTo>
                  <a:pt x="420" y="6"/>
                </a:lnTo>
                <a:lnTo>
                  <a:pt x="414" y="6"/>
                </a:lnTo>
                <a:lnTo>
                  <a:pt x="414" y="6"/>
                </a:lnTo>
                <a:lnTo>
                  <a:pt x="414" y="6"/>
                </a:lnTo>
                <a:lnTo>
                  <a:pt x="408" y="6"/>
                </a:lnTo>
                <a:lnTo>
                  <a:pt x="408" y="12"/>
                </a:lnTo>
                <a:lnTo>
                  <a:pt x="408" y="18"/>
                </a:lnTo>
                <a:lnTo>
                  <a:pt x="402" y="24"/>
                </a:lnTo>
                <a:lnTo>
                  <a:pt x="402" y="18"/>
                </a:lnTo>
                <a:lnTo>
                  <a:pt x="402" y="18"/>
                </a:lnTo>
                <a:lnTo>
                  <a:pt x="396" y="12"/>
                </a:lnTo>
                <a:lnTo>
                  <a:pt x="396" y="18"/>
                </a:lnTo>
                <a:lnTo>
                  <a:pt x="396" y="12"/>
                </a:lnTo>
                <a:lnTo>
                  <a:pt x="390" y="18"/>
                </a:lnTo>
                <a:lnTo>
                  <a:pt x="390" y="12"/>
                </a:lnTo>
                <a:lnTo>
                  <a:pt x="390" y="12"/>
                </a:lnTo>
                <a:lnTo>
                  <a:pt x="390" y="18"/>
                </a:lnTo>
                <a:lnTo>
                  <a:pt x="390" y="12"/>
                </a:lnTo>
                <a:lnTo>
                  <a:pt x="384" y="12"/>
                </a:lnTo>
                <a:lnTo>
                  <a:pt x="384" y="18"/>
                </a:lnTo>
                <a:lnTo>
                  <a:pt x="378" y="18"/>
                </a:lnTo>
                <a:lnTo>
                  <a:pt x="378" y="12"/>
                </a:lnTo>
                <a:lnTo>
                  <a:pt x="378" y="12"/>
                </a:lnTo>
                <a:lnTo>
                  <a:pt x="378" y="18"/>
                </a:lnTo>
                <a:lnTo>
                  <a:pt x="378" y="18"/>
                </a:lnTo>
                <a:lnTo>
                  <a:pt x="372" y="18"/>
                </a:lnTo>
                <a:lnTo>
                  <a:pt x="372" y="18"/>
                </a:lnTo>
                <a:lnTo>
                  <a:pt x="372" y="24"/>
                </a:lnTo>
                <a:lnTo>
                  <a:pt x="366" y="24"/>
                </a:lnTo>
                <a:lnTo>
                  <a:pt x="366" y="30"/>
                </a:lnTo>
                <a:lnTo>
                  <a:pt x="366" y="30"/>
                </a:lnTo>
                <a:lnTo>
                  <a:pt x="366" y="30"/>
                </a:lnTo>
                <a:lnTo>
                  <a:pt x="366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24"/>
                </a:lnTo>
                <a:lnTo>
                  <a:pt x="360" y="24"/>
                </a:lnTo>
                <a:lnTo>
                  <a:pt x="360" y="18"/>
                </a:lnTo>
                <a:lnTo>
                  <a:pt x="366" y="18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72" y="12"/>
                </a:lnTo>
                <a:lnTo>
                  <a:pt x="378" y="12"/>
                </a:lnTo>
                <a:lnTo>
                  <a:pt x="384" y="12"/>
                </a:lnTo>
                <a:lnTo>
                  <a:pt x="378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90" y="6"/>
                </a:lnTo>
                <a:lnTo>
                  <a:pt x="390" y="6"/>
                </a:lnTo>
                <a:lnTo>
                  <a:pt x="390" y="6"/>
                </a:lnTo>
                <a:lnTo>
                  <a:pt x="390" y="6"/>
                </a:lnTo>
                <a:lnTo>
                  <a:pt x="390" y="6"/>
                </a:lnTo>
                <a:lnTo>
                  <a:pt x="396" y="6"/>
                </a:lnTo>
                <a:lnTo>
                  <a:pt x="396" y="12"/>
                </a:lnTo>
                <a:lnTo>
                  <a:pt x="396" y="6"/>
                </a:lnTo>
                <a:lnTo>
                  <a:pt x="402" y="6"/>
                </a:lnTo>
                <a:lnTo>
                  <a:pt x="402" y="6"/>
                </a:lnTo>
                <a:lnTo>
                  <a:pt x="408" y="6"/>
                </a:lnTo>
                <a:lnTo>
                  <a:pt x="408" y="6"/>
                </a:lnTo>
                <a:lnTo>
                  <a:pt x="408" y="6"/>
                </a:lnTo>
                <a:lnTo>
                  <a:pt x="408" y="6"/>
                </a:lnTo>
                <a:lnTo>
                  <a:pt x="396" y="6"/>
                </a:lnTo>
                <a:lnTo>
                  <a:pt x="384" y="0"/>
                </a:lnTo>
                <a:lnTo>
                  <a:pt x="378" y="0"/>
                </a:lnTo>
                <a:lnTo>
                  <a:pt x="372" y="0"/>
                </a:lnTo>
                <a:lnTo>
                  <a:pt x="372" y="0"/>
                </a:lnTo>
                <a:lnTo>
                  <a:pt x="366" y="12"/>
                </a:lnTo>
                <a:lnTo>
                  <a:pt x="366" y="12"/>
                </a:lnTo>
                <a:lnTo>
                  <a:pt x="360" y="24"/>
                </a:lnTo>
                <a:lnTo>
                  <a:pt x="354" y="30"/>
                </a:lnTo>
                <a:lnTo>
                  <a:pt x="348" y="30"/>
                </a:lnTo>
                <a:lnTo>
                  <a:pt x="342" y="30"/>
                </a:lnTo>
                <a:lnTo>
                  <a:pt x="342" y="36"/>
                </a:lnTo>
                <a:lnTo>
                  <a:pt x="342" y="36"/>
                </a:lnTo>
                <a:lnTo>
                  <a:pt x="342" y="42"/>
                </a:lnTo>
                <a:lnTo>
                  <a:pt x="336" y="42"/>
                </a:lnTo>
                <a:lnTo>
                  <a:pt x="336" y="42"/>
                </a:lnTo>
                <a:lnTo>
                  <a:pt x="336" y="42"/>
                </a:lnTo>
                <a:lnTo>
                  <a:pt x="336" y="42"/>
                </a:lnTo>
                <a:lnTo>
                  <a:pt x="336" y="42"/>
                </a:lnTo>
                <a:lnTo>
                  <a:pt x="336" y="42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5" name=""/>
          <p:cNvSpPr/>
          <p:nvPr/>
        </p:nvSpPr>
        <p:spPr>
          <a:xfrm>
            <a:off x="8921880" y="2327400"/>
            <a:ext cx="79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6" name=""/>
          <p:cNvSpPr/>
          <p:nvPr/>
        </p:nvSpPr>
        <p:spPr>
          <a:xfrm>
            <a:off x="8921880" y="2327400"/>
            <a:ext cx="360" cy="360"/>
          </a:xfrm>
          <a:prstGeom prst="rect">
            <a:avLst/>
          </a:pr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7" name=""/>
          <p:cNvSpPr/>
          <p:nvPr/>
        </p:nvSpPr>
        <p:spPr>
          <a:xfrm>
            <a:off x="9064800" y="2212920"/>
            <a:ext cx="93600" cy="104760"/>
          </a:xfrm>
          <a:custGeom>
            <a:avLst/>
            <a:gdLst/>
            <a:ahLst/>
            <a:rect l="l" t="t" r="r" b="b"/>
            <a:pathLst>
              <a:path w="60" h="66">
                <a:moveTo>
                  <a:pt x="0" y="48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12" y="60"/>
                </a:lnTo>
                <a:lnTo>
                  <a:pt x="18" y="60"/>
                </a:lnTo>
                <a:lnTo>
                  <a:pt x="18" y="66"/>
                </a:lnTo>
                <a:lnTo>
                  <a:pt x="24" y="66"/>
                </a:lnTo>
                <a:lnTo>
                  <a:pt x="30" y="66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6" y="48"/>
                </a:lnTo>
                <a:lnTo>
                  <a:pt x="42" y="48"/>
                </a:lnTo>
                <a:lnTo>
                  <a:pt x="48" y="48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2" y="36"/>
                </a:lnTo>
                <a:lnTo>
                  <a:pt x="42" y="30"/>
                </a:lnTo>
                <a:lnTo>
                  <a:pt x="48" y="24"/>
                </a:lnTo>
                <a:lnTo>
                  <a:pt x="54" y="18"/>
                </a:lnTo>
                <a:lnTo>
                  <a:pt x="48" y="18"/>
                </a:lnTo>
                <a:lnTo>
                  <a:pt x="30" y="18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8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2" y="18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24" y="12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8" y="30"/>
                </a:lnTo>
                <a:lnTo>
                  <a:pt x="12" y="30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0" y="4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8" name=""/>
          <p:cNvSpPr/>
          <p:nvPr/>
        </p:nvSpPr>
        <p:spPr>
          <a:xfrm>
            <a:off x="9158400" y="2327400"/>
            <a:ext cx="66600" cy="66600"/>
          </a:xfrm>
          <a:custGeom>
            <a:avLst/>
            <a:gdLst/>
            <a:ahLst/>
            <a:rect l="l" t="t" r="r" b="b"/>
            <a:pathLst>
              <a:path w="42" h="42">
                <a:moveTo>
                  <a:pt x="0" y="6"/>
                </a:move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24" y="12"/>
                </a:lnTo>
                <a:lnTo>
                  <a:pt x="24" y="12"/>
                </a:lnTo>
                <a:lnTo>
                  <a:pt x="36" y="24"/>
                </a:lnTo>
                <a:lnTo>
                  <a:pt x="36" y="24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24"/>
                </a:lnTo>
                <a:lnTo>
                  <a:pt x="12" y="18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24"/>
                </a:lnTo>
                <a:lnTo>
                  <a:pt x="24" y="30"/>
                </a:lnTo>
                <a:lnTo>
                  <a:pt x="30" y="24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6" y="18"/>
                </a:lnTo>
                <a:lnTo>
                  <a:pt x="0" y="18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9" name=""/>
          <p:cNvSpPr/>
          <p:nvPr/>
        </p:nvSpPr>
        <p:spPr>
          <a:xfrm>
            <a:off x="8367840" y="2125800"/>
            <a:ext cx="29880" cy="79200"/>
          </a:xfrm>
          <a:custGeom>
            <a:avLst/>
            <a:gdLst/>
            <a:ahLst/>
            <a:rect l="l" t="t" r="r" b="b"/>
            <a:pathLst>
              <a:path w="18" h="48">
                <a:moveTo>
                  <a:pt x="0" y="48"/>
                </a:moveTo>
                <a:lnTo>
                  <a:pt x="0" y="18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2" y="6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30"/>
                </a:lnTo>
                <a:lnTo>
                  <a:pt x="0" y="30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0" name=""/>
          <p:cNvSpPr/>
          <p:nvPr/>
        </p:nvSpPr>
        <p:spPr>
          <a:xfrm>
            <a:off x="8388360" y="219384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12"/>
                </a:move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1" name=""/>
          <p:cNvSpPr/>
          <p:nvPr/>
        </p:nvSpPr>
        <p:spPr>
          <a:xfrm>
            <a:off x="8445600" y="2251080"/>
            <a:ext cx="17280" cy="111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2" name=""/>
          <p:cNvSpPr/>
          <p:nvPr/>
        </p:nvSpPr>
        <p:spPr>
          <a:xfrm>
            <a:off x="8815320" y="2357280"/>
            <a:ext cx="19080" cy="79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3" name=""/>
          <p:cNvSpPr/>
          <p:nvPr/>
        </p:nvSpPr>
        <p:spPr>
          <a:xfrm>
            <a:off x="8367840" y="2205000"/>
            <a:ext cx="20520" cy="2700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4" name=""/>
          <p:cNvSpPr/>
          <p:nvPr/>
        </p:nvSpPr>
        <p:spPr>
          <a:xfrm>
            <a:off x="8405640" y="2243160"/>
            <a:ext cx="19080" cy="79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5" name=""/>
          <p:cNvSpPr/>
          <p:nvPr/>
        </p:nvSpPr>
        <p:spPr>
          <a:xfrm>
            <a:off x="8197920" y="2422440"/>
            <a:ext cx="38160" cy="9720"/>
          </a:xfrm>
          <a:custGeom>
            <a:avLst/>
            <a:gdLst/>
            <a:ahLst/>
            <a:rect l="l" t="t" r="r" b="b"/>
            <a:pathLst>
              <a:path w="24" h="6">
                <a:moveTo>
                  <a:pt x="0" y="0"/>
                </a:moveTo>
                <a:lnTo>
                  <a:pt x="6" y="0"/>
                </a:lnTo>
                <a:lnTo>
                  <a:pt x="18" y="0"/>
                </a:lnTo>
                <a:lnTo>
                  <a:pt x="24" y="0"/>
                </a:lnTo>
                <a:lnTo>
                  <a:pt x="18" y="0"/>
                </a:lnTo>
                <a:lnTo>
                  <a:pt x="12" y="0"/>
                </a:ln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6" name=""/>
          <p:cNvSpPr/>
          <p:nvPr/>
        </p:nvSpPr>
        <p:spPr>
          <a:xfrm>
            <a:off x="8132760" y="2440080"/>
            <a:ext cx="27000" cy="1260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6"/>
                </a:moveTo>
                <a:lnTo>
                  <a:pt x="6" y="0"/>
                </a:lnTo>
                <a:lnTo>
                  <a:pt x="18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7" name=""/>
          <p:cNvSpPr/>
          <p:nvPr/>
        </p:nvSpPr>
        <p:spPr>
          <a:xfrm>
            <a:off x="9053640" y="2232000"/>
            <a:ext cx="20520" cy="3024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18"/>
                </a:move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8" name=""/>
          <p:cNvSpPr/>
          <p:nvPr/>
        </p:nvSpPr>
        <p:spPr>
          <a:xfrm>
            <a:off x="8245440" y="2413080"/>
            <a:ext cx="28440" cy="936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0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9" name=""/>
          <p:cNvSpPr/>
          <p:nvPr/>
        </p:nvSpPr>
        <p:spPr>
          <a:xfrm>
            <a:off x="9064800" y="2251080"/>
            <a:ext cx="1872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2"/>
                </a:moveTo>
                <a:lnTo>
                  <a:pt x="12" y="6"/>
                </a:lnTo>
                <a:lnTo>
                  <a:pt x="12" y="6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0" name=""/>
          <p:cNvSpPr/>
          <p:nvPr/>
        </p:nvSpPr>
        <p:spPr>
          <a:xfrm>
            <a:off x="8273880" y="2403360"/>
            <a:ext cx="28800" cy="972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8" y="6"/>
                </a:lnTo>
                <a:lnTo>
                  <a:pt x="12" y="6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1" name=""/>
          <p:cNvSpPr/>
          <p:nvPr/>
        </p:nvSpPr>
        <p:spPr>
          <a:xfrm>
            <a:off x="8159760" y="2432160"/>
            <a:ext cx="38160" cy="1440"/>
          </a:xfrm>
          <a:custGeom>
            <a:avLst/>
            <a:gdLst/>
            <a:ahLst/>
            <a:rect l="l" t="t" r="r" b="b"/>
            <a:pathLst>
              <a:path w="24" h="0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cap="rnd" w="64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2" name=""/>
          <p:cNvSpPr/>
          <p:nvPr/>
        </p:nvSpPr>
        <p:spPr>
          <a:xfrm>
            <a:off x="8302680" y="2403360"/>
            <a:ext cx="2052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3" name=""/>
          <p:cNvSpPr/>
          <p:nvPr/>
        </p:nvSpPr>
        <p:spPr>
          <a:xfrm>
            <a:off x="8397720" y="2262240"/>
            <a:ext cx="7920" cy="79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4" name=""/>
          <p:cNvSpPr/>
          <p:nvPr/>
        </p:nvSpPr>
        <p:spPr>
          <a:xfrm>
            <a:off x="8159760" y="2440080"/>
            <a:ext cx="111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5" name=""/>
          <p:cNvSpPr/>
          <p:nvPr/>
        </p:nvSpPr>
        <p:spPr>
          <a:xfrm>
            <a:off x="8397720" y="2374920"/>
            <a:ext cx="1800" cy="1440"/>
          </a:xfrm>
          <a:custGeom>
            <a:avLst/>
            <a:gdLst/>
            <a:ah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6" name=""/>
          <p:cNvSpPr/>
          <p:nvPr/>
        </p:nvSpPr>
        <p:spPr>
          <a:xfrm>
            <a:off x="8388360" y="236520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7" name=""/>
          <p:cNvSpPr/>
          <p:nvPr/>
        </p:nvSpPr>
        <p:spPr>
          <a:xfrm>
            <a:off x="8310600" y="2327400"/>
            <a:ext cx="1260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190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8" name=""/>
          <p:cNvSpPr/>
          <p:nvPr/>
        </p:nvSpPr>
        <p:spPr>
          <a:xfrm>
            <a:off x="9501120" y="3543480"/>
            <a:ext cx="978120" cy="620640"/>
          </a:xfrm>
          <a:custGeom>
            <a:avLst/>
            <a:gdLst/>
            <a:ahLst/>
            <a:rect l="l" t="t" r="r" b="b"/>
            <a:pathLst>
              <a:path w="618" h="390">
                <a:moveTo>
                  <a:pt x="0" y="234"/>
                </a:moveTo>
                <a:lnTo>
                  <a:pt x="0" y="240"/>
                </a:lnTo>
                <a:lnTo>
                  <a:pt x="6" y="240"/>
                </a:lnTo>
                <a:lnTo>
                  <a:pt x="12" y="234"/>
                </a:lnTo>
                <a:lnTo>
                  <a:pt x="18" y="234"/>
                </a:lnTo>
                <a:lnTo>
                  <a:pt x="18" y="240"/>
                </a:lnTo>
                <a:lnTo>
                  <a:pt x="18" y="240"/>
                </a:lnTo>
                <a:lnTo>
                  <a:pt x="18" y="246"/>
                </a:lnTo>
                <a:lnTo>
                  <a:pt x="18" y="246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42" y="294"/>
                </a:lnTo>
                <a:lnTo>
                  <a:pt x="48" y="294"/>
                </a:lnTo>
                <a:lnTo>
                  <a:pt x="54" y="294"/>
                </a:lnTo>
                <a:lnTo>
                  <a:pt x="48" y="294"/>
                </a:lnTo>
                <a:lnTo>
                  <a:pt x="54" y="294"/>
                </a:lnTo>
                <a:lnTo>
                  <a:pt x="54" y="306"/>
                </a:lnTo>
                <a:lnTo>
                  <a:pt x="60" y="300"/>
                </a:lnTo>
                <a:lnTo>
                  <a:pt x="60" y="306"/>
                </a:lnTo>
                <a:lnTo>
                  <a:pt x="66" y="306"/>
                </a:lnTo>
                <a:lnTo>
                  <a:pt x="72" y="312"/>
                </a:lnTo>
                <a:lnTo>
                  <a:pt x="72" y="318"/>
                </a:lnTo>
                <a:lnTo>
                  <a:pt x="72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96" y="336"/>
                </a:lnTo>
                <a:lnTo>
                  <a:pt x="96" y="342"/>
                </a:lnTo>
                <a:lnTo>
                  <a:pt x="96" y="342"/>
                </a:lnTo>
                <a:lnTo>
                  <a:pt x="102" y="348"/>
                </a:lnTo>
                <a:lnTo>
                  <a:pt x="102" y="348"/>
                </a:lnTo>
                <a:lnTo>
                  <a:pt x="102" y="348"/>
                </a:lnTo>
                <a:lnTo>
                  <a:pt x="102" y="348"/>
                </a:lnTo>
                <a:lnTo>
                  <a:pt x="102" y="354"/>
                </a:lnTo>
                <a:lnTo>
                  <a:pt x="108" y="354"/>
                </a:lnTo>
                <a:lnTo>
                  <a:pt x="108" y="354"/>
                </a:lnTo>
                <a:lnTo>
                  <a:pt x="102" y="354"/>
                </a:lnTo>
                <a:lnTo>
                  <a:pt x="108" y="354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20" y="366"/>
                </a:lnTo>
                <a:lnTo>
                  <a:pt x="120" y="366"/>
                </a:lnTo>
                <a:lnTo>
                  <a:pt x="120" y="366"/>
                </a:lnTo>
                <a:lnTo>
                  <a:pt x="132" y="366"/>
                </a:lnTo>
                <a:lnTo>
                  <a:pt x="138" y="372"/>
                </a:lnTo>
                <a:lnTo>
                  <a:pt x="138" y="378"/>
                </a:lnTo>
                <a:lnTo>
                  <a:pt x="144" y="378"/>
                </a:lnTo>
                <a:lnTo>
                  <a:pt x="150" y="378"/>
                </a:lnTo>
                <a:lnTo>
                  <a:pt x="150" y="384"/>
                </a:lnTo>
                <a:lnTo>
                  <a:pt x="150" y="384"/>
                </a:lnTo>
                <a:lnTo>
                  <a:pt x="156" y="384"/>
                </a:lnTo>
                <a:lnTo>
                  <a:pt x="162" y="390"/>
                </a:lnTo>
                <a:lnTo>
                  <a:pt x="162" y="384"/>
                </a:lnTo>
                <a:lnTo>
                  <a:pt x="168" y="384"/>
                </a:lnTo>
                <a:lnTo>
                  <a:pt x="180" y="390"/>
                </a:lnTo>
                <a:lnTo>
                  <a:pt x="180" y="384"/>
                </a:lnTo>
                <a:lnTo>
                  <a:pt x="186" y="384"/>
                </a:lnTo>
                <a:lnTo>
                  <a:pt x="186" y="390"/>
                </a:lnTo>
                <a:lnTo>
                  <a:pt x="186" y="384"/>
                </a:lnTo>
                <a:lnTo>
                  <a:pt x="192" y="390"/>
                </a:lnTo>
                <a:lnTo>
                  <a:pt x="192" y="390"/>
                </a:lnTo>
                <a:lnTo>
                  <a:pt x="204" y="390"/>
                </a:lnTo>
                <a:lnTo>
                  <a:pt x="204" y="390"/>
                </a:lnTo>
                <a:lnTo>
                  <a:pt x="204" y="390"/>
                </a:lnTo>
                <a:lnTo>
                  <a:pt x="210" y="390"/>
                </a:lnTo>
                <a:lnTo>
                  <a:pt x="210" y="390"/>
                </a:lnTo>
                <a:lnTo>
                  <a:pt x="216" y="390"/>
                </a:lnTo>
                <a:lnTo>
                  <a:pt x="216" y="390"/>
                </a:lnTo>
                <a:lnTo>
                  <a:pt x="216" y="384"/>
                </a:lnTo>
                <a:lnTo>
                  <a:pt x="216" y="390"/>
                </a:lnTo>
                <a:lnTo>
                  <a:pt x="222" y="384"/>
                </a:lnTo>
                <a:lnTo>
                  <a:pt x="228" y="372"/>
                </a:lnTo>
                <a:lnTo>
                  <a:pt x="228" y="372"/>
                </a:lnTo>
                <a:lnTo>
                  <a:pt x="234" y="372"/>
                </a:lnTo>
                <a:lnTo>
                  <a:pt x="234" y="366"/>
                </a:lnTo>
                <a:lnTo>
                  <a:pt x="246" y="372"/>
                </a:lnTo>
                <a:lnTo>
                  <a:pt x="246" y="372"/>
                </a:lnTo>
                <a:lnTo>
                  <a:pt x="246" y="366"/>
                </a:lnTo>
                <a:lnTo>
                  <a:pt x="246" y="372"/>
                </a:lnTo>
                <a:lnTo>
                  <a:pt x="252" y="372"/>
                </a:lnTo>
                <a:lnTo>
                  <a:pt x="252" y="366"/>
                </a:lnTo>
                <a:lnTo>
                  <a:pt x="258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0"/>
                </a:lnTo>
                <a:lnTo>
                  <a:pt x="270" y="360"/>
                </a:lnTo>
                <a:lnTo>
                  <a:pt x="270" y="360"/>
                </a:lnTo>
                <a:lnTo>
                  <a:pt x="270" y="360"/>
                </a:lnTo>
                <a:lnTo>
                  <a:pt x="270" y="354"/>
                </a:lnTo>
                <a:lnTo>
                  <a:pt x="276" y="354"/>
                </a:lnTo>
                <a:lnTo>
                  <a:pt x="276" y="354"/>
                </a:lnTo>
                <a:lnTo>
                  <a:pt x="276" y="354"/>
                </a:lnTo>
                <a:lnTo>
                  <a:pt x="282" y="360"/>
                </a:lnTo>
                <a:lnTo>
                  <a:pt x="282" y="354"/>
                </a:lnTo>
                <a:lnTo>
                  <a:pt x="288" y="360"/>
                </a:lnTo>
                <a:lnTo>
                  <a:pt x="294" y="360"/>
                </a:lnTo>
                <a:lnTo>
                  <a:pt x="288" y="354"/>
                </a:lnTo>
                <a:lnTo>
                  <a:pt x="294" y="348"/>
                </a:lnTo>
                <a:lnTo>
                  <a:pt x="300" y="348"/>
                </a:lnTo>
                <a:lnTo>
                  <a:pt x="300" y="354"/>
                </a:lnTo>
                <a:lnTo>
                  <a:pt x="300" y="348"/>
                </a:lnTo>
                <a:lnTo>
                  <a:pt x="306" y="348"/>
                </a:lnTo>
                <a:lnTo>
                  <a:pt x="306" y="342"/>
                </a:lnTo>
                <a:lnTo>
                  <a:pt x="312" y="342"/>
                </a:lnTo>
                <a:lnTo>
                  <a:pt x="312" y="342"/>
                </a:lnTo>
                <a:lnTo>
                  <a:pt x="312" y="336"/>
                </a:lnTo>
                <a:lnTo>
                  <a:pt x="312" y="336"/>
                </a:lnTo>
                <a:lnTo>
                  <a:pt x="318" y="330"/>
                </a:lnTo>
                <a:lnTo>
                  <a:pt x="324" y="330"/>
                </a:lnTo>
                <a:lnTo>
                  <a:pt x="324" y="330"/>
                </a:lnTo>
                <a:lnTo>
                  <a:pt x="330" y="330"/>
                </a:lnTo>
                <a:lnTo>
                  <a:pt x="330" y="336"/>
                </a:lnTo>
                <a:lnTo>
                  <a:pt x="336" y="336"/>
                </a:lnTo>
                <a:lnTo>
                  <a:pt x="348" y="330"/>
                </a:lnTo>
                <a:lnTo>
                  <a:pt x="354" y="330"/>
                </a:lnTo>
                <a:lnTo>
                  <a:pt x="360" y="336"/>
                </a:lnTo>
                <a:lnTo>
                  <a:pt x="360" y="336"/>
                </a:lnTo>
                <a:lnTo>
                  <a:pt x="360" y="336"/>
                </a:lnTo>
                <a:lnTo>
                  <a:pt x="366" y="330"/>
                </a:lnTo>
                <a:lnTo>
                  <a:pt x="366" y="330"/>
                </a:lnTo>
                <a:lnTo>
                  <a:pt x="366" y="336"/>
                </a:lnTo>
                <a:lnTo>
                  <a:pt x="366" y="336"/>
                </a:lnTo>
                <a:lnTo>
                  <a:pt x="372" y="336"/>
                </a:lnTo>
                <a:lnTo>
                  <a:pt x="378" y="336"/>
                </a:lnTo>
                <a:lnTo>
                  <a:pt x="378" y="342"/>
                </a:lnTo>
                <a:lnTo>
                  <a:pt x="378" y="336"/>
                </a:lnTo>
                <a:lnTo>
                  <a:pt x="390" y="336"/>
                </a:lnTo>
                <a:lnTo>
                  <a:pt x="396" y="336"/>
                </a:lnTo>
                <a:lnTo>
                  <a:pt x="402" y="336"/>
                </a:lnTo>
                <a:lnTo>
                  <a:pt x="402" y="330"/>
                </a:lnTo>
                <a:lnTo>
                  <a:pt x="414" y="336"/>
                </a:lnTo>
                <a:lnTo>
                  <a:pt x="414" y="336"/>
                </a:lnTo>
                <a:lnTo>
                  <a:pt x="420" y="336"/>
                </a:lnTo>
                <a:lnTo>
                  <a:pt x="420" y="330"/>
                </a:lnTo>
                <a:lnTo>
                  <a:pt x="426" y="330"/>
                </a:lnTo>
                <a:lnTo>
                  <a:pt x="426" y="324"/>
                </a:lnTo>
                <a:lnTo>
                  <a:pt x="426" y="318"/>
                </a:lnTo>
                <a:lnTo>
                  <a:pt x="432" y="318"/>
                </a:lnTo>
                <a:lnTo>
                  <a:pt x="432" y="318"/>
                </a:lnTo>
                <a:lnTo>
                  <a:pt x="438" y="318"/>
                </a:lnTo>
                <a:lnTo>
                  <a:pt x="438" y="318"/>
                </a:lnTo>
                <a:lnTo>
                  <a:pt x="438" y="318"/>
                </a:lnTo>
                <a:lnTo>
                  <a:pt x="444" y="318"/>
                </a:lnTo>
                <a:lnTo>
                  <a:pt x="450" y="318"/>
                </a:lnTo>
                <a:lnTo>
                  <a:pt x="450" y="324"/>
                </a:lnTo>
                <a:lnTo>
                  <a:pt x="450" y="324"/>
                </a:lnTo>
                <a:lnTo>
                  <a:pt x="456" y="318"/>
                </a:lnTo>
                <a:lnTo>
                  <a:pt x="456" y="318"/>
                </a:lnTo>
                <a:lnTo>
                  <a:pt x="462" y="318"/>
                </a:lnTo>
                <a:lnTo>
                  <a:pt x="462" y="312"/>
                </a:lnTo>
                <a:lnTo>
                  <a:pt x="462" y="306"/>
                </a:lnTo>
                <a:lnTo>
                  <a:pt x="468" y="300"/>
                </a:lnTo>
                <a:lnTo>
                  <a:pt x="468" y="300"/>
                </a:lnTo>
                <a:lnTo>
                  <a:pt x="474" y="300"/>
                </a:lnTo>
                <a:lnTo>
                  <a:pt x="474" y="294"/>
                </a:lnTo>
                <a:lnTo>
                  <a:pt x="474" y="294"/>
                </a:lnTo>
                <a:lnTo>
                  <a:pt x="468" y="288"/>
                </a:lnTo>
                <a:lnTo>
                  <a:pt x="468" y="288"/>
                </a:lnTo>
                <a:lnTo>
                  <a:pt x="474" y="282"/>
                </a:lnTo>
                <a:lnTo>
                  <a:pt x="474" y="282"/>
                </a:lnTo>
                <a:lnTo>
                  <a:pt x="474" y="276"/>
                </a:lnTo>
                <a:lnTo>
                  <a:pt x="474" y="276"/>
                </a:lnTo>
                <a:lnTo>
                  <a:pt x="474" y="270"/>
                </a:lnTo>
                <a:lnTo>
                  <a:pt x="480" y="270"/>
                </a:lnTo>
                <a:lnTo>
                  <a:pt x="486" y="270"/>
                </a:lnTo>
                <a:lnTo>
                  <a:pt x="486" y="270"/>
                </a:lnTo>
                <a:lnTo>
                  <a:pt x="486" y="270"/>
                </a:lnTo>
                <a:lnTo>
                  <a:pt x="486" y="270"/>
                </a:lnTo>
                <a:lnTo>
                  <a:pt x="486" y="264"/>
                </a:lnTo>
                <a:lnTo>
                  <a:pt x="486" y="264"/>
                </a:lnTo>
                <a:lnTo>
                  <a:pt x="492" y="264"/>
                </a:lnTo>
                <a:lnTo>
                  <a:pt x="492" y="264"/>
                </a:lnTo>
                <a:lnTo>
                  <a:pt x="498" y="258"/>
                </a:lnTo>
                <a:lnTo>
                  <a:pt x="492" y="252"/>
                </a:lnTo>
                <a:lnTo>
                  <a:pt x="492" y="252"/>
                </a:lnTo>
                <a:lnTo>
                  <a:pt x="492" y="246"/>
                </a:lnTo>
                <a:lnTo>
                  <a:pt x="492" y="240"/>
                </a:lnTo>
                <a:lnTo>
                  <a:pt x="504" y="240"/>
                </a:lnTo>
                <a:lnTo>
                  <a:pt x="504" y="234"/>
                </a:lnTo>
                <a:lnTo>
                  <a:pt x="504" y="228"/>
                </a:lnTo>
                <a:lnTo>
                  <a:pt x="504" y="228"/>
                </a:lnTo>
                <a:lnTo>
                  <a:pt x="504" y="228"/>
                </a:lnTo>
                <a:lnTo>
                  <a:pt x="504" y="222"/>
                </a:lnTo>
                <a:lnTo>
                  <a:pt x="510" y="222"/>
                </a:lnTo>
                <a:lnTo>
                  <a:pt x="510" y="222"/>
                </a:lnTo>
                <a:lnTo>
                  <a:pt x="510" y="216"/>
                </a:lnTo>
                <a:lnTo>
                  <a:pt x="504" y="216"/>
                </a:lnTo>
                <a:lnTo>
                  <a:pt x="510" y="210"/>
                </a:lnTo>
                <a:lnTo>
                  <a:pt x="510" y="204"/>
                </a:lnTo>
                <a:lnTo>
                  <a:pt x="516" y="204"/>
                </a:lnTo>
                <a:lnTo>
                  <a:pt x="522" y="198"/>
                </a:lnTo>
                <a:lnTo>
                  <a:pt x="522" y="192"/>
                </a:lnTo>
                <a:lnTo>
                  <a:pt x="528" y="192"/>
                </a:lnTo>
                <a:lnTo>
                  <a:pt x="522" y="186"/>
                </a:lnTo>
                <a:lnTo>
                  <a:pt x="528" y="180"/>
                </a:lnTo>
                <a:lnTo>
                  <a:pt x="528" y="174"/>
                </a:lnTo>
                <a:lnTo>
                  <a:pt x="528" y="174"/>
                </a:lnTo>
                <a:lnTo>
                  <a:pt x="528" y="168"/>
                </a:lnTo>
                <a:lnTo>
                  <a:pt x="534" y="168"/>
                </a:lnTo>
                <a:lnTo>
                  <a:pt x="540" y="162"/>
                </a:lnTo>
                <a:lnTo>
                  <a:pt x="540" y="162"/>
                </a:lnTo>
                <a:lnTo>
                  <a:pt x="540" y="156"/>
                </a:lnTo>
                <a:lnTo>
                  <a:pt x="540" y="156"/>
                </a:lnTo>
                <a:lnTo>
                  <a:pt x="540" y="144"/>
                </a:lnTo>
                <a:lnTo>
                  <a:pt x="546" y="138"/>
                </a:lnTo>
                <a:lnTo>
                  <a:pt x="546" y="138"/>
                </a:lnTo>
                <a:lnTo>
                  <a:pt x="552" y="138"/>
                </a:lnTo>
                <a:lnTo>
                  <a:pt x="552" y="138"/>
                </a:lnTo>
                <a:lnTo>
                  <a:pt x="558" y="132"/>
                </a:lnTo>
                <a:lnTo>
                  <a:pt x="558" y="126"/>
                </a:lnTo>
                <a:lnTo>
                  <a:pt x="564" y="120"/>
                </a:lnTo>
                <a:lnTo>
                  <a:pt x="564" y="120"/>
                </a:lnTo>
                <a:lnTo>
                  <a:pt x="570" y="114"/>
                </a:lnTo>
                <a:lnTo>
                  <a:pt x="576" y="114"/>
                </a:lnTo>
                <a:lnTo>
                  <a:pt x="576" y="108"/>
                </a:lnTo>
                <a:lnTo>
                  <a:pt x="582" y="108"/>
                </a:lnTo>
                <a:lnTo>
                  <a:pt x="588" y="114"/>
                </a:lnTo>
                <a:lnTo>
                  <a:pt x="588" y="114"/>
                </a:lnTo>
                <a:lnTo>
                  <a:pt x="594" y="114"/>
                </a:lnTo>
                <a:lnTo>
                  <a:pt x="600" y="108"/>
                </a:lnTo>
                <a:lnTo>
                  <a:pt x="606" y="102"/>
                </a:lnTo>
                <a:lnTo>
                  <a:pt x="606" y="102"/>
                </a:lnTo>
                <a:lnTo>
                  <a:pt x="606" y="102"/>
                </a:lnTo>
                <a:lnTo>
                  <a:pt x="606" y="96"/>
                </a:lnTo>
                <a:lnTo>
                  <a:pt x="606" y="96"/>
                </a:lnTo>
                <a:lnTo>
                  <a:pt x="618" y="90"/>
                </a:lnTo>
                <a:lnTo>
                  <a:pt x="618" y="90"/>
                </a:lnTo>
                <a:lnTo>
                  <a:pt x="618" y="84"/>
                </a:lnTo>
                <a:lnTo>
                  <a:pt x="612" y="84"/>
                </a:lnTo>
                <a:lnTo>
                  <a:pt x="618" y="78"/>
                </a:lnTo>
                <a:lnTo>
                  <a:pt x="618" y="78"/>
                </a:lnTo>
                <a:lnTo>
                  <a:pt x="618" y="78"/>
                </a:lnTo>
                <a:lnTo>
                  <a:pt x="618" y="78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12" y="66"/>
                </a:lnTo>
                <a:lnTo>
                  <a:pt x="612" y="66"/>
                </a:lnTo>
                <a:lnTo>
                  <a:pt x="612" y="66"/>
                </a:lnTo>
                <a:lnTo>
                  <a:pt x="612" y="66"/>
                </a:lnTo>
                <a:lnTo>
                  <a:pt x="612" y="66"/>
                </a:lnTo>
                <a:lnTo>
                  <a:pt x="612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6" y="66"/>
                </a:lnTo>
                <a:lnTo>
                  <a:pt x="600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0"/>
                </a:lnTo>
                <a:lnTo>
                  <a:pt x="588" y="54"/>
                </a:lnTo>
                <a:lnTo>
                  <a:pt x="588" y="54"/>
                </a:lnTo>
                <a:lnTo>
                  <a:pt x="588" y="54"/>
                </a:lnTo>
                <a:lnTo>
                  <a:pt x="588" y="48"/>
                </a:lnTo>
                <a:lnTo>
                  <a:pt x="582" y="48"/>
                </a:lnTo>
                <a:lnTo>
                  <a:pt x="582" y="48"/>
                </a:lnTo>
                <a:lnTo>
                  <a:pt x="582" y="48"/>
                </a:lnTo>
                <a:lnTo>
                  <a:pt x="582" y="48"/>
                </a:lnTo>
                <a:lnTo>
                  <a:pt x="582" y="48"/>
                </a:lnTo>
                <a:lnTo>
                  <a:pt x="576" y="48"/>
                </a:lnTo>
                <a:lnTo>
                  <a:pt x="570" y="48"/>
                </a:lnTo>
                <a:lnTo>
                  <a:pt x="570" y="48"/>
                </a:lnTo>
                <a:lnTo>
                  <a:pt x="570" y="42"/>
                </a:lnTo>
                <a:lnTo>
                  <a:pt x="570" y="42"/>
                </a:lnTo>
                <a:lnTo>
                  <a:pt x="570" y="36"/>
                </a:lnTo>
                <a:lnTo>
                  <a:pt x="564" y="36"/>
                </a:lnTo>
                <a:lnTo>
                  <a:pt x="564" y="30"/>
                </a:lnTo>
                <a:lnTo>
                  <a:pt x="564" y="30"/>
                </a:lnTo>
                <a:lnTo>
                  <a:pt x="558" y="24"/>
                </a:lnTo>
                <a:lnTo>
                  <a:pt x="564" y="24"/>
                </a:lnTo>
                <a:lnTo>
                  <a:pt x="558" y="24"/>
                </a:lnTo>
                <a:lnTo>
                  <a:pt x="552" y="24"/>
                </a:lnTo>
                <a:lnTo>
                  <a:pt x="546" y="30"/>
                </a:lnTo>
                <a:lnTo>
                  <a:pt x="522" y="30"/>
                </a:lnTo>
                <a:lnTo>
                  <a:pt x="522" y="36"/>
                </a:lnTo>
                <a:lnTo>
                  <a:pt x="510" y="30"/>
                </a:lnTo>
                <a:lnTo>
                  <a:pt x="504" y="12"/>
                </a:lnTo>
                <a:lnTo>
                  <a:pt x="498" y="12"/>
                </a:lnTo>
                <a:lnTo>
                  <a:pt x="486" y="0"/>
                </a:lnTo>
                <a:lnTo>
                  <a:pt x="486" y="0"/>
                </a:lnTo>
                <a:lnTo>
                  <a:pt x="474" y="6"/>
                </a:lnTo>
                <a:lnTo>
                  <a:pt x="474" y="6"/>
                </a:lnTo>
                <a:lnTo>
                  <a:pt x="468" y="6"/>
                </a:lnTo>
                <a:lnTo>
                  <a:pt x="456" y="12"/>
                </a:lnTo>
                <a:lnTo>
                  <a:pt x="456" y="12"/>
                </a:lnTo>
                <a:lnTo>
                  <a:pt x="444" y="6"/>
                </a:lnTo>
                <a:lnTo>
                  <a:pt x="438" y="6"/>
                </a:lnTo>
                <a:lnTo>
                  <a:pt x="432" y="6"/>
                </a:lnTo>
                <a:lnTo>
                  <a:pt x="432" y="0"/>
                </a:lnTo>
                <a:lnTo>
                  <a:pt x="402" y="6"/>
                </a:lnTo>
                <a:lnTo>
                  <a:pt x="384" y="42"/>
                </a:lnTo>
                <a:lnTo>
                  <a:pt x="378" y="42"/>
                </a:lnTo>
                <a:lnTo>
                  <a:pt x="372" y="48"/>
                </a:lnTo>
                <a:lnTo>
                  <a:pt x="366" y="42"/>
                </a:lnTo>
                <a:lnTo>
                  <a:pt x="360" y="54"/>
                </a:lnTo>
                <a:lnTo>
                  <a:pt x="348" y="60"/>
                </a:lnTo>
                <a:lnTo>
                  <a:pt x="348" y="60"/>
                </a:lnTo>
                <a:lnTo>
                  <a:pt x="342" y="54"/>
                </a:lnTo>
                <a:lnTo>
                  <a:pt x="336" y="60"/>
                </a:lnTo>
                <a:lnTo>
                  <a:pt x="336" y="48"/>
                </a:lnTo>
                <a:lnTo>
                  <a:pt x="330" y="54"/>
                </a:lnTo>
                <a:lnTo>
                  <a:pt x="324" y="48"/>
                </a:lnTo>
                <a:lnTo>
                  <a:pt x="312" y="48"/>
                </a:lnTo>
                <a:lnTo>
                  <a:pt x="306" y="66"/>
                </a:lnTo>
                <a:lnTo>
                  <a:pt x="306" y="66"/>
                </a:lnTo>
                <a:lnTo>
                  <a:pt x="288" y="72"/>
                </a:lnTo>
                <a:lnTo>
                  <a:pt x="258" y="72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46" y="96"/>
                </a:lnTo>
                <a:lnTo>
                  <a:pt x="252" y="108"/>
                </a:lnTo>
                <a:lnTo>
                  <a:pt x="240" y="108"/>
                </a:lnTo>
                <a:lnTo>
                  <a:pt x="234" y="114"/>
                </a:lnTo>
                <a:lnTo>
                  <a:pt x="222" y="114"/>
                </a:lnTo>
                <a:lnTo>
                  <a:pt x="198" y="120"/>
                </a:lnTo>
                <a:lnTo>
                  <a:pt x="168" y="114"/>
                </a:lnTo>
                <a:lnTo>
                  <a:pt x="144" y="114"/>
                </a:lnTo>
                <a:lnTo>
                  <a:pt x="132" y="108"/>
                </a:lnTo>
                <a:lnTo>
                  <a:pt x="114" y="84"/>
                </a:lnTo>
                <a:lnTo>
                  <a:pt x="108" y="84"/>
                </a:lnTo>
                <a:lnTo>
                  <a:pt x="102" y="78"/>
                </a:lnTo>
                <a:lnTo>
                  <a:pt x="96" y="78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14"/>
                </a:lnTo>
                <a:lnTo>
                  <a:pt x="84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78" y="120"/>
                </a:lnTo>
                <a:lnTo>
                  <a:pt x="72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6"/>
                </a:lnTo>
                <a:lnTo>
                  <a:pt x="60" y="126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74"/>
                </a:lnTo>
                <a:lnTo>
                  <a:pt x="30" y="174"/>
                </a:lnTo>
                <a:lnTo>
                  <a:pt x="36" y="180"/>
                </a:lnTo>
                <a:lnTo>
                  <a:pt x="30" y="180"/>
                </a:lnTo>
                <a:lnTo>
                  <a:pt x="36" y="180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18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34"/>
                </a:lnTo>
                <a:lnTo>
                  <a:pt x="6" y="234"/>
                </a:lnTo>
                <a:lnTo>
                  <a:pt x="0" y="234"/>
                </a:lnTo>
                <a:lnTo>
                  <a:pt x="0" y="23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9" name=""/>
          <p:cNvSpPr/>
          <p:nvPr/>
        </p:nvSpPr>
        <p:spPr>
          <a:xfrm>
            <a:off x="7997760" y="3193920"/>
            <a:ext cx="115920" cy="160560"/>
          </a:xfrm>
          <a:custGeom>
            <a:avLst/>
            <a:gdLst/>
            <a:ahLst/>
            <a:rect l="l" t="t" r="r" b="b"/>
            <a:pathLst>
              <a:path w="72" h="102">
                <a:moveTo>
                  <a:pt x="0" y="48"/>
                </a:move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24"/>
                </a:lnTo>
                <a:lnTo>
                  <a:pt x="42" y="30"/>
                </a:lnTo>
                <a:lnTo>
                  <a:pt x="42" y="30"/>
                </a:lnTo>
                <a:lnTo>
                  <a:pt x="48" y="36"/>
                </a:lnTo>
                <a:lnTo>
                  <a:pt x="54" y="42"/>
                </a:lnTo>
                <a:lnTo>
                  <a:pt x="54" y="48"/>
                </a:lnTo>
                <a:lnTo>
                  <a:pt x="60" y="48"/>
                </a:lnTo>
                <a:lnTo>
                  <a:pt x="60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66"/>
                </a:lnTo>
                <a:lnTo>
                  <a:pt x="66" y="72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54" y="96"/>
                </a:lnTo>
                <a:lnTo>
                  <a:pt x="60" y="102"/>
                </a:lnTo>
                <a:lnTo>
                  <a:pt x="54" y="102"/>
                </a:lnTo>
                <a:lnTo>
                  <a:pt x="48" y="102"/>
                </a:lnTo>
                <a:lnTo>
                  <a:pt x="36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0" name=""/>
          <p:cNvSpPr/>
          <p:nvPr/>
        </p:nvSpPr>
        <p:spPr>
          <a:xfrm>
            <a:off x="9215280" y="2174760"/>
            <a:ext cx="1446480" cy="1273320"/>
          </a:xfrm>
          <a:custGeom>
            <a:avLst/>
            <a:gdLst/>
            <a:ahLst/>
            <a:rect l="l" t="t" r="r" b="b"/>
            <a:pathLst>
              <a:path w="912" h="804">
                <a:moveTo>
                  <a:pt x="768" y="72"/>
                </a:moveTo>
                <a:lnTo>
                  <a:pt x="780" y="72"/>
                </a:lnTo>
                <a:lnTo>
                  <a:pt x="786" y="72"/>
                </a:lnTo>
                <a:lnTo>
                  <a:pt x="786" y="72"/>
                </a:lnTo>
                <a:lnTo>
                  <a:pt x="786" y="66"/>
                </a:lnTo>
                <a:lnTo>
                  <a:pt x="786" y="66"/>
                </a:lnTo>
                <a:lnTo>
                  <a:pt x="786" y="66"/>
                </a:lnTo>
                <a:lnTo>
                  <a:pt x="792" y="60"/>
                </a:lnTo>
                <a:lnTo>
                  <a:pt x="792" y="60"/>
                </a:lnTo>
                <a:lnTo>
                  <a:pt x="798" y="66"/>
                </a:lnTo>
                <a:lnTo>
                  <a:pt x="804" y="66"/>
                </a:lnTo>
                <a:lnTo>
                  <a:pt x="804" y="66"/>
                </a:lnTo>
                <a:lnTo>
                  <a:pt x="804" y="66"/>
                </a:lnTo>
                <a:lnTo>
                  <a:pt x="804" y="72"/>
                </a:lnTo>
                <a:lnTo>
                  <a:pt x="810" y="72"/>
                </a:lnTo>
                <a:lnTo>
                  <a:pt x="810" y="78"/>
                </a:lnTo>
                <a:lnTo>
                  <a:pt x="816" y="78"/>
                </a:lnTo>
                <a:lnTo>
                  <a:pt x="816" y="78"/>
                </a:lnTo>
                <a:lnTo>
                  <a:pt x="822" y="78"/>
                </a:lnTo>
                <a:lnTo>
                  <a:pt x="822" y="84"/>
                </a:lnTo>
                <a:lnTo>
                  <a:pt x="828" y="84"/>
                </a:lnTo>
                <a:lnTo>
                  <a:pt x="834" y="90"/>
                </a:lnTo>
                <a:lnTo>
                  <a:pt x="852" y="144"/>
                </a:lnTo>
                <a:lnTo>
                  <a:pt x="858" y="138"/>
                </a:lnTo>
                <a:lnTo>
                  <a:pt x="858" y="144"/>
                </a:lnTo>
                <a:lnTo>
                  <a:pt x="864" y="150"/>
                </a:lnTo>
                <a:lnTo>
                  <a:pt x="864" y="162"/>
                </a:lnTo>
                <a:lnTo>
                  <a:pt x="864" y="168"/>
                </a:lnTo>
                <a:lnTo>
                  <a:pt x="864" y="174"/>
                </a:lnTo>
                <a:lnTo>
                  <a:pt x="870" y="186"/>
                </a:lnTo>
                <a:lnTo>
                  <a:pt x="870" y="186"/>
                </a:lnTo>
                <a:lnTo>
                  <a:pt x="882" y="210"/>
                </a:lnTo>
                <a:lnTo>
                  <a:pt x="882" y="222"/>
                </a:lnTo>
                <a:lnTo>
                  <a:pt x="888" y="222"/>
                </a:lnTo>
                <a:lnTo>
                  <a:pt x="888" y="228"/>
                </a:lnTo>
                <a:lnTo>
                  <a:pt x="888" y="228"/>
                </a:lnTo>
                <a:lnTo>
                  <a:pt x="894" y="228"/>
                </a:lnTo>
                <a:lnTo>
                  <a:pt x="894" y="234"/>
                </a:lnTo>
                <a:lnTo>
                  <a:pt x="894" y="234"/>
                </a:lnTo>
                <a:lnTo>
                  <a:pt x="888" y="240"/>
                </a:lnTo>
                <a:lnTo>
                  <a:pt x="888" y="240"/>
                </a:lnTo>
                <a:lnTo>
                  <a:pt x="888" y="240"/>
                </a:lnTo>
                <a:lnTo>
                  <a:pt x="888" y="246"/>
                </a:lnTo>
                <a:lnTo>
                  <a:pt x="888" y="246"/>
                </a:lnTo>
                <a:lnTo>
                  <a:pt x="894" y="246"/>
                </a:lnTo>
                <a:lnTo>
                  <a:pt x="894" y="246"/>
                </a:lnTo>
                <a:lnTo>
                  <a:pt x="894" y="252"/>
                </a:lnTo>
                <a:lnTo>
                  <a:pt x="894" y="264"/>
                </a:lnTo>
                <a:lnTo>
                  <a:pt x="894" y="264"/>
                </a:lnTo>
                <a:lnTo>
                  <a:pt x="894" y="300"/>
                </a:lnTo>
                <a:lnTo>
                  <a:pt x="858" y="306"/>
                </a:lnTo>
                <a:lnTo>
                  <a:pt x="852" y="312"/>
                </a:lnTo>
                <a:lnTo>
                  <a:pt x="846" y="318"/>
                </a:lnTo>
                <a:lnTo>
                  <a:pt x="834" y="330"/>
                </a:lnTo>
                <a:lnTo>
                  <a:pt x="828" y="342"/>
                </a:lnTo>
                <a:lnTo>
                  <a:pt x="822" y="354"/>
                </a:lnTo>
                <a:lnTo>
                  <a:pt x="828" y="354"/>
                </a:lnTo>
                <a:lnTo>
                  <a:pt x="828" y="354"/>
                </a:lnTo>
                <a:lnTo>
                  <a:pt x="828" y="354"/>
                </a:lnTo>
                <a:lnTo>
                  <a:pt x="828" y="354"/>
                </a:lnTo>
                <a:lnTo>
                  <a:pt x="828" y="360"/>
                </a:lnTo>
                <a:lnTo>
                  <a:pt x="828" y="360"/>
                </a:lnTo>
                <a:lnTo>
                  <a:pt x="834" y="360"/>
                </a:lnTo>
                <a:lnTo>
                  <a:pt x="834" y="366"/>
                </a:lnTo>
                <a:lnTo>
                  <a:pt x="840" y="366"/>
                </a:lnTo>
                <a:lnTo>
                  <a:pt x="840" y="360"/>
                </a:lnTo>
                <a:lnTo>
                  <a:pt x="840" y="366"/>
                </a:lnTo>
                <a:lnTo>
                  <a:pt x="840" y="366"/>
                </a:lnTo>
                <a:lnTo>
                  <a:pt x="840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72"/>
                </a:lnTo>
                <a:lnTo>
                  <a:pt x="852" y="372"/>
                </a:lnTo>
                <a:lnTo>
                  <a:pt x="858" y="372"/>
                </a:lnTo>
                <a:lnTo>
                  <a:pt x="858" y="372"/>
                </a:lnTo>
                <a:lnTo>
                  <a:pt x="858" y="372"/>
                </a:lnTo>
                <a:lnTo>
                  <a:pt x="858" y="378"/>
                </a:lnTo>
                <a:lnTo>
                  <a:pt x="858" y="378"/>
                </a:lnTo>
                <a:lnTo>
                  <a:pt x="858" y="378"/>
                </a:lnTo>
                <a:lnTo>
                  <a:pt x="864" y="378"/>
                </a:lnTo>
                <a:lnTo>
                  <a:pt x="864" y="378"/>
                </a:lnTo>
                <a:lnTo>
                  <a:pt x="864" y="378"/>
                </a:lnTo>
                <a:lnTo>
                  <a:pt x="864" y="378"/>
                </a:lnTo>
                <a:lnTo>
                  <a:pt x="870" y="378"/>
                </a:lnTo>
                <a:lnTo>
                  <a:pt x="870" y="390"/>
                </a:lnTo>
                <a:lnTo>
                  <a:pt x="870" y="390"/>
                </a:lnTo>
                <a:lnTo>
                  <a:pt x="870" y="396"/>
                </a:lnTo>
                <a:lnTo>
                  <a:pt x="870" y="396"/>
                </a:lnTo>
                <a:lnTo>
                  <a:pt x="864" y="396"/>
                </a:lnTo>
                <a:lnTo>
                  <a:pt x="870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8"/>
                </a:lnTo>
                <a:lnTo>
                  <a:pt x="864" y="408"/>
                </a:lnTo>
                <a:lnTo>
                  <a:pt x="864" y="408"/>
                </a:lnTo>
                <a:lnTo>
                  <a:pt x="864" y="408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20"/>
                </a:lnTo>
                <a:lnTo>
                  <a:pt x="864" y="420"/>
                </a:lnTo>
                <a:lnTo>
                  <a:pt x="864" y="426"/>
                </a:lnTo>
                <a:lnTo>
                  <a:pt x="858" y="426"/>
                </a:lnTo>
                <a:lnTo>
                  <a:pt x="858" y="426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8"/>
                </a:lnTo>
                <a:lnTo>
                  <a:pt x="858" y="438"/>
                </a:lnTo>
                <a:lnTo>
                  <a:pt x="858" y="438"/>
                </a:lnTo>
                <a:lnTo>
                  <a:pt x="858" y="438"/>
                </a:lnTo>
                <a:lnTo>
                  <a:pt x="858" y="444"/>
                </a:lnTo>
                <a:lnTo>
                  <a:pt x="858" y="444"/>
                </a:lnTo>
                <a:lnTo>
                  <a:pt x="858" y="450"/>
                </a:lnTo>
                <a:lnTo>
                  <a:pt x="858" y="456"/>
                </a:lnTo>
                <a:lnTo>
                  <a:pt x="858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62"/>
                </a:lnTo>
                <a:lnTo>
                  <a:pt x="864" y="462"/>
                </a:lnTo>
                <a:lnTo>
                  <a:pt x="870" y="462"/>
                </a:lnTo>
                <a:lnTo>
                  <a:pt x="870" y="462"/>
                </a:lnTo>
                <a:lnTo>
                  <a:pt x="870" y="462"/>
                </a:lnTo>
                <a:lnTo>
                  <a:pt x="870" y="468"/>
                </a:lnTo>
                <a:lnTo>
                  <a:pt x="870" y="468"/>
                </a:lnTo>
                <a:lnTo>
                  <a:pt x="870" y="468"/>
                </a:lnTo>
                <a:lnTo>
                  <a:pt x="870" y="468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80"/>
                </a:lnTo>
                <a:lnTo>
                  <a:pt x="870" y="480"/>
                </a:lnTo>
                <a:lnTo>
                  <a:pt x="870" y="480"/>
                </a:lnTo>
                <a:lnTo>
                  <a:pt x="870" y="486"/>
                </a:lnTo>
                <a:lnTo>
                  <a:pt x="864" y="486"/>
                </a:lnTo>
                <a:lnTo>
                  <a:pt x="864" y="486"/>
                </a:lnTo>
                <a:lnTo>
                  <a:pt x="870" y="492"/>
                </a:lnTo>
                <a:lnTo>
                  <a:pt x="870" y="492"/>
                </a:lnTo>
                <a:lnTo>
                  <a:pt x="876" y="492"/>
                </a:lnTo>
                <a:lnTo>
                  <a:pt x="876" y="498"/>
                </a:lnTo>
                <a:lnTo>
                  <a:pt x="876" y="498"/>
                </a:lnTo>
                <a:lnTo>
                  <a:pt x="876" y="498"/>
                </a:lnTo>
                <a:lnTo>
                  <a:pt x="876" y="504"/>
                </a:lnTo>
                <a:lnTo>
                  <a:pt x="882" y="504"/>
                </a:lnTo>
                <a:lnTo>
                  <a:pt x="882" y="510"/>
                </a:lnTo>
                <a:lnTo>
                  <a:pt x="888" y="510"/>
                </a:lnTo>
                <a:lnTo>
                  <a:pt x="888" y="510"/>
                </a:lnTo>
                <a:lnTo>
                  <a:pt x="888" y="516"/>
                </a:lnTo>
                <a:lnTo>
                  <a:pt x="888" y="516"/>
                </a:lnTo>
                <a:lnTo>
                  <a:pt x="888" y="516"/>
                </a:lnTo>
                <a:lnTo>
                  <a:pt x="894" y="522"/>
                </a:lnTo>
                <a:lnTo>
                  <a:pt x="894" y="522"/>
                </a:lnTo>
                <a:lnTo>
                  <a:pt x="894" y="522"/>
                </a:lnTo>
                <a:lnTo>
                  <a:pt x="894" y="528"/>
                </a:lnTo>
                <a:lnTo>
                  <a:pt x="894" y="528"/>
                </a:lnTo>
                <a:lnTo>
                  <a:pt x="894" y="528"/>
                </a:lnTo>
                <a:lnTo>
                  <a:pt x="894" y="528"/>
                </a:lnTo>
                <a:lnTo>
                  <a:pt x="894" y="534"/>
                </a:lnTo>
                <a:lnTo>
                  <a:pt x="900" y="534"/>
                </a:lnTo>
                <a:lnTo>
                  <a:pt x="906" y="546"/>
                </a:lnTo>
                <a:lnTo>
                  <a:pt x="906" y="546"/>
                </a:lnTo>
                <a:lnTo>
                  <a:pt x="912" y="546"/>
                </a:lnTo>
                <a:lnTo>
                  <a:pt x="912" y="546"/>
                </a:lnTo>
                <a:lnTo>
                  <a:pt x="912" y="552"/>
                </a:lnTo>
                <a:lnTo>
                  <a:pt x="906" y="552"/>
                </a:lnTo>
                <a:lnTo>
                  <a:pt x="906" y="552"/>
                </a:lnTo>
                <a:lnTo>
                  <a:pt x="900" y="552"/>
                </a:lnTo>
                <a:lnTo>
                  <a:pt x="894" y="558"/>
                </a:lnTo>
                <a:lnTo>
                  <a:pt x="900" y="558"/>
                </a:lnTo>
                <a:lnTo>
                  <a:pt x="900" y="564"/>
                </a:lnTo>
                <a:lnTo>
                  <a:pt x="900" y="564"/>
                </a:lnTo>
                <a:lnTo>
                  <a:pt x="900" y="564"/>
                </a:lnTo>
                <a:lnTo>
                  <a:pt x="900" y="570"/>
                </a:lnTo>
                <a:lnTo>
                  <a:pt x="906" y="570"/>
                </a:lnTo>
                <a:lnTo>
                  <a:pt x="906" y="570"/>
                </a:lnTo>
                <a:lnTo>
                  <a:pt x="906" y="570"/>
                </a:lnTo>
                <a:lnTo>
                  <a:pt x="906" y="576"/>
                </a:lnTo>
                <a:lnTo>
                  <a:pt x="906" y="576"/>
                </a:lnTo>
                <a:lnTo>
                  <a:pt x="906" y="576"/>
                </a:lnTo>
                <a:lnTo>
                  <a:pt x="906" y="582"/>
                </a:lnTo>
                <a:lnTo>
                  <a:pt x="912" y="582"/>
                </a:lnTo>
                <a:lnTo>
                  <a:pt x="906" y="600"/>
                </a:lnTo>
                <a:lnTo>
                  <a:pt x="906" y="606"/>
                </a:lnTo>
                <a:lnTo>
                  <a:pt x="900" y="612"/>
                </a:lnTo>
                <a:lnTo>
                  <a:pt x="894" y="612"/>
                </a:lnTo>
                <a:lnTo>
                  <a:pt x="882" y="612"/>
                </a:lnTo>
                <a:lnTo>
                  <a:pt x="876" y="612"/>
                </a:lnTo>
                <a:lnTo>
                  <a:pt x="870" y="618"/>
                </a:lnTo>
                <a:lnTo>
                  <a:pt x="870" y="624"/>
                </a:lnTo>
                <a:lnTo>
                  <a:pt x="864" y="624"/>
                </a:lnTo>
                <a:lnTo>
                  <a:pt x="864" y="630"/>
                </a:lnTo>
                <a:lnTo>
                  <a:pt x="852" y="642"/>
                </a:lnTo>
                <a:lnTo>
                  <a:pt x="846" y="648"/>
                </a:lnTo>
                <a:lnTo>
                  <a:pt x="834" y="654"/>
                </a:lnTo>
                <a:lnTo>
                  <a:pt x="834" y="660"/>
                </a:lnTo>
                <a:lnTo>
                  <a:pt x="828" y="660"/>
                </a:lnTo>
                <a:lnTo>
                  <a:pt x="828" y="666"/>
                </a:lnTo>
                <a:lnTo>
                  <a:pt x="822" y="666"/>
                </a:lnTo>
                <a:lnTo>
                  <a:pt x="810" y="690"/>
                </a:lnTo>
                <a:lnTo>
                  <a:pt x="804" y="690"/>
                </a:lnTo>
                <a:lnTo>
                  <a:pt x="804" y="696"/>
                </a:lnTo>
                <a:lnTo>
                  <a:pt x="798" y="702"/>
                </a:lnTo>
                <a:lnTo>
                  <a:pt x="798" y="702"/>
                </a:lnTo>
                <a:lnTo>
                  <a:pt x="792" y="708"/>
                </a:lnTo>
                <a:lnTo>
                  <a:pt x="792" y="708"/>
                </a:lnTo>
                <a:lnTo>
                  <a:pt x="786" y="714"/>
                </a:lnTo>
                <a:lnTo>
                  <a:pt x="786" y="720"/>
                </a:lnTo>
                <a:lnTo>
                  <a:pt x="774" y="732"/>
                </a:lnTo>
                <a:lnTo>
                  <a:pt x="774" y="732"/>
                </a:lnTo>
                <a:lnTo>
                  <a:pt x="774" y="738"/>
                </a:lnTo>
                <a:lnTo>
                  <a:pt x="780" y="744"/>
                </a:lnTo>
                <a:lnTo>
                  <a:pt x="780" y="744"/>
                </a:lnTo>
                <a:lnTo>
                  <a:pt x="780" y="750"/>
                </a:lnTo>
                <a:lnTo>
                  <a:pt x="792" y="762"/>
                </a:lnTo>
                <a:lnTo>
                  <a:pt x="792" y="762"/>
                </a:lnTo>
                <a:lnTo>
                  <a:pt x="786" y="768"/>
                </a:lnTo>
                <a:lnTo>
                  <a:pt x="786" y="774"/>
                </a:lnTo>
                <a:lnTo>
                  <a:pt x="786" y="774"/>
                </a:lnTo>
                <a:lnTo>
                  <a:pt x="786" y="774"/>
                </a:lnTo>
                <a:lnTo>
                  <a:pt x="780" y="780"/>
                </a:lnTo>
                <a:lnTo>
                  <a:pt x="786" y="786"/>
                </a:lnTo>
                <a:lnTo>
                  <a:pt x="786" y="780"/>
                </a:lnTo>
                <a:lnTo>
                  <a:pt x="786" y="780"/>
                </a:lnTo>
                <a:lnTo>
                  <a:pt x="786" y="786"/>
                </a:lnTo>
                <a:lnTo>
                  <a:pt x="786" y="786"/>
                </a:lnTo>
                <a:lnTo>
                  <a:pt x="792" y="786"/>
                </a:lnTo>
                <a:lnTo>
                  <a:pt x="792" y="786"/>
                </a:lnTo>
                <a:lnTo>
                  <a:pt x="792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804"/>
                </a:lnTo>
                <a:lnTo>
                  <a:pt x="798" y="804"/>
                </a:lnTo>
                <a:lnTo>
                  <a:pt x="798" y="804"/>
                </a:lnTo>
                <a:lnTo>
                  <a:pt x="792" y="804"/>
                </a:lnTo>
                <a:lnTo>
                  <a:pt x="786" y="798"/>
                </a:lnTo>
                <a:lnTo>
                  <a:pt x="786" y="798"/>
                </a:lnTo>
                <a:lnTo>
                  <a:pt x="780" y="798"/>
                </a:lnTo>
                <a:lnTo>
                  <a:pt x="780" y="798"/>
                </a:lnTo>
                <a:lnTo>
                  <a:pt x="780" y="798"/>
                </a:lnTo>
                <a:lnTo>
                  <a:pt x="774" y="798"/>
                </a:lnTo>
                <a:lnTo>
                  <a:pt x="768" y="792"/>
                </a:lnTo>
                <a:lnTo>
                  <a:pt x="768" y="792"/>
                </a:lnTo>
                <a:lnTo>
                  <a:pt x="756" y="792"/>
                </a:lnTo>
                <a:lnTo>
                  <a:pt x="750" y="786"/>
                </a:lnTo>
                <a:lnTo>
                  <a:pt x="738" y="786"/>
                </a:lnTo>
                <a:lnTo>
                  <a:pt x="738" y="780"/>
                </a:lnTo>
                <a:lnTo>
                  <a:pt x="720" y="774"/>
                </a:lnTo>
                <a:lnTo>
                  <a:pt x="720" y="768"/>
                </a:lnTo>
                <a:lnTo>
                  <a:pt x="714" y="756"/>
                </a:lnTo>
                <a:lnTo>
                  <a:pt x="702" y="750"/>
                </a:lnTo>
                <a:lnTo>
                  <a:pt x="696" y="756"/>
                </a:lnTo>
                <a:lnTo>
                  <a:pt x="690" y="750"/>
                </a:lnTo>
                <a:lnTo>
                  <a:pt x="684" y="750"/>
                </a:lnTo>
                <a:lnTo>
                  <a:pt x="684" y="744"/>
                </a:lnTo>
                <a:lnTo>
                  <a:pt x="666" y="750"/>
                </a:lnTo>
                <a:lnTo>
                  <a:pt x="648" y="744"/>
                </a:lnTo>
                <a:lnTo>
                  <a:pt x="648" y="750"/>
                </a:lnTo>
                <a:lnTo>
                  <a:pt x="636" y="744"/>
                </a:lnTo>
                <a:lnTo>
                  <a:pt x="630" y="750"/>
                </a:lnTo>
                <a:lnTo>
                  <a:pt x="636" y="756"/>
                </a:lnTo>
                <a:lnTo>
                  <a:pt x="624" y="762"/>
                </a:lnTo>
                <a:lnTo>
                  <a:pt x="618" y="768"/>
                </a:lnTo>
                <a:lnTo>
                  <a:pt x="618" y="756"/>
                </a:lnTo>
                <a:lnTo>
                  <a:pt x="612" y="762"/>
                </a:lnTo>
                <a:lnTo>
                  <a:pt x="600" y="750"/>
                </a:lnTo>
                <a:lnTo>
                  <a:pt x="594" y="750"/>
                </a:lnTo>
                <a:lnTo>
                  <a:pt x="594" y="750"/>
                </a:lnTo>
                <a:lnTo>
                  <a:pt x="588" y="756"/>
                </a:lnTo>
                <a:lnTo>
                  <a:pt x="576" y="750"/>
                </a:lnTo>
                <a:lnTo>
                  <a:pt x="576" y="750"/>
                </a:lnTo>
                <a:lnTo>
                  <a:pt x="564" y="750"/>
                </a:lnTo>
                <a:lnTo>
                  <a:pt x="564" y="756"/>
                </a:lnTo>
                <a:lnTo>
                  <a:pt x="552" y="756"/>
                </a:lnTo>
                <a:lnTo>
                  <a:pt x="552" y="762"/>
                </a:lnTo>
                <a:lnTo>
                  <a:pt x="540" y="780"/>
                </a:lnTo>
                <a:lnTo>
                  <a:pt x="528" y="774"/>
                </a:lnTo>
                <a:lnTo>
                  <a:pt x="522" y="780"/>
                </a:lnTo>
                <a:lnTo>
                  <a:pt x="516" y="780"/>
                </a:lnTo>
                <a:lnTo>
                  <a:pt x="516" y="768"/>
                </a:lnTo>
                <a:lnTo>
                  <a:pt x="516" y="750"/>
                </a:lnTo>
                <a:lnTo>
                  <a:pt x="510" y="756"/>
                </a:lnTo>
                <a:lnTo>
                  <a:pt x="504" y="750"/>
                </a:lnTo>
                <a:lnTo>
                  <a:pt x="504" y="744"/>
                </a:lnTo>
                <a:lnTo>
                  <a:pt x="498" y="744"/>
                </a:lnTo>
                <a:lnTo>
                  <a:pt x="492" y="732"/>
                </a:lnTo>
                <a:lnTo>
                  <a:pt x="486" y="726"/>
                </a:lnTo>
                <a:lnTo>
                  <a:pt x="474" y="732"/>
                </a:lnTo>
                <a:lnTo>
                  <a:pt x="474" y="732"/>
                </a:lnTo>
                <a:lnTo>
                  <a:pt x="468" y="738"/>
                </a:lnTo>
                <a:lnTo>
                  <a:pt x="462" y="750"/>
                </a:lnTo>
                <a:lnTo>
                  <a:pt x="444" y="750"/>
                </a:lnTo>
                <a:lnTo>
                  <a:pt x="438" y="738"/>
                </a:lnTo>
                <a:lnTo>
                  <a:pt x="426" y="738"/>
                </a:lnTo>
                <a:lnTo>
                  <a:pt x="426" y="714"/>
                </a:lnTo>
                <a:lnTo>
                  <a:pt x="408" y="708"/>
                </a:lnTo>
                <a:lnTo>
                  <a:pt x="408" y="714"/>
                </a:lnTo>
                <a:lnTo>
                  <a:pt x="402" y="690"/>
                </a:lnTo>
                <a:lnTo>
                  <a:pt x="408" y="690"/>
                </a:lnTo>
                <a:lnTo>
                  <a:pt x="402" y="684"/>
                </a:lnTo>
                <a:lnTo>
                  <a:pt x="402" y="678"/>
                </a:lnTo>
                <a:lnTo>
                  <a:pt x="378" y="678"/>
                </a:lnTo>
                <a:lnTo>
                  <a:pt x="378" y="672"/>
                </a:lnTo>
                <a:lnTo>
                  <a:pt x="372" y="672"/>
                </a:lnTo>
                <a:lnTo>
                  <a:pt x="372" y="666"/>
                </a:lnTo>
                <a:lnTo>
                  <a:pt x="366" y="672"/>
                </a:lnTo>
                <a:lnTo>
                  <a:pt x="354" y="660"/>
                </a:lnTo>
                <a:lnTo>
                  <a:pt x="354" y="666"/>
                </a:lnTo>
                <a:lnTo>
                  <a:pt x="354" y="666"/>
                </a:lnTo>
                <a:lnTo>
                  <a:pt x="354" y="666"/>
                </a:lnTo>
                <a:lnTo>
                  <a:pt x="354" y="666"/>
                </a:lnTo>
                <a:lnTo>
                  <a:pt x="336" y="672"/>
                </a:lnTo>
                <a:lnTo>
                  <a:pt x="330" y="666"/>
                </a:lnTo>
                <a:lnTo>
                  <a:pt x="330" y="654"/>
                </a:lnTo>
                <a:lnTo>
                  <a:pt x="318" y="654"/>
                </a:lnTo>
                <a:lnTo>
                  <a:pt x="312" y="648"/>
                </a:lnTo>
                <a:lnTo>
                  <a:pt x="330" y="642"/>
                </a:lnTo>
                <a:lnTo>
                  <a:pt x="324" y="630"/>
                </a:lnTo>
                <a:lnTo>
                  <a:pt x="330" y="630"/>
                </a:lnTo>
                <a:lnTo>
                  <a:pt x="324" y="624"/>
                </a:lnTo>
                <a:lnTo>
                  <a:pt x="324" y="624"/>
                </a:lnTo>
                <a:lnTo>
                  <a:pt x="318" y="630"/>
                </a:lnTo>
                <a:lnTo>
                  <a:pt x="300" y="636"/>
                </a:lnTo>
                <a:lnTo>
                  <a:pt x="300" y="630"/>
                </a:lnTo>
                <a:lnTo>
                  <a:pt x="294" y="630"/>
                </a:lnTo>
                <a:lnTo>
                  <a:pt x="294" y="624"/>
                </a:lnTo>
                <a:lnTo>
                  <a:pt x="288" y="624"/>
                </a:lnTo>
                <a:lnTo>
                  <a:pt x="294" y="624"/>
                </a:lnTo>
                <a:lnTo>
                  <a:pt x="288" y="624"/>
                </a:lnTo>
                <a:lnTo>
                  <a:pt x="276" y="618"/>
                </a:lnTo>
                <a:lnTo>
                  <a:pt x="252" y="606"/>
                </a:lnTo>
                <a:lnTo>
                  <a:pt x="246" y="612"/>
                </a:lnTo>
                <a:lnTo>
                  <a:pt x="252" y="618"/>
                </a:lnTo>
                <a:lnTo>
                  <a:pt x="252" y="624"/>
                </a:lnTo>
                <a:lnTo>
                  <a:pt x="264" y="630"/>
                </a:lnTo>
                <a:lnTo>
                  <a:pt x="264" y="636"/>
                </a:lnTo>
                <a:lnTo>
                  <a:pt x="246" y="642"/>
                </a:lnTo>
                <a:lnTo>
                  <a:pt x="234" y="654"/>
                </a:lnTo>
                <a:lnTo>
                  <a:pt x="228" y="654"/>
                </a:lnTo>
                <a:lnTo>
                  <a:pt x="222" y="648"/>
                </a:lnTo>
                <a:lnTo>
                  <a:pt x="222" y="636"/>
                </a:lnTo>
                <a:lnTo>
                  <a:pt x="210" y="624"/>
                </a:lnTo>
                <a:lnTo>
                  <a:pt x="204" y="624"/>
                </a:lnTo>
                <a:lnTo>
                  <a:pt x="204" y="618"/>
                </a:lnTo>
                <a:lnTo>
                  <a:pt x="192" y="618"/>
                </a:lnTo>
                <a:lnTo>
                  <a:pt x="186" y="606"/>
                </a:lnTo>
                <a:lnTo>
                  <a:pt x="204" y="600"/>
                </a:lnTo>
                <a:lnTo>
                  <a:pt x="204" y="588"/>
                </a:lnTo>
                <a:lnTo>
                  <a:pt x="210" y="588"/>
                </a:lnTo>
                <a:lnTo>
                  <a:pt x="204" y="576"/>
                </a:lnTo>
                <a:lnTo>
                  <a:pt x="192" y="576"/>
                </a:lnTo>
                <a:lnTo>
                  <a:pt x="186" y="582"/>
                </a:lnTo>
                <a:lnTo>
                  <a:pt x="180" y="576"/>
                </a:lnTo>
                <a:lnTo>
                  <a:pt x="174" y="582"/>
                </a:lnTo>
                <a:lnTo>
                  <a:pt x="168" y="582"/>
                </a:lnTo>
                <a:lnTo>
                  <a:pt x="168" y="576"/>
                </a:lnTo>
                <a:lnTo>
                  <a:pt x="156" y="576"/>
                </a:lnTo>
                <a:lnTo>
                  <a:pt x="150" y="564"/>
                </a:lnTo>
                <a:lnTo>
                  <a:pt x="144" y="564"/>
                </a:lnTo>
                <a:lnTo>
                  <a:pt x="120" y="558"/>
                </a:lnTo>
                <a:lnTo>
                  <a:pt x="114" y="558"/>
                </a:lnTo>
                <a:lnTo>
                  <a:pt x="108" y="552"/>
                </a:lnTo>
                <a:lnTo>
                  <a:pt x="102" y="540"/>
                </a:lnTo>
                <a:lnTo>
                  <a:pt x="102" y="534"/>
                </a:lnTo>
                <a:lnTo>
                  <a:pt x="102" y="528"/>
                </a:lnTo>
                <a:lnTo>
                  <a:pt x="96" y="534"/>
                </a:lnTo>
                <a:lnTo>
                  <a:pt x="96" y="528"/>
                </a:lnTo>
                <a:lnTo>
                  <a:pt x="90" y="528"/>
                </a:lnTo>
                <a:lnTo>
                  <a:pt x="78" y="528"/>
                </a:lnTo>
                <a:lnTo>
                  <a:pt x="78" y="534"/>
                </a:lnTo>
                <a:lnTo>
                  <a:pt x="78" y="534"/>
                </a:lnTo>
                <a:lnTo>
                  <a:pt x="78" y="540"/>
                </a:lnTo>
                <a:lnTo>
                  <a:pt x="78" y="540"/>
                </a:lnTo>
                <a:lnTo>
                  <a:pt x="78" y="546"/>
                </a:lnTo>
                <a:lnTo>
                  <a:pt x="60" y="546"/>
                </a:lnTo>
                <a:lnTo>
                  <a:pt x="66" y="546"/>
                </a:lnTo>
                <a:lnTo>
                  <a:pt x="72" y="534"/>
                </a:lnTo>
                <a:lnTo>
                  <a:pt x="72" y="528"/>
                </a:lnTo>
                <a:lnTo>
                  <a:pt x="72" y="522"/>
                </a:lnTo>
                <a:lnTo>
                  <a:pt x="78" y="516"/>
                </a:lnTo>
                <a:lnTo>
                  <a:pt x="78" y="510"/>
                </a:lnTo>
                <a:lnTo>
                  <a:pt x="78" y="510"/>
                </a:lnTo>
                <a:lnTo>
                  <a:pt x="78" y="510"/>
                </a:lnTo>
                <a:lnTo>
                  <a:pt x="84" y="498"/>
                </a:lnTo>
                <a:lnTo>
                  <a:pt x="84" y="492"/>
                </a:lnTo>
                <a:lnTo>
                  <a:pt x="84" y="492"/>
                </a:lnTo>
                <a:lnTo>
                  <a:pt x="72" y="486"/>
                </a:lnTo>
                <a:lnTo>
                  <a:pt x="72" y="480"/>
                </a:lnTo>
                <a:lnTo>
                  <a:pt x="78" y="480"/>
                </a:lnTo>
                <a:lnTo>
                  <a:pt x="78" y="474"/>
                </a:lnTo>
                <a:lnTo>
                  <a:pt x="72" y="468"/>
                </a:lnTo>
                <a:lnTo>
                  <a:pt x="66" y="462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0"/>
                </a:lnTo>
                <a:lnTo>
                  <a:pt x="54" y="444"/>
                </a:lnTo>
                <a:lnTo>
                  <a:pt x="54" y="444"/>
                </a:lnTo>
                <a:lnTo>
                  <a:pt x="54" y="432"/>
                </a:lnTo>
                <a:lnTo>
                  <a:pt x="48" y="432"/>
                </a:lnTo>
                <a:lnTo>
                  <a:pt x="42" y="420"/>
                </a:lnTo>
                <a:lnTo>
                  <a:pt x="42" y="420"/>
                </a:lnTo>
                <a:lnTo>
                  <a:pt x="42" y="414"/>
                </a:lnTo>
                <a:lnTo>
                  <a:pt x="48" y="402"/>
                </a:lnTo>
                <a:lnTo>
                  <a:pt x="54" y="396"/>
                </a:lnTo>
                <a:lnTo>
                  <a:pt x="48" y="396"/>
                </a:lnTo>
                <a:lnTo>
                  <a:pt x="54" y="390"/>
                </a:lnTo>
                <a:lnTo>
                  <a:pt x="54" y="384"/>
                </a:lnTo>
                <a:lnTo>
                  <a:pt x="54" y="378"/>
                </a:lnTo>
                <a:lnTo>
                  <a:pt x="54" y="378"/>
                </a:lnTo>
                <a:lnTo>
                  <a:pt x="48" y="378"/>
                </a:lnTo>
                <a:lnTo>
                  <a:pt x="48" y="372"/>
                </a:lnTo>
                <a:lnTo>
                  <a:pt x="54" y="366"/>
                </a:lnTo>
                <a:lnTo>
                  <a:pt x="48" y="366"/>
                </a:lnTo>
                <a:lnTo>
                  <a:pt x="48" y="360"/>
                </a:lnTo>
                <a:lnTo>
                  <a:pt x="54" y="360"/>
                </a:lnTo>
                <a:lnTo>
                  <a:pt x="48" y="354"/>
                </a:lnTo>
                <a:lnTo>
                  <a:pt x="42" y="354"/>
                </a:lnTo>
                <a:lnTo>
                  <a:pt x="42" y="354"/>
                </a:lnTo>
                <a:lnTo>
                  <a:pt x="36" y="354"/>
                </a:lnTo>
                <a:lnTo>
                  <a:pt x="36" y="348"/>
                </a:lnTo>
                <a:lnTo>
                  <a:pt x="36" y="342"/>
                </a:lnTo>
                <a:lnTo>
                  <a:pt x="36" y="336"/>
                </a:lnTo>
                <a:lnTo>
                  <a:pt x="42" y="324"/>
                </a:lnTo>
                <a:lnTo>
                  <a:pt x="42" y="324"/>
                </a:lnTo>
                <a:lnTo>
                  <a:pt x="42" y="318"/>
                </a:lnTo>
                <a:lnTo>
                  <a:pt x="42" y="312"/>
                </a:lnTo>
                <a:lnTo>
                  <a:pt x="42" y="312"/>
                </a:lnTo>
                <a:lnTo>
                  <a:pt x="42" y="306"/>
                </a:lnTo>
                <a:lnTo>
                  <a:pt x="36" y="306"/>
                </a:lnTo>
                <a:lnTo>
                  <a:pt x="30" y="300"/>
                </a:lnTo>
                <a:lnTo>
                  <a:pt x="24" y="294"/>
                </a:lnTo>
                <a:lnTo>
                  <a:pt x="18" y="288"/>
                </a:lnTo>
                <a:lnTo>
                  <a:pt x="12" y="282"/>
                </a:lnTo>
                <a:lnTo>
                  <a:pt x="6" y="282"/>
                </a:lnTo>
                <a:lnTo>
                  <a:pt x="6" y="276"/>
                </a:lnTo>
                <a:lnTo>
                  <a:pt x="0" y="276"/>
                </a:lnTo>
                <a:lnTo>
                  <a:pt x="0" y="270"/>
                </a:lnTo>
                <a:lnTo>
                  <a:pt x="0" y="270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6" y="252"/>
                </a:lnTo>
                <a:lnTo>
                  <a:pt x="12" y="252"/>
                </a:lnTo>
                <a:lnTo>
                  <a:pt x="12" y="252"/>
                </a:lnTo>
                <a:lnTo>
                  <a:pt x="18" y="246"/>
                </a:lnTo>
                <a:lnTo>
                  <a:pt x="18" y="246"/>
                </a:lnTo>
                <a:lnTo>
                  <a:pt x="24" y="234"/>
                </a:lnTo>
                <a:lnTo>
                  <a:pt x="18" y="228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30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04"/>
                </a:lnTo>
                <a:lnTo>
                  <a:pt x="18" y="198"/>
                </a:lnTo>
                <a:lnTo>
                  <a:pt x="18" y="192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56"/>
                </a:lnTo>
                <a:lnTo>
                  <a:pt x="12" y="156"/>
                </a:lnTo>
                <a:lnTo>
                  <a:pt x="6" y="156"/>
                </a:lnTo>
                <a:lnTo>
                  <a:pt x="6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24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8"/>
                </a:lnTo>
                <a:lnTo>
                  <a:pt x="36" y="168"/>
                </a:lnTo>
                <a:lnTo>
                  <a:pt x="36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0"/>
                </a:lnTo>
                <a:lnTo>
                  <a:pt x="54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78" y="102"/>
                </a:lnTo>
                <a:lnTo>
                  <a:pt x="102" y="96"/>
                </a:lnTo>
                <a:lnTo>
                  <a:pt x="108" y="102"/>
                </a:lnTo>
                <a:lnTo>
                  <a:pt x="120" y="102"/>
                </a:lnTo>
                <a:lnTo>
                  <a:pt x="126" y="96"/>
                </a:lnTo>
                <a:lnTo>
                  <a:pt x="138" y="96"/>
                </a:lnTo>
                <a:lnTo>
                  <a:pt x="150" y="90"/>
                </a:lnTo>
                <a:lnTo>
                  <a:pt x="156" y="90"/>
                </a:lnTo>
                <a:lnTo>
                  <a:pt x="168" y="84"/>
                </a:lnTo>
                <a:lnTo>
                  <a:pt x="180" y="84"/>
                </a:lnTo>
                <a:lnTo>
                  <a:pt x="192" y="72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2" y="72"/>
                </a:lnTo>
                <a:lnTo>
                  <a:pt x="198" y="66"/>
                </a:lnTo>
                <a:lnTo>
                  <a:pt x="198" y="60"/>
                </a:lnTo>
                <a:lnTo>
                  <a:pt x="204" y="60"/>
                </a:lnTo>
                <a:lnTo>
                  <a:pt x="204" y="54"/>
                </a:lnTo>
                <a:lnTo>
                  <a:pt x="210" y="48"/>
                </a:lnTo>
                <a:lnTo>
                  <a:pt x="216" y="42"/>
                </a:lnTo>
                <a:lnTo>
                  <a:pt x="228" y="42"/>
                </a:lnTo>
                <a:lnTo>
                  <a:pt x="234" y="42"/>
                </a:lnTo>
                <a:lnTo>
                  <a:pt x="246" y="36"/>
                </a:lnTo>
                <a:lnTo>
                  <a:pt x="258" y="30"/>
                </a:lnTo>
                <a:lnTo>
                  <a:pt x="264" y="24"/>
                </a:lnTo>
                <a:lnTo>
                  <a:pt x="282" y="18"/>
                </a:lnTo>
                <a:lnTo>
                  <a:pt x="318" y="12"/>
                </a:lnTo>
                <a:lnTo>
                  <a:pt x="348" y="0"/>
                </a:lnTo>
                <a:lnTo>
                  <a:pt x="378" y="0"/>
                </a:lnTo>
                <a:lnTo>
                  <a:pt x="384" y="0"/>
                </a:lnTo>
                <a:lnTo>
                  <a:pt x="384" y="6"/>
                </a:lnTo>
                <a:lnTo>
                  <a:pt x="390" y="6"/>
                </a:lnTo>
                <a:lnTo>
                  <a:pt x="408" y="18"/>
                </a:lnTo>
                <a:lnTo>
                  <a:pt x="420" y="24"/>
                </a:lnTo>
                <a:lnTo>
                  <a:pt x="420" y="30"/>
                </a:lnTo>
                <a:lnTo>
                  <a:pt x="426" y="36"/>
                </a:lnTo>
                <a:lnTo>
                  <a:pt x="426" y="36"/>
                </a:lnTo>
                <a:lnTo>
                  <a:pt x="426" y="36"/>
                </a:lnTo>
                <a:lnTo>
                  <a:pt x="414" y="24"/>
                </a:lnTo>
                <a:lnTo>
                  <a:pt x="408" y="18"/>
                </a:lnTo>
                <a:lnTo>
                  <a:pt x="390" y="12"/>
                </a:lnTo>
                <a:lnTo>
                  <a:pt x="390" y="12"/>
                </a:lnTo>
                <a:lnTo>
                  <a:pt x="390" y="12"/>
                </a:lnTo>
                <a:lnTo>
                  <a:pt x="384" y="12"/>
                </a:lnTo>
                <a:lnTo>
                  <a:pt x="390" y="18"/>
                </a:lnTo>
                <a:lnTo>
                  <a:pt x="396" y="24"/>
                </a:lnTo>
                <a:lnTo>
                  <a:pt x="390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6"/>
                </a:lnTo>
                <a:lnTo>
                  <a:pt x="402" y="42"/>
                </a:lnTo>
                <a:lnTo>
                  <a:pt x="402" y="42"/>
                </a:lnTo>
                <a:lnTo>
                  <a:pt x="396" y="42"/>
                </a:lnTo>
                <a:lnTo>
                  <a:pt x="402" y="48"/>
                </a:lnTo>
                <a:lnTo>
                  <a:pt x="402" y="48"/>
                </a:lnTo>
                <a:lnTo>
                  <a:pt x="402" y="54"/>
                </a:lnTo>
                <a:lnTo>
                  <a:pt x="402" y="54"/>
                </a:lnTo>
                <a:lnTo>
                  <a:pt x="402" y="60"/>
                </a:lnTo>
                <a:lnTo>
                  <a:pt x="402" y="60"/>
                </a:lnTo>
                <a:lnTo>
                  <a:pt x="408" y="66"/>
                </a:lnTo>
                <a:lnTo>
                  <a:pt x="408" y="66"/>
                </a:lnTo>
                <a:lnTo>
                  <a:pt x="414" y="66"/>
                </a:lnTo>
                <a:lnTo>
                  <a:pt x="414" y="66"/>
                </a:lnTo>
                <a:lnTo>
                  <a:pt x="420" y="66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6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8" y="72"/>
                </a:lnTo>
                <a:lnTo>
                  <a:pt x="438" y="72"/>
                </a:lnTo>
                <a:lnTo>
                  <a:pt x="444" y="72"/>
                </a:lnTo>
                <a:lnTo>
                  <a:pt x="462" y="72"/>
                </a:lnTo>
                <a:lnTo>
                  <a:pt x="474" y="66"/>
                </a:lnTo>
                <a:lnTo>
                  <a:pt x="486" y="66"/>
                </a:lnTo>
                <a:lnTo>
                  <a:pt x="492" y="60"/>
                </a:lnTo>
                <a:lnTo>
                  <a:pt x="498" y="54"/>
                </a:lnTo>
                <a:lnTo>
                  <a:pt x="504" y="60"/>
                </a:lnTo>
                <a:lnTo>
                  <a:pt x="498" y="60"/>
                </a:lnTo>
                <a:lnTo>
                  <a:pt x="492" y="60"/>
                </a:lnTo>
                <a:lnTo>
                  <a:pt x="486" y="66"/>
                </a:lnTo>
                <a:lnTo>
                  <a:pt x="480" y="72"/>
                </a:lnTo>
                <a:lnTo>
                  <a:pt x="474" y="72"/>
                </a:lnTo>
                <a:lnTo>
                  <a:pt x="468" y="72"/>
                </a:lnTo>
                <a:lnTo>
                  <a:pt x="462" y="72"/>
                </a:lnTo>
                <a:lnTo>
                  <a:pt x="462" y="78"/>
                </a:lnTo>
                <a:lnTo>
                  <a:pt x="462" y="84"/>
                </a:lnTo>
                <a:lnTo>
                  <a:pt x="468" y="84"/>
                </a:lnTo>
                <a:lnTo>
                  <a:pt x="474" y="84"/>
                </a:lnTo>
                <a:lnTo>
                  <a:pt x="480" y="84"/>
                </a:lnTo>
                <a:lnTo>
                  <a:pt x="480" y="84"/>
                </a:lnTo>
                <a:lnTo>
                  <a:pt x="474" y="90"/>
                </a:lnTo>
                <a:lnTo>
                  <a:pt x="474" y="90"/>
                </a:lnTo>
                <a:lnTo>
                  <a:pt x="480" y="84"/>
                </a:lnTo>
                <a:lnTo>
                  <a:pt x="486" y="78"/>
                </a:lnTo>
                <a:lnTo>
                  <a:pt x="492" y="72"/>
                </a:lnTo>
                <a:lnTo>
                  <a:pt x="498" y="72"/>
                </a:lnTo>
                <a:lnTo>
                  <a:pt x="498" y="72"/>
                </a:lnTo>
                <a:lnTo>
                  <a:pt x="504" y="66"/>
                </a:lnTo>
                <a:lnTo>
                  <a:pt x="510" y="66"/>
                </a:lnTo>
                <a:lnTo>
                  <a:pt x="510" y="60"/>
                </a:lnTo>
                <a:lnTo>
                  <a:pt x="510" y="60"/>
                </a:lnTo>
                <a:lnTo>
                  <a:pt x="510" y="60"/>
                </a:lnTo>
                <a:lnTo>
                  <a:pt x="534" y="60"/>
                </a:lnTo>
                <a:lnTo>
                  <a:pt x="552" y="66"/>
                </a:lnTo>
                <a:lnTo>
                  <a:pt x="582" y="72"/>
                </a:lnTo>
                <a:lnTo>
                  <a:pt x="666" y="78"/>
                </a:lnTo>
                <a:lnTo>
                  <a:pt x="768" y="72"/>
                </a:lnTo>
                <a:close/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1" name=""/>
          <p:cNvSpPr/>
          <p:nvPr/>
        </p:nvSpPr>
        <p:spPr>
          <a:xfrm>
            <a:off x="9215280" y="2174760"/>
            <a:ext cx="1446480" cy="1273320"/>
          </a:xfrm>
          <a:custGeom>
            <a:avLst/>
            <a:gdLst/>
            <a:ahLst/>
            <a:rect l="l" t="t" r="r" b="b"/>
            <a:pathLst>
              <a:path w="912" h="804">
                <a:moveTo>
                  <a:pt x="840" y="360"/>
                </a:moveTo>
                <a:lnTo>
                  <a:pt x="840" y="366"/>
                </a:lnTo>
                <a:lnTo>
                  <a:pt x="840" y="366"/>
                </a:lnTo>
                <a:lnTo>
                  <a:pt x="840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46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66"/>
                </a:lnTo>
                <a:lnTo>
                  <a:pt x="852" y="372"/>
                </a:lnTo>
                <a:lnTo>
                  <a:pt x="852" y="372"/>
                </a:lnTo>
                <a:lnTo>
                  <a:pt x="858" y="372"/>
                </a:lnTo>
                <a:lnTo>
                  <a:pt x="858" y="372"/>
                </a:lnTo>
                <a:lnTo>
                  <a:pt x="858" y="372"/>
                </a:lnTo>
                <a:lnTo>
                  <a:pt x="858" y="378"/>
                </a:lnTo>
                <a:lnTo>
                  <a:pt x="858" y="378"/>
                </a:lnTo>
                <a:lnTo>
                  <a:pt x="858" y="378"/>
                </a:lnTo>
                <a:lnTo>
                  <a:pt x="864" y="378"/>
                </a:lnTo>
                <a:lnTo>
                  <a:pt x="864" y="378"/>
                </a:lnTo>
                <a:lnTo>
                  <a:pt x="864" y="378"/>
                </a:lnTo>
                <a:lnTo>
                  <a:pt x="864" y="378"/>
                </a:lnTo>
                <a:lnTo>
                  <a:pt x="870" y="378"/>
                </a:lnTo>
                <a:lnTo>
                  <a:pt x="870" y="390"/>
                </a:lnTo>
                <a:lnTo>
                  <a:pt x="870" y="390"/>
                </a:lnTo>
                <a:lnTo>
                  <a:pt x="870" y="396"/>
                </a:lnTo>
                <a:lnTo>
                  <a:pt x="870" y="396"/>
                </a:lnTo>
                <a:lnTo>
                  <a:pt x="864" y="396"/>
                </a:lnTo>
                <a:lnTo>
                  <a:pt x="870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2"/>
                </a:lnTo>
                <a:lnTo>
                  <a:pt x="864" y="408"/>
                </a:lnTo>
                <a:lnTo>
                  <a:pt x="864" y="408"/>
                </a:lnTo>
                <a:lnTo>
                  <a:pt x="864" y="408"/>
                </a:lnTo>
                <a:lnTo>
                  <a:pt x="864" y="408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14"/>
                </a:lnTo>
                <a:lnTo>
                  <a:pt x="864" y="420"/>
                </a:lnTo>
                <a:lnTo>
                  <a:pt x="864" y="420"/>
                </a:lnTo>
                <a:lnTo>
                  <a:pt x="864" y="426"/>
                </a:lnTo>
                <a:lnTo>
                  <a:pt x="858" y="426"/>
                </a:lnTo>
                <a:lnTo>
                  <a:pt x="858" y="426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2"/>
                </a:lnTo>
                <a:lnTo>
                  <a:pt x="858" y="438"/>
                </a:lnTo>
                <a:lnTo>
                  <a:pt x="858" y="438"/>
                </a:lnTo>
                <a:lnTo>
                  <a:pt x="858" y="438"/>
                </a:lnTo>
                <a:lnTo>
                  <a:pt x="858" y="438"/>
                </a:lnTo>
                <a:lnTo>
                  <a:pt x="858" y="444"/>
                </a:lnTo>
                <a:lnTo>
                  <a:pt x="858" y="444"/>
                </a:lnTo>
                <a:lnTo>
                  <a:pt x="858" y="450"/>
                </a:lnTo>
                <a:lnTo>
                  <a:pt x="858" y="456"/>
                </a:lnTo>
                <a:lnTo>
                  <a:pt x="858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56"/>
                </a:lnTo>
                <a:lnTo>
                  <a:pt x="864" y="462"/>
                </a:lnTo>
                <a:lnTo>
                  <a:pt x="864" y="462"/>
                </a:lnTo>
                <a:lnTo>
                  <a:pt x="870" y="462"/>
                </a:lnTo>
                <a:lnTo>
                  <a:pt x="870" y="462"/>
                </a:lnTo>
                <a:lnTo>
                  <a:pt x="870" y="462"/>
                </a:lnTo>
                <a:lnTo>
                  <a:pt x="870" y="468"/>
                </a:lnTo>
                <a:lnTo>
                  <a:pt x="870" y="468"/>
                </a:lnTo>
                <a:lnTo>
                  <a:pt x="870" y="468"/>
                </a:lnTo>
                <a:lnTo>
                  <a:pt x="870" y="468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74"/>
                </a:lnTo>
                <a:lnTo>
                  <a:pt x="870" y="480"/>
                </a:lnTo>
                <a:lnTo>
                  <a:pt x="870" y="480"/>
                </a:lnTo>
                <a:lnTo>
                  <a:pt x="870" y="480"/>
                </a:lnTo>
                <a:lnTo>
                  <a:pt x="870" y="486"/>
                </a:lnTo>
                <a:lnTo>
                  <a:pt x="864" y="486"/>
                </a:lnTo>
                <a:lnTo>
                  <a:pt x="864" y="486"/>
                </a:lnTo>
                <a:lnTo>
                  <a:pt x="870" y="492"/>
                </a:lnTo>
                <a:lnTo>
                  <a:pt x="870" y="492"/>
                </a:lnTo>
                <a:lnTo>
                  <a:pt x="876" y="492"/>
                </a:lnTo>
                <a:lnTo>
                  <a:pt x="876" y="498"/>
                </a:lnTo>
                <a:lnTo>
                  <a:pt x="876" y="498"/>
                </a:lnTo>
                <a:lnTo>
                  <a:pt x="876" y="498"/>
                </a:lnTo>
                <a:lnTo>
                  <a:pt x="876" y="504"/>
                </a:lnTo>
                <a:lnTo>
                  <a:pt x="882" y="504"/>
                </a:lnTo>
                <a:lnTo>
                  <a:pt x="882" y="510"/>
                </a:lnTo>
                <a:lnTo>
                  <a:pt x="888" y="510"/>
                </a:lnTo>
                <a:lnTo>
                  <a:pt x="888" y="510"/>
                </a:lnTo>
                <a:lnTo>
                  <a:pt x="888" y="516"/>
                </a:lnTo>
                <a:lnTo>
                  <a:pt x="888" y="516"/>
                </a:lnTo>
                <a:lnTo>
                  <a:pt x="888" y="516"/>
                </a:lnTo>
                <a:lnTo>
                  <a:pt x="894" y="522"/>
                </a:lnTo>
                <a:lnTo>
                  <a:pt x="894" y="522"/>
                </a:lnTo>
                <a:lnTo>
                  <a:pt x="894" y="522"/>
                </a:lnTo>
                <a:lnTo>
                  <a:pt x="894" y="528"/>
                </a:lnTo>
                <a:lnTo>
                  <a:pt x="894" y="528"/>
                </a:lnTo>
                <a:lnTo>
                  <a:pt x="894" y="528"/>
                </a:lnTo>
                <a:lnTo>
                  <a:pt x="894" y="528"/>
                </a:lnTo>
                <a:lnTo>
                  <a:pt x="894" y="534"/>
                </a:lnTo>
                <a:lnTo>
                  <a:pt x="900" y="534"/>
                </a:lnTo>
                <a:lnTo>
                  <a:pt x="906" y="546"/>
                </a:lnTo>
                <a:lnTo>
                  <a:pt x="906" y="546"/>
                </a:lnTo>
                <a:lnTo>
                  <a:pt x="912" y="546"/>
                </a:lnTo>
                <a:lnTo>
                  <a:pt x="912" y="546"/>
                </a:lnTo>
                <a:lnTo>
                  <a:pt x="912" y="552"/>
                </a:lnTo>
                <a:lnTo>
                  <a:pt x="906" y="552"/>
                </a:lnTo>
                <a:lnTo>
                  <a:pt x="906" y="552"/>
                </a:lnTo>
                <a:lnTo>
                  <a:pt x="900" y="552"/>
                </a:lnTo>
                <a:lnTo>
                  <a:pt x="894" y="558"/>
                </a:lnTo>
                <a:lnTo>
                  <a:pt x="900" y="558"/>
                </a:lnTo>
                <a:lnTo>
                  <a:pt x="900" y="564"/>
                </a:lnTo>
                <a:lnTo>
                  <a:pt x="900" y="564"/>
                </a:lnTo>
                <a:lnTo>
                  <a:pt x="900" y="564"/>
                </a:lnTo>
                <a:lnTo>
                  <a:pt x="900" y="570"/>
                </a:lnTo>
                <a:lnTo>
                  <a:pt x="906" y="570"/>
                </a:lnTo>
                <a:lnTo>
                  <a:pt x="906" y="570"/>
                </a:lnTo>
                <a:lnTo>
                  <a:pt x="906" y="570"/>
                </a:lnTo>
                <a:lnTo>
                  <a:pt x="906" y="576"/>
                </a:lnTo>
                <a:lnTo>
                  <a:pt x="906" y="576"/>
                </a:lnTo>
                <a:lnTo>
                  <a:pt x="906" y="576"/>
                </a:lnTo>
                <a:lnTo>
                  <a:pt x="906" y="582"/>
                </a:lnTo>
                <a:lnTo>
                  <a:pt x="912" y="582"/>
                </a:lnTo>
                <a:lnTo>
                  <a:pt x="906" y="600"/>
                </a:lnTo>
                <a:lnTo>
                  <a:pt x="906" y="606"/>
                </a:lnTo>
                <a:lnTo>
                  <a:pt x="900" y="612"/>
                </a:lnTo>
                <a:lnTo>
                  <a:pt x="894" y="612"/>
                </a:lnTo>
                <a:lnTo>
                  <a:pt x="882" y="612"/>
                </a:lnTo>
                <a:lnTo>
                  <a:pt x="876" y="612"/>
                </a:lnTo>
                <a:lnTo>
                  <a:pt x="870" y="618"/>
                </a:lnTo>
                <a:lnTo>
                  <a:pt x="870" y="624"/>
                </a:lnTo>
                <a:lnTo>
                  <a:pt x="864" y="624"/>
                </a:lnTo>
                <a:lnTo>
                  <a:pt x="864" y="630"/>
                </a:lnTo>
                <a:lnTo>
                  <a:pt x="852" y="642"/>
                </a:lnTo>
                <a:lnTo>
                  <a:pt x="846" y="648"/>
                </a:lnTo>
                <a:lnTo>
                  <a:pt x="834" y="654"/>
                </a:lnTo>
                <a:lnTo>
                  <a:pt x="834" y="660"/>
                </a:lnTo>
                <a:lnTo>
                  <a:pt x="828" y="660"/>
                </a:lnTo>
                <a:lnTo>
                  <a:pt x="828" y="666"/>
                </a:lnTo>
                <a:lnTo>
                  <a:pt x="822" y="666"/>
                </a:lnTo>
                <a:lnTo>
                  <a:pt x="810" y="690"/>
                </a:lnTo>
                <a:lnTo>
                  <a:pt x="804" y="690"/>
                </a:lnTo>
                <a:lnTo>
                  <a:pt x="804" y="696"/>
                </a:lnTo>
                <a:lnTo>
                  <a:pt x="798" y="702"/>
                </a:lnTo>
                <a:lnTo>
                  <a:pt x="798" y="702"/>
                </a:lnTo>
                <a:lnTo>
                  <a:pt x="792" y="708"/>
                </a:lnTo>
                <a:lnTo>
                  <a:pt x="792" y="708"/>
                </a:lnTo>
                <a:lnTo>
                  <a:pt x="786" y="714"/>
                </a:lnTo>
                <a:lnTo>
                  <a:pt x="786" y="720"/>
                </a:lnTo>
                <a:lnTo>
                  <a:pt x="774" y="732"/>
                </a:lnTo>
                <a:lnTo>
                  <a:pt x="774" y="732"/>
                </a:lnTo>
                <a:lnTo>
                  <a:pt x="774" y="738"/>
                </a:lnTo>
                <a:lnTo>
                  <a:pt x="780" y="744"/>
                </a:lnTo>
                <a:lnTo>
                  <a:pt x="780" y="744"/>
                </a:lnTo>
                <a:lnTo>
                  <a:pt x="780" y="750"/>
                </a:lnTo>
                <a:lnTo>
                  <a:pt x="792" y="762"/>
                </a:lnTo>
                <a:lnTo>
                  <a:pt x="792" y="762"/>
                </a:lnTo>
                <a:lnTo>
                  <a:pt x="786" y="768"/>
                </a:lnTo>
                <a:lnTo>
                  <a:pt x="786" y="774"/>
                </a:lnTo>
                <a:lnTo>
                  <a:pt x="786" y="774"/>
                </a:lnTo>
                <a:lnTo>
                  <a:pt x="786" y="774"/>
                </a:lnTo>
                <a:lnTo>
                  <a:pt x="780" y="780"/>
                </a:lnTo>
                <a:lnTo>
                  <a:pt x="786" y="786"/>
                </a:lnTo>
                <a:lnTo>
                  <a:pt x="786" y="780"/>
                </a:lnTo>
                <a:lnTo>
                  <a:pt x="786" y="780"/>
                </a:lnTo>
                <a:lnTo>
                  <a:pt x="786" y="786"/>
                </a:lnTo>
                <a:lnTo>
                  <a:pt x="786" y="786"/>
                </a:lnTo>
                <a:lnTo>
                  <a:pt x="792" y="786"/>
                </a:lnTo>
                <a:lnTo>
                  <a:pt x="792" y="786"/>
                </a:lnTo>
                <a:lnTo>
                  <a:pt x="792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2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798"/>
                </a:lnTo>
                <a:lnTo>
                  <a:pt x="798" y="804"/>
                </a:lnTo>
                <a:lnTo>
                  <a:pt x="798" y="804"/>
                </a:lnTo>
                <a:lnTo>
                  <a:pt x="798" y="804"/>
                </a:lnTo>
                <a:lnTo>
                  <a:pt x="792" y="804"/>
                </a:lnTo>
                <a:lnTo>
                  <a:pt x="786" y="798"/>
                </a:lnTo>
                <a:lnTo>
                  <a:pt x="786" y="798"/>
                </a:lnTo>
                <a:lnTo>
                  <a:pt x="780" y="798"/>
                </a:lnTo>
                <a:lnTo>
                  <a:pt x="780" y="798"/>
                </a:lnTo>
                <a:lnTo>
                  <a:pt x="780" y="798"/>
                </a:lnTo>
                <a:lnTo>
                  <a:pt x="774" y="798"/>
                </a:lnTo>
                <a:lnTo>
                  <a:pt x="768" y="792"/>
                </a:lnTo>
                <a:lnTo>
                  <a:pt x="768" y="792"/>
                </a:lnTo>
                <a:lnTo>
                  <a:pt x="756" y="792"/>
                </a:lnTo>
                <a:lnTo>
                  <a:pt x="750" y="786"/>
                </a:lnTo>
                <a:lnTo>
                  <a:pt x="738" y="786"/>
                </a:lnTo>
                <a:lnTo>
                  <a:pt x="738" y="780"/>
                </a:lnTo>
                <a:lnTo>
                  <a:pt x="720" y="774"/>
                </a:lnTo>
                <a:lnTo>
                  <a:pt x="720" y="768"/>
                </a:lnTo>
                <a:lnTo>
                  <a:pt x="714" y="756"/>
                </a:lnTo>
                <a:lnTo>
                  <a:pt x="702" y="750"/>
                </a:lnTo>
                <a:lnTo>
                  <a:pt x="696" y="756"/>
                </a:lnTo>
                <a:lnTo>
                  <a:pt x="690" y="750"/>
                </a:lnTo>
                <a:lnTo>
                  <a:pt x="684" y="750"/>
                </a:lnTo>
                <a:lnTo>
                  <a:pt x="684" y="744"/>
                </a:lnTo>
                <a:lnTo>
                  <a:pt x="666" y="750"/>
                </a:lnTo>
                <a:lnTo>
                  <a:pt x="648" y="744"/>
                </a:lnTo>
                <a:lnTo>
                  <a:pt x="648" y="750"/>
                </a:lnTo>
                <a:lnTo>
                  <a:pt x="636" y="744"/>
                </a:lnTo>
                <a:lnTo>
                  <a:pt x="630" y="750"/>
                </a:lnTo>
                <a:lnTo>
                  <a:pt x="636" y="756"/>
                </a:lnTo>
                <a:lnTo>
                  <a:pt x="624" y="762"/>
                </a:lnTo>
                <a:lnTo>
                  <a:pt x="618" y="768"/>
                </a:lnTo>
                <a:lnTo>
                  <a:pt x="618" y="756"/>
                </a:lnTo>
                <a:lnTo>
                  <a:pt x="612" y="762"/>
                </a:lnTo>
                <a:lnTo>
                  <a:pt x="600" y="750"/>
                </a:lnTo>
                <a:lnTo>
                  <a:pt x="594" y="750"/>
                </a:lnTo>
                <a:lnTo>
                  <a:pt x="594" y="750"/>
                </a:lnTo>
                <a:lnTo>
                  <a:pt x="588" y="756"/>
                </a:lnTo>
                <a:lnTo>
                  <a:pt x="576" y="750"/>
                </a:lnTo>
                <a:lnTo>
                  <a:pt x="576" y="750"/>
                </a:lnTo>
                <a:lnTo>
                  <a:pt x="564" y="750"/>
                </a:lnTo>
                <a:lnTo>
                  <a:pt x="564" y="756"/>
                </a:lnTo>
                <a:lnTo>
                  <a:pt x="552" y="756"/>
                </a:lnTo>
                <a:lnTo>
                  <a:pt x="552" y="762"/>
                </a:lnTo>
                <a:lnTo>
                  <a:pt x="540" y="780"/>
                </a:lnTo>
                <a:lnTo>
                  <a:pt x="528" y="774"/>
                </a:lnTo>
                <a:lnTo>
                  <a:pt x="522" y="780"/>
                </a:lnTo>
                <a:lnTo>
                  <a:pt x="516" y="780"/>
                </a:lnTo>
                <a:lnTo>
                  <a:pt x="516" y="768"/>
                </a:lnTo>
                <a:lnTo>
                  <a:pt x="516" y="750"/>
                </a:lnTo>
                <a:lnTo>
                  <a:pt x="510" y="756"/>
                </a:lnTo>
                <a:lnTo>
                  <a:pt x="504" y="750"/>
                </a:lnTo>
                <a:lnTo>
                  <a:pt x="504" y="744"/>
                </a:lnTo>
                <a:lnTo>
                  <a:pt x="498" y="744"/>
                </a:lnTo>
                <a:lnTo>
                  <a:pt x="492" y="732"/>
                </a:lnTo>
                <a:lnTo>
                  <a:pt x="486" y="726"/>
                </a:lnTo>
                <a:lnTo>
                  <a:pt x="474" y="732"/>
                </a:lnTo>
                <a:lnTo>
                  <a:pt x="474" y="732"/>
                </a:lnTo>
                <a:lnTo>
                  <a:pt x="468" y="738"/>
                </a:lnTo>
                <a:lnTo>
                  <a:pt x="462" y="750"/>
                </a:lnTo>
                <a:lnTo>
                  <a:pt x="444" y="750"/>
                </a:lnTo>
                <a:lnTo>
                  <a:pt x="438" y="738"/>
                </a:lnTo>
                <a:lnTo>
                  <a:pt x="426" y="738"/>
                </a:lnTo>
                <a:lnTo>
                  <a:pt x="426" y="714"/>
                </a:lnTo>
                <a:lnTo>
                  <a:pt x="408" y="708"/>
                </a:lnTo>
                <a:lnTo>
                  <a:pt x="408" y="714"/>
                </a:lnTo>
                <a:lnTo>
                  <a:pt x="402" y="690"/>
                </a:lnTo>
                <a:lnTo>
                  <a:pt x="408" y="690"/>
                </a:lnTo>
                <a:lnTo>
                  <a:pt x="402" y="684"/>
                </a:lnTo>
                <a:lnTo>
                  <a:pt x="402" y="678"/>
                </a:lnTo>
                <a:lnTo>
                  <a:pt x="378" y="678"/>
                </a:lnTo>
                <a:lnTo>
                  <a:pt x="378" y="672"/>
                </a:lnTo>
                <a:lnTo>
                  <a:pt x="372" y="672"/>
                </a:lnTo>
                <a:lnTo>
                  <a:pt x="372" y="666"/>
                </a:lnTo>
                <a:lnTo>
                  <a:pt x="366" y="672"/>
                </a:lnTo>
                <a:lnTo>
                  <a:pt x="354" y="660"/>
                </a:lnTo>
                <a:lnTo>
                  <a:pt x="354" y="666"/>
                </a:lnTo>
                <a:lnTo>
                  <a:pt x="354" y="666"/>
                </a:lnTo>
                <a:lnTo>
                  <a:pt x="354" y="666"/>
                </a:lnTo>
                <a:lnTo>
                  <a:pt x="354" y="666"/>
                </a:lnTo>
                <a:lnTo>
                  <a:pt x="336" y="672"/>
                </a:lnTo>
                <a:lnTo>
                  <a:pt x="330" y="666"/>
                </a:lnTo>
                <a:lnTo>
                  <a:pt x="330" y="654"/>
                </a:lnTo>
                <a:lnTo>
                  <a:pt x="318" y="654"/>
                </a:lnTo>
                <a:lnTo>
                  <a:pt x="312" y="648"/>
                </a:lnTo>
                <a:lnTo>
                  <a:pt x="330" y="642"/>
                </a:lnTo>
                <a:lnTo>
                  <a:pt x="324" y="630"/>
                </a:lnTo>
                <a:lnTo>
                  <a:pt x="330" y="630"/>
                </a:lnTo>
                <a:lnTo>
                  <a:pt x="324" y="624"/>
                </a:lnTo>
                <a:lnTo>
                  <a:pt x="324" y="624"/>
                </a:lnTo>
                <a:lnTo>
                  <a:pt x="318" y="630"/>
                </a:lnTo>
                <a:lnTo>
                  <a:pt x="300" y="636"/>
                </a:lnTo>
                <a:lnTo>
                  <a:pt x="300" y="630"/>
                </a:lnTo>
                <a:lnTo>
                  <a:pt x="294" y="630"/>
                </a:lnTo>
                <a:lnTo>
                  <a:pt x="294" y="624"/>
                </a:lnTo>
                <a:lnTo>
                  <a:pt x="288" y="624"/>
                </a:lnTo>
                <a:lnTo>
                  <a:pt x="294" y="624"/>
                </a:lnTo>
                <a:lnTo>
                  <a:pt x="288" y="624"/>
                </a:lnTo>
                <a:lnTo>
                  <a:pt x="276" y="618"/>
                </a:lnTo>
                <a:lnTo>
                  <a:pt x="252" y="606"/>
                </a:lnTo>
                <a:lnTo>
                  <a:pt x="246" y="612"/>
                </a:lnTo>
                <a:lnTo>
                  <a:pt x="252" y="618"/>
                </a:lnTo>
                <a:lnTo>
                  <a:pt x="252" y="624"/>
                </a:lnTo>
                <a:lnTo>
                  <a:pt x="264" y="630"/>
                </a:lnTo>
                <a:lnTo>
                  <a:pt x="264" y="636"/>
                </a:lnTo>
                <a:lnTo>
                  <a:pt x="246" y="642"/>
                </a:lnTo>
                <a:lnTo>
                  <a:pt x="234" y="654"/>
                </a:lnTo>
                <a:lnTo>
                  <a:pt x="228" y="654"/>
                </a:lnTo>
                <a:lnTo>
                  <a:pt x="222" y="648"/>
                </a:lnTo>
                <a:lnTo>
                  <a:pt x="222" y="636"/>
                </a:lnTo>
                <a:lnTo>
                  <a:pt x="210" y="624"/>
                </a:lnTo>
                <a:lnTo>
                  <a:pt x="204" y="624"/>
                </a:lnTo>
                <a:lnTo>
                  <a:pt x="204" y="618"/>
                </a:lnTo>
                <a:lnTo>
                  <a:pt x="192" y="618"/>
                </a:lnTo>
                <a:lnTo>
                  <a:pt x="186" y="606"/>
                </a:lnTo>
                <a:lnTo>
                  <a:pt x="204" y="600"/>
                </a:lnTo>
                <a:lnTo>
                  <a:pt x="204" y="588"/>
                </a:lnTo>
                <a:lnTo>
                  <a:pt x="210" y="588"/>
                </a:lnTo>
                <a:lnTo>
                  <a:pt x="204" y="576"/>
                </a:lnTo>
                <a:lnTo>
                  <a:pt x="192" y="576"/>
                </a:lnTo>
                <a:lnTo>
                  <a:pt x="186" y="582"/>
                </a:lnTo>
                <a:lnTo>
                  <a:pt x="180" y="576"/>
                </a:lnTo>
                <a:lnTo>
                  <a:pt x="174" y="582"/>
                </a:lnTo>
                <a:lnTo>
                  <a:pt x="168" y="582"/>
                </a:lnTo>
                <a:lnTo>
                  <a:pt x="168" y="576"/>
                </a:lnTo>
                <a:lnTo>
                  <a:pt x="156" y="576"/>
                </a:lnTo>
                <a:lnTo>
                  <a:pt x="150" y="564"/>
                </a:lnTo>
                <a:lnTo>
                  <a:pt x="144" y="564"/>
                </a:lnTo>
                <a:lnTo>
                  <a:pt x="120" y="558"/>
                </a:lnTo>
                <a:lnTo>
                  <a:pt x="114" y="558"/>
                </a:lnTo>
                <a:lnTo>
                  <a:pt x="108" y="552"/>
                </a:lnTo>
                <a:lnTo>
                  <a:pt x="102" y="540"/>
                </a:lnTo>
                <a:lnTo>
                  <a:pt x="102" y="534"/>
                </a:lnTo>
                <a:lnTo>
                  <a:pt x="102" y="528"/>
                </a:lnTo>
                <a:lnTo>
                  <a:pt x="96" y="534"/>
                </a:lnTo>
                <a:lnTo>
                  <a:pt x="96" y="528"/>
                </a:lnTo>
                <a:lnTo>
                  <a:pt x="90" y="528"/>
                </a:lnTo>
                <a:lnTo>
                  <a:pt x="78" y="528"/>
                </a:lnTo>
                <a:lnTo>
                  <a:pt x="78" y="534"/>
                </a:lnTo>
                <a:lnTo>
                  <a:pt x="78" y="534"/>
                </a:lnTo>
                <a:lnTo>
                  <a:pt x="78" y="540"/>
                </a:lnTo>
                <a:lnTo>
                  <a:pt x="78" y="540"/>
                </a:lnTo>
                <a:lnTo>
                  <a:pt x="78" y="546"/>
                </a:lnTo>
                <a:lnTo>
                  <a:pt x="60" y="546"/>
                </a:lnTo>
                <a:lnTo>
                  <a:pt x="66" y="546"/>
                </a:lnTo>
                <a:lnTo>
                  <a:pt x="72" y="534"/>
                </a:lnTo>
                <a:lnTo>
                  <a:pt x="72" y="528"/>
                </a:lnTo>
                <a:lnTo>
                  <a:pt x="72" y="522"/>
                </a:lnTo>
                <a:lnTo>
                  <a:pt x="78" y="516"/>
                </a:lnTo>
                <a:lnTo>
                  <a:pt x="78" y="510"/>
                </a:lnTo>
                <a:lnTo>
                  <a:pt x="78" y="510"/>
                </a:lnTo>
                <a:lnTo>
                  <a:pt x="78" y="510"/>
                </a:lnTo>
                <a:lnTo>
                  <a:pt x="84" y="498"/>
                </a:lnTo>
                <a:lnTo>
                  <a:pt x="84" y="492"/>
                </a:lnTo>
                <a:lnTo>
                  <a:pt x="84" y="492"/>
                </a:lnTo>
                <a:lnTo>
                  <a:pt x="72" y="486"/>
                </a:lnTo>
                <a:lnTo>
                  <a:pt x="72" y="480"/>
                </a:lnTo>
                <a:lnTo>
                  <a:pt x="78" y="480"/>
                </a:lnTo>
                <a:lnTo>
                  <a:pt x="78" y="474"/>
                </a:lnTo>
                <a:lnTo>
                  <a:pt x="72" y="468"/>
                </a:lnTo>
                <a:lnTo>
                  <a:pt x="66" y="462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0"/>
                </a:lnTo>
                <a:lnTo>
                  <a:pt x="54" y="444"/>
                </a:lnTo>
                <a:lnTo>
                  <a:pt x="54" y="444"/>
                </a:lnTo>
                <a:lnTo>
                  <a:pt x="54" y="432"/>
                </a:lnTo>
                <a:lnTo>
                  <a:pt x="48" y="432"/>
                </a:lnTo>
                <a:lnTo>
                  <a:pt x="42" y="420"/>
                </a:lnTo>
                <a:lnTo>
                  <a:pt x="42" y="420"/>
                </a:lnTo>
                <a:lnTo>
                  <a:pt x="42" y="414"/>
                </a:lnTo>
                <a:lnTo>
                  <a:pt x="48" y="402"/>
                </a:lnTo>
                <a:lnTo>
                  <a:pt x="54" y="396"/>
                </a:lnTo>
                <a:lnTo>
                  <a:pt x="48" y="396"/>
                </a:lnTo>
                <a:lnTo>
                  <a:pt x="54" y="390"/>
                </a:lnTo>
                <a:lnTo>
                  <a:pt x="54" y="384"/>
                </a:lnTo>
                <a:lnTo>
                  <a:pt x="54" y="378"/>
                </a:lnTo>
                <a:lnTo>
                  <a:pt x="54" y="378"/>
                </a:lnTo>
                <a:lnTo>
                  <a:pt x="48" y="378"/>
                </a:lnTo>
                <a:lnTo>
                  <a:pt x="48" y="372"/>
                </a:lnTo>
                <a:lnTo>
                  <a:pt x="54" y="366"/>
                </a:lnTo>
                <a:lnTo>
                  <a:pt x="48" y="366"/>
                </a:lnTo>
                <a:lnTo>
                  <a:pt x="48" y="360"/>
                </a:lnTo>
                <a:lnTo>
                  <a:pt x="54" y="360"/>
                </a:lnTo>
                <a:lnTo>
                  <a:pt x="48" y="354"/>
                </a:lnTo>
                <a:lnTo>
                  <a:pt x="42" y="354"/>
                </a:lnTo>
                <a:lnTo>
                  <a:pt x="42" y="354"/>
                </a:lnTo>
                <a:lnTo>
                  <a:pt x="36" y="354"/>
                </a:lnTo>
                <a:lnTo>
                  <a:pt x="36" y="348"/>
                </a:lnTo>
                <a:lnTo>
                  <a:pt x="36" y="342"/>
                </a:lnTo>
                <a:lnTo>
                  <a:pt x="36" y="336"/>
                </a:lnTo>
                <a:lnTo>
                  <a:pt x="42" y="324"/>
                </a:lnTo>
                <a:lnTo>
                  <a:pt x="42" y="324"/>
                </a:lnTo>
                <a:lnTo>
                  <a:pt x="42" y="318"/>
                </a:lnTo>
                <a:lnTo>
                  <a:pt x="42" y="312"/>
                </a:lnTo>
                <a:lnTo>
                  <a:pt x="42" y="312"/>
                </a:lnTo>
                <a:lnTo>
                  <a:pt x="42" y="306"/>
                </a:lnTo>
                <a:lnTo>
                  <a:pt x="36" y="306"/>
                </a:lnTo>
                <a:lnTo>
                  <a:pt x="30" y="300"/>
                </a:lnTo>
                <a:lnTo>
                  <a:pt x="24" y="294"/>
                </a:lnTo>
                <a:lnTo>
                  <a:pt x="18" y="288"/>
                </a:lnTo>
                <a:lnTo>
                  <a:pt x="12" y="282"/>
                </a:lnTo>
                <a:lnTo>
                  <a:pt x="6" y="282"/>
                </a:lnTo>
                <a:lnTo>
                  <a:pt x="6" y="276"/>
                </a:lnTo>
                <a:lnTo>
                  <a:pt x="0" y="276"/>
                </a:lnTo>
                <a:lnTo>
                  <a:pt x="0" y="270"/>
                </a:lnTo>
                <a:lnTo>
                  <a:pt x="0" y="270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6" y="252"/>
                </a:lnTo>
                <a:lnTo>
                  <a:pt x="12" y="252"/>
                </a:lnTo>
                <a:lnTo>
                  <a:pt x="12" y="252"/>
                </a:lnTo>
                <a:lnTo>
                  <a:pt x="18" y="246"/>
                </a:lnTo>
                <a:lnTo>
                  <a:pt x="18" y="246"/>
                </a:lnTo>
                <a:lnTo>
                  <a:pt x="24" y="234"/>
                </a:lnTo>
                <a:lnTo>
                  <a:pt x="18" y="228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30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04"/>
                </a:lnTo>
                <a:lnTo>
                  <a:pt x="18" y="198"/>
                </a:lnTo>
                <a:lnTo>
                  <a:pt x="18" y="192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56"/>
                </a:lnTo>
                <a:lnTo>
                  <a:pt x="12" y="156"/>
                </a:lnTo>
                <a:lnTo>
                  <a:pt x="6" y="156"/>
                </a:lnTo>
                <a:lnTo>
                  <a:pt x="6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24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8"/>
                </a:lnTo>
                <a:lnTo>
                  <a:pt x="36" y="168"/>
                </a:lnTo>
                <a:lnTo>
                  <a:pt x="36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0"/>
                </a:lnTo>
                <a:lnTo>
                  <a:pt x="54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78" y="102"/>
                </a:lnTo>
                <a:lnTo>
                  <a:pt x="102" y="96"/>
                </a:lnTo>
                <a:lnTo>
                  <a:pt x="108" y="102"/>
                </a:lnTo>
                <a:lnTo>
                  <a:pt x="120" y="102"/>
                </a:lnTo>
                <a:lnTo>
                  <a:pt x="126" y="96"/>
                </a:lnTo>
                <a:lnTo>
                  <a:pt x="138" y="96"/>
                </a:lnTo>
                <a:lnTo>
                  <a:pt x="150" y="90"/>
                </a:lnTo>
                <a:lnTo>
                  <a:pt x="156" y="90"/>
                </a:lnTo>
                <a:lnTo>
                  <a:pt x="168" y="84"/>
                </a:lnTo>
                <a:lnTo>
                  <a:pt x="180" y="84"/>
                </a:lnTo>
                <a:lnTo>
                  <a:pt x="192" y="72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2" y="72"/>
                </a:lnTo>
                <a:lnTo>
                  <a:pt x="198" y="66"/>
                </a:lnTo>
                <a:lnTo>
                  <a:pt x="198" y="60"/>
                </a:lnTo>
                <a:lnTo>
                  <a:pt x="204" y="60"/>
                </a:lnTo>
                <a:lnTo>
                  <a:pt x="204" y="54"/>
                </a:lnTo>
                <a:lnTo>
                  <a:pt x="210" y="48"/>
                </a:lnTo>
                <a:lnTo>
                  <a:pt x="216" y="42"/>
                </a:lnTo>
                <a:lnTo>
                  <a:pt x="228" y="42"/>
                </a:lnTo>
                <a:lnTo>
                  <a:pt x="234" y="42"/>
                </a:lnTo>
                <a:lnTo>
                  <a:pt x="246" y="36"/>
                </a:lnTo>
                <a:lnTo>
                  <a:pt x="258" y="30"/>
                </a:lnTo>
                <a:lnTo>
                  <a:pt x="264" y="24"/>
                </a:lnTo>
                <a:lnTo>
                  <a:pt x="282" y="18"/>
                </a:lnTo>
                <a:lnTo>
                  <a:pt x="318" y="12"/>
                </a:lnTo>
                <a:lnTo>
                  <a:pt x="348" y="0"/>
                </a:lnTo>
                <a:lnTo>
                  <a:pt x="378" y="0"/>
                </a:lnTo>
                <a:lnTo>
                  <a:pt x="384" y="0"/>
                </a:lnTo>
                <a:lnTo>
                  <a:pt x="384" y="6"/>
                </a:lnTo>
                <a:lnTo>
                  <a:pt x="390" y="6"/>
                </a:lnTo>
                <a:lnTo>
                  <a:pt x="408" y="18"/>
                </a:lnTo>
                <a:lnTo>
                  <a:pt x="420" y="24"/>
                </a:lnTo>
                <a:lnTo>
                  <a:pt x="420" y="30"/>
                </a:lnTo>
                <a:lnTo>
                  <a:pt x="426" y="36"/>
                </a:lnTo>
                <a:lnTo>
                  <a:pt x="426" y="36"/>
                </a:lnTo>
                <a:lnTo>
                  <a:pt x="426" y="36"/>
                </a:lnTo>
                <a:lnTo>
                  <a:pt x="414" y="24"/>
                </a:lnTo>
                <a:lnTo>
                  <a:pt x="408" y="18"/>
                </a:lnTo>
                <a:lnTo>
                  <a:pt x="390" y="12"/>
                </a:lnTo>
                <a:lnTo>
                  <a:pt x="390" y="12"/>
                </a:lnTo>
                <a:lnTo>
                  <a:pt x="390" y="12"/>
                </a:lnTo>
                <a:lnTo>
                  <a:pt x="384" y="12"/>
                </a:lnTo>
                <a:lnTo>
                  <a:pt x="390" y="18"/>
                </a:lnTo>
                <a:lnTo>
                  <a:pt x="396" y="24"/>
                </a:lnTo>
                <a:lnTo>
                  <a:pt x="390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6"/>
                </a:lnTo>
                <a:lnTo>
                  <a:pt x="402" y="42"/>
                </a:lnTo>
                <a:lnTo>
                  <a:pt x="402" y="42"/>
                </a:lnTo>
                <a:lnTo>
                  <a:pt x="396" y="42"/>
                </a:lnTo>
                <a:lnTo>
                  <a:pt x="402" y="48"/>
                </a:lnTo>
                <a:lnTo>
                  <a:pt x="402" y="48"/>
                </a:lnTo>
                <a:lnTo>
                  <a:pt x="402" y="54"/>
                </a:lnTo>
                <a:lnTo>
                  <a:pt x="402" y="54"/>
                </a:lnTo>
                <a:lnTo>
                  <a:pt x="402" y="60"/>
                </a:lnTo>
                <a:lnTo>
                  <a:pt x="402" y="60"/>
                </a:lnTo>
                <a:lnTo>
                  <a:pt x="408" y="66"/>
                </a:lnTo>
                <a:lnTo>
                  <a:pt x="408" y="66"/>
                </a:lnTo>
                <a:lnTo>
                  <a:pt x="414" y="66"/>
                </a:lnTo>
                <a:lnTo>
                  <a:pt x="414" y="66"/>
                </a:lnTo>
                <a:lnTo>
                  <a:pt x="420" y="66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0" y="72"/>
                </a:lnTo>
                <a:lnTo>
                  <a:pt x="426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8" y="72"/>
                </a:lnTo>
                <a:lnTo>
                  <a:pt x="438" y="72"/>
                </a:lnTo>
                <a:lnTo>
                  <a:pt x="444" y="72"/>
                </a:lnTo>
                <a:lnTo>
                  <a:pt x="462" y="72"/>
                </a:lnTo>
                <a:lnTo>
                  <a:pt x="474" y="66"/>
                </a:lnTo>
                <a:lnTo>
                  <a:pt x="486" y="66"/>
                </a:lnTo>
                <a:lnTo>
                  <a:pt x="492" y="60"/>
                </a:lnTo>
                <a:lnTo>
                  <a:pt x="498" y="54"/>
                </a:lnTo>
                <a:lnTo>
                  <a:pt x="504" y="60"/>
                </a:lnTo>
                <a:lnTo>
                  <a:pt x="498" y="60"/>
                </a:lnTo>
                <a:lnTo>
                  <a:pt x="492" y="60"/>
                </a:lnTo>
                <a:lnTo>
                  <a:pt x="486" y="66"/>
                </a:lnTo>
                <a:lnTo>
                  <a:pt x="480" y="72"/>
                </a:lnTo>
                <a:lnTo>
                  <a:pt x="474" y="72"/>
                </a:lnTo>
                <a:lnTo>
                  <a:pt x="468" y="72"/>
                </a:lnTo>
                <a:lnTo>
                  <a:pt x="462" y="72"/>
                </a:lnTo>
                <a:lnTo>
                  <a:pt x="462" y="78"/>
                </a:lnTo>
                <a:lnTo>
                  <a:pt x="462" y="84"/>
                </a:lnTo>
                <a:lnTo>
                  <a:pt x="468" y="84"/>
                </a:lnTo>
                <a:lnTo>
                  <a:pt x="474" y="84"/>
                </a:lnTo>
                <a:lnTo>
                  <a:pt x="480" y="84"/>
                </a:lnTo>
                <a:lnTo>
                  <a:pt x="480" y="84"/>
                </a:lnTo>
                <a:lnTo>
                  <a:pt x="474" y="90"/>
                </a:lnTo>
                <a:lnTo>
                  <a:pt x="474" y="90"/>
                </a:lnTo>
                <a:lnTo>
                  <a:pt x="480" y="84"/>
                </a:lnTo>
                <a:lnTo>
                  <a:pt x="486" y="78"/>
                </a:lnTo>
                <a:lnTo>
                  <a:pt x="492" y="72"/>
                </a:lnTo>
                <a:lnTo>
                  <a:pt x="498" y="72"/>
                </a:lnTo>
                <a:lnTo>
                  <a:pt x="498" y="72"/>
                </a:lnTo>
                <a:lnTo>
                  <a:pt x="504" y="66"/>
                </a:lnTo>
                <a:lnTo>
                  <a:pt x="510" y="66"/>
                </a:lnTo>
                <a:lnTo>
                  <a:pt x="510" y="60"/>
                </a:lnTo>
                <a:lnTo>
                  <a:pt x="510" y="60"/>
                </a:lnTo>
                <a:lnTo>
                  <a:pt x="510" y="60"/>
                </a:lnTo>
                <a:lnTo>
                  <a:pt x="534" y="60"/>
                </a:lnTo>
                <a:lnTo>
                  <a:pt x="552" y="66"/>
                </a:lnTo>
                <a:lnTo>
                  <a:pt x="582" y="72"/>
                </a:lnTo>
                <a:lnTo>
                  <a:pt x="666" y="78"/>
                </a:lnTo>
                <a:lnTo>
                  <a:pt x="768" y="72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2" name=""/>
          <p:cNvSpPr/>
          <p:nvPr/>
        </p:nvSpPr>
        <p:spPr>
          <a:xfrm>
            <a:off x="10431360" y="2270160"/>
            <a:ext cx="201600" cy="484200"/>
          </a:xfrm>
          <a:custGeom>
            <a:avLst/>
            <a:gdLst/>
            <a:ahLst/>
            <a:rect l="l" t="t" r="r" b="b"/>
            <a:pathLst>
              <a:path w="126" h="306">
                <a:moveTo>
                  <a:pt x="0" y="12"/>
                </a:move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24"/>
                </a:lnTo>
                <a:lnTo>
                  <a:pt x="60" y="24"/>
                </a:lnTo>
                <a:lnTo>
                  <a:pt x="66" y="30"/>
                </a:lnTo>
                <a:lnTo>
                  <a:pt x="84" y="84"/>
                </a:lnTo>
                <a:lnTo>
                  <a:pt x="90" y="78"/>
                </a:lnTo>
                <a:lnTo>
                  <a:pt x="90" y="84"/>
                </a:lnTo>
                <a:lnTo>
                  <a:pt x="96" y="90"/>
                </a:lnTo>
                <a:lnTo>
                  <a:pt x="96" y="102"/>
                </a:lnTo>
                <a:lnTo>
                  <a:pt x="96" y="108"/>
                </a:lnTo>
                <a:lnTo>
                  <a:pt x="96" y="114"/>
                </a:lnTo>
                <a:lnTo>
                  <a:pt x="102" y="126"/>
                </a:lnTo>
                <a:lnTo>
                  <a:pt x="102" y="126"/>
                </a:lnTo>
                <a:lnTo>
                  <a:pt x="108" y="150"/>
                </a:lnTo>
                <a:lnTo>
                  <a:pt x="114" y="162"/>
                </a:lnTo>
                <a:lnTo>
                  <a:pt x="120" y="162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6" y="174"/>
                </a:lnTo>
                <a:lnTo>
                  <a:pt x="126" y="174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204"/>
                </a:lnTo>
                <a:lnTo>
                  <a:pt x="126" y="204"/>
                </a:lnTo>
                <a:lnTo>
                  <a:pt x="126" y="240"/>
                </a:lnTo>
                <a:lnTo>
                  <a:pt x="90" y="246"/>
                </a:lnTo>
                <a:lnTo>
                  <a:pt x="84" y="252"/>
                </a:lnTo>
                <a:lnTo>
                  <a:pt x="78" y="258"/>
                </a:lnTo>
                <a:lnTo>
                  <a:pt x="66" y="270"/>
                </a:lnTo>
                <a:lnTo>
                  <a:pt x="60" y="282"/>
                </a:lnTo>
                <a:lnTo>
                  <a:pt x="54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300"/>
                </a:lnTo>
                <a:lnTo>
                  <a:pt x="60" y="300"/>
                </a:lnTo>
                <a:lnTo>
                  <a:pt x="66" y="300"/>
                </a:lnTo>
                <a:lnTo>
                  <a:pt x="66" y="306"/>
                </a:lnTo>
                <a:lnTo>
                  <a:pt x="72" y="306"/>
                </a:lnTo>
                <a:lnTo>
                  <a:pt x="72" y="300"/>
                </a:lnTo>
              </a:path>
            </a:pathLst>
          </a:custGeom>
          <a:solidFill>
            <a:srgbClr val="00f008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3" name=""/>
          <p:cNvSpPr/>
          <p:nvPr/>
        </p:nvSpPr>
        <p:spPr>
          <a:xfrm>
            <a:off x="9225000" y="2357280"/>
            <a:ext cx="76320" cy="46080"/>
          </a:xfrm>
          <a:custGeom>
            <a:avLst/>
            <a:gdLst/>
            <a:ahLst/>
            <a:rect l="l" t="t" r="r" b="b"/>
            <a:pathLst>
              <a:path w="48" h="30">
                <a:moveTo>
                  <a:pt x="0" y="12"/>
                </a:move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8" y="12"/>
                </a:lnTo>
                <a:lnTo>
                  <a:pt x="24" y="12"/>
                </a:lnTo>
                <a:lnTo>
                  <a:pt x="30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12" y="18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4" name=""/>
          <p:cNvSpPr/>
          <p:nvPr/>
        </p:nvSpPr>
        <p:spPr>
          <a:xfrm>
            <a:off x="8132760" y="4002120"/>
            <a:ext cx="1719360" cy="1881000"/>
          </a:xfrm>
          <a:custGeom>
            <a:avLst/>
            <a:gdLst/>
            <a:ahLst/>
            <a:rect l="l" t="t" r="r" b="b"/>
            <a:pathLst>
              <a:path w="1086" h="1188">
                <a:moveTo>
                  <a:pt x="312" y="30"/>
                </a:moveTo>
                <a:lnTo>
                  <a:pt x="312" y="24"/>
                </a:lnTo>
                <a:lnTo>
                  <a:pt x="312" y="24"/>
                </a:lnTo>
                <a:lnTo>
                  <a:pt x="306" y="18"/>
                </a:lnTo>
                <a:lnTo>
                  <a:pt x="306" y="12"/>
                </a:lnTo>
                <a:lnTo>
                  <a:pt x="306" y="12"/>
                </a:lnTo>
                <a:lnTo>
                  <a:pt x="300" y="12"/>
                </a:lnTo>
                <a:lnTo>
                  <a:pt x="288" y="12"/>
                </a:lnTo>
                <a:lnTo>
                  <a:pt x="282" y="18"/>
                </a:lnTo>
                <a:lnTo>
                  <a:pt x="282" y="24"/>
                </a:lnTo>
                <a:lnTo>
                  <a:pt x="270" y="24"/>
                </a:lnTo>
                <a:lnTo>
                  <a:pt x="270" y="24"/>
                </a:lnTo>
                <a:lnTo>
                  <a:pt x="258" y="12"/>
                </a:lnTo>
                <a:lnTo>
                  <a:pt x="258" y="6"/>
                </a:lnTo>
                <a:lnTo>
                  <a:pt x="258" y="0"/>
                </a:lnTo>
                <a:lnTo>
                  <a:pt x="252" y="0"/>
                </a:lnTo>
                <a:lnTo>
                  <a:pt x="252" y="0"/>
                </a:lnTo>
                <a:lnTo>
                  <a:pt x="240" y="0"/>
                </a:lnTo>
                <a:lnTo>
                  <a:pt x="240" y="6"/>
                </a:lnTo>
                <a:lnTo>
                  <a:pt x="240" y="12"/>
                </a:lnTo>
                <a:lnTo>
                  <a:pt x="240" y="18"/>
                </a:lnTo>
                <a:lnTo>
                  <a:pt x="240" y="30"/>
                </a:lnTo>
                <a:lnTo>
                  <a:pt x="240" y="36"/>
                </a:lnTo>
                <a:lnTo>
                  <a:pt x="234" y="42"/>
                </a:lnTo>
                <a:lnTo>
                  <a:pt x="216" y="66"/>
                </a:lnTo>
                <a:lnTo>
                  <a:pt x="216" y="66"/>
                </a:lnTo>
                <a:lnTo>
                  <a:pt x="222" y="78"/>
                </a:lnTo>
                <a:lnTo>
                  <a:pt x="222" y="84"/>
                </a:lnTo>
                <a:lnTo>
                  <a:pt x="222" y="90"/>
                </a:lnTo>
                <a:lnTo>
                  <a:pt x="216" y="96"/>
                </a:lnTo>
                <a:lnTo>
                  <a:pt x="216" y="96"/>
                </a:lnTo>
                <a:lnTo>
                  <a:pt x="210" y="90"/>
                </a:lnTo>
                <a:lnTo>
                  <a:pt x="210" y="84"/>
                </a:lnTo>
                <a:lnTo>
                  <a:pt x="210" y="84"/>
                </a:lnTo>
                <a:lnTo>
                  <a:pt x="198" y="72"/>
                </a:lnTo>
                <a:lnTo>
                  <a:pt x="204" y="60"/>
                </a:lnTo>
                <a:lnTo>
                  <a:pt x="204" y="54"/>
                </a:lnTo>
                <a:lnTo>
                  <a:pt x="198" y="54"/>
                </a:lnTo>
                <a:lnTo>
                  <a:pt x="192" y="54"/>
                </a:lnTo>
                <a:lnTo>
                  <a:pt x="180" y="54"/>
                </a:lnTo>
                <a:lnTo>
                  <a:pt x="174" y="36"/>
                </a:lnTo>
                <a:lnTo>
                  <a:pt x="168" y="36"/>
                </a:lnTo>
                <a:lnTo>
                  <a:pt x="162" y="30"/>
                </a:lnTo>
                <a:lnTo>
                  <a:pt x="168" y="12"/>
                </a:lnTo>
                <a:lnTo>
                  <a:pt x="168" y="6"/>
                </a:lnTo>
                <a:lnTo>
                  <a:pt x="162" y="6"/>
                </a:lnTo>
                <a:lnTo>
                  <a:pt x="162" y="6"/>
                </a:lnTo>
                <a:lnTo>
                  <a:pt x="150" y="18"/>
                </a:lnTo>
                <a:lnTo>
                  <a:pt x="132" y="30"/>
                </a:lnTo>
                <a:lnTo>
                  <a:pt x="132" y="36"/>
                </a:lnTo>
                <a:lnTo>
                  <a:pt x="138" y="48"/>
                </a:lnTo>
                <a:lnTo>
                  <a:pt x="138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14" y="72"/>
                </a:lnTo>
                <a:lnTo>
                  <a:pt x="108" y="78"/>
                </a:lnTo>
                <a:lnTo>
                  <a:pt x="102" y="78"/>
                </a:lnTo>
                <a:lnTo>
                  <a:pt x="96" y="72"/>
                </a:lnTo>
                <a:lnTo>
                  <a:pt x="90" y="78"/>
                </a:lnTo>
                <a:lnTo>
                  <a:pt x="84" y="72"/>
                </a:lnTo>
                <a:lnTo>
                  <a:pt x="72" y="78"/>
                </a:lnTo>
                <a:lnTo>
                  <a:pt x="66" y="78"/>
                </a:lnTo>
                <a:lnTo>
                  <a:pt x="60" y="78"/>
                </a:lnTo>
                <a:lnTo>
                  <a:pt x="54" y="90"/>
                </a:lnTo>
                <a:lnTo>
                  <a:pt x="48" y="90"/>
                </a:lnTo>
                <a:lnTo>
                  <a:pt x="42" y="90"/>
                </a:lnTo>
                <a:lnTo>
                  <a:pt x="36" y="84"/>
                </a:lnTo>
                <a:lnTo>
                  <a:pt x="36" y="84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8"/>
                </a:lnTo>
                <a:lnTo>
                  <a:pt x="18" y="114"/>
                </a:lnTo>
                <a:lnTo>
                  <a:pt x="24" y="114"/>
                </a:lnTo>
                <a:lnTo>
                  <a:pt x="24" y="120"/>
                </a:lnTo>
                <a:lnTo>
                  <a:pt x="36" y="120"/>
                </a:lnTo>
                <a:lnTo>
                  <a:pt x="30" y="132"/>
                </a:lnTo>
                <a:lnTo>
                  <a:pt x="36" y="138"/>
                </a:lnTo>
                <a:lnTo>
                  <a:pt x="42" y="144"/>
                </a:lnTo>
                <a:lnTo>
                  <a:pt x="48" y="150"/>
                </a:lnTo>
                <a:lnTo>
                  <a:pt x="48" y="156"/>
                </a:lnTo>
                <a:lnTo>
                  <a:pt x="42" y="162"/>
                </a:lnTo>
                <a:lnTo>
                  <a:pt x="48" y="174"/>
                </a:lnTo>
                <a:lnTo>
                  <a:pt x="42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86"/>
                </a:lnTo>
                <a:lnTo>
                  <a:pt x="24" y="186"/>
                </a:lnTo>
                <a:lnTo>
                  <a:pt x="24" y="192"/>
                </a:lnTo>
                <a:lnTo>
                  <a:pt x="18" y="192"/>
                </a:lnTo>
                <a:lnTo>
                  <a:pt x="12" y="186"/>
                </a:lnTo>
                <a:lnTo>
                  <a:pt x="0" y="192"/>
                </a:lnTo>
                <a:lnTo>
                  <a:pt x="0" y="198"/>
                </a:lnTo>
                <a:lnTo>
                  <a:pt x="0" y="204"/>
                </a:lnTo>
                <a:lnTo>
                  <a:pt x="12" y="204"/>
                </a:lnTo>
                <a:lnTo>
                  <a:pt x="12" y="216"/>
                </a:lnTo>
                <a:lnTo>
                  <a:pt x="12" y="222"/>
                </a:lnTo>
                <a:lnTo>
                  <a:pt x="18" y="228"/>
                </a:lnTo>
                <a:lnTo>
                  <a:pt x="30" y="228"/>
                </a:lnTo>
                <a:lnTo>
                  <a:pt x="36" y="234"/>
                </a:lnTo>
                <a:lnTo>
                  <a:pt x="36" y="234"/>
                </a:lnTo>
                <a:lnTo>
                  <a:pt x="36" y="246"/>
                </a:lnTo>
                <a:lnTo>
                  <a:pt x="36" y="246"/>
                </a:lnTo>
                <a:lnTo>
                  <a:pt x="42" y="252"/>
                </a:lnTo>
                <a:lnTo>
                  <a:pt x="42" y="252"/>
                </a:lnTo>
                <a:lnTo>
                  <a:pt x="36" y="252"/>
                </a:lnTo>
                <a:lnTo>
                  <a:pt x="30" y="252"/>
                </a:lnTo>
                <a:lnTo>
                  <a:pt x="30" y="258"/>
                </a:lnTo>
                <a:lnTo>
                  <a:pt x="30" y="264"/>
                </a:lnTo>
                <a:lnTo>
                  <a:pt x="24" y="270"/>
                </a:lnTo>
                <a:lnTo>
                  <a:pt x="24" y="270"/>
                </a:lnTo>
                <a:lnTo>
                  <a:pt x="18" y="276"/>
                </a:lnTo>
                <a:lnTo>
                  <a:pt x="24" y="276"/>
                </a:lnTo>
                <a:lnTo>
                  <a:pt x="24" y="282"/>
                </a:lnTo>
                <a:lnTo>
                  <a:pt x="24" y="282"/>
                </a:lnTo>
                <a:lnTo>
                  <a:pt x="24" y="288"/>
                </a:lnTo>
                <a:lnTo>
                  <a:pt x="24" y="288"/>
                </a:lnTo>
                <a:lnTo>
                  <a:pt x="24" y="294"/>
                </a:lnTo>
                <a:lnTo>
                  <a:pt x="30" y="306"/>
                </a:lnTo>
                <a:lnTo>
                  <a:pt x="36" y="312"/>
                </a:lnTo>
                <a:lnTo>
                  <a:pt x="48" y="318"/>
                </a:lnTo>
                <a:lnTo>
                  <a:pt x="48" y="318"/>
                </a:lnTo>
                <a:lnTo>
                  <a:pt x="54" y="324"/>
                </a:lnTo>
                <a:lnTo>
                  <a:pt x="54" y="318"/>
                </a:lnTo>
                <a:lnTo>
                  <a:pt x="60" y="324"/>
                </a:lnTo>
                <a:lnTo>
                  <a:pt x="66" y="324"/>
                </a:lnTo>
                <a:lnTo>
                  <a:pt x="78" y="324"/>
                </a:lnTo>
                <a:lnTo>
                  <a:pt x="84" y="324"/>
                </a:lnTo>
                <a:lnTo>
                  <a:pt x="90" y="324"/>
                </a:lnTo>
                <a:lnTo>
                  <a:pt x="96" y="324"/>
                </a:lnTo>
                <a:lnTo>
                  <a:pt x="96" y="330"/>
                </a:lnTo>
                <a:lnTo>
                  <a:pt x="96" y="336"/>
                </a:lnTo>
                <a:lnTo>
                  <a:pt x="102" y="336"/>
                </a:lnTo>
                <a:lnTo>
                  <a:pt x="102" y="342"/>
                </a:lnTo>
                <a:lnTo>
                  <a:pt x="96" y="342"/>
                </a:lnTo>
                <a:lnTo>
                  <a:pt x="96" y="342"/>
                </a:lnTo>
                <a:lnTo>
                  <a:pt x="96" y="348"/>
                </a:lnTo>
                <a:lnTo>
                  <a:pt x="90" y="348"/>
                </a:lnTo>
                <a:lnTo>
                  <a:pt x="84" y="354"/>
                </a:lnTo>
                <a:lnTo>
                  <a:pt x="84" y="360"/>
                </a:lnTo>
                <a:lnTo>
                  <a:pt x="78" y="360"/>
                </a:lnTo>
                <a:lnTo>
                  <a:pt x="78" y="372"/>
                </a:lnTo>
                <a:lnTo>
                  <a:pt x="84" y="378"/>
                </a:lnTo>
                <a:lnTo>
                  <a:pt x="90" y="372"/>
                </a:lnTo>
                <a:lnTo>
                  <a:pt x="90" y="378"/>
                </a:lnTo>
                <a:lnTo>
                  <a:pt x="90" y="378"/>
                </a:lnTo>
                <a:lnTo>
                  <a:pt x="96" y="372"/>
                </a:lnTo>
                <a:lnTo>
                  <a:pt x="102" y="372"/>
                </a:lnTo>
                <a:lnTo>
                  <a:pt x="114" y="366"/>
                </a:lnTo>
                <a:lnTo>
                  <a:pt x="114" y="366"/>
                </a:lnTo>
                <a:lnTo>
                  <a:pt x="120" y="366"/>
                </a:lnTo>
                <a:lnTo>
                  <a:pt x="132" y="354"/>
                </a:lnTo>
                <a:lnTo>
                  <a:pt x="138" y="348"/>
                </a:lnTo>
                <a:lnTo>
                  <a:pt x="138" y="342"/>
                </a:lnTo>
                <a:lnTo>
                  <a:pt x="144" y="336"/>
                </a:lnTo>
                <a:lnTo>
                  <a:pt x="144" y="330"/>
                </a:lnTo>
                <a:lnTo>
                  <a:pt x="150" y="324"/>
                </a:lnTo>
                <a:lnTo>
                  <a:pt x="162" y="318"/>
                </a:lnTo>
                <a:lnTo>
                  <a:pt x="162" y="318"/>
                </a:lnTo>
                <a:lnTo>
                  <a:pt x="168" y="300"/>
                </a:lnTo>
                <a:lnTo>
                  <a:pt x="180" y="294"/>
                </a:lnTo>
                <a:lnTo>
                  <a:pt x="186" y="288"/>
                </a:lnTo>
                <a:lnTo>
                  <a:pt x="192" y="288"/>
                </a:lnTo>
                <a:lnTo>
                  <a:pt x="198" y="288"/>
                </a:lnTo>
                <a:lnTo>
                  <a:pt x="204" y="288"/>
                </a:lnTo>
                <a:lnTo>
                  <a:pt x="228" y="300"/>
                </a:lnTo>
                <a:lnTo>
                  <a:pt x="228" y="300"/>
                </a:lnTo>
                <a:lnTo>
                  <a:pt x="234" y="306"/>
                </a:lnTo>
                <a:lnTo>
                  <a:pt x="234" y="300"/>
                </a:lnTo>
                <a:lnTo>
                  <a:pt x="234" y="300"/>
                </a:lnTo>
                <a:lnTo>
                  <a:pt x="240" y="300"/>
                </a:lnTo>
                <a:lnTo>
                  <a:pt x="240" y="300"/>
                </a:lnTo>
                <a:lnTo>
                  <a:pt x="252" y="306"/>
                </a:lnTo>
                <a:lnTo>
                  <a:pt x="252" y="312"/>
                </a:lnTo>
                <a:lnTo>
                  <a:pt x="258" y="312"/>
                </a:lnTo>
                <a:lnTo>
                  <a:pt x="264" y="312"/>
                </a:lnTo>
                <a:lnTo>
                  <a:pt x="270" y="330"/>
                </a:lnTo>
                <a:lnTo>
                  <a:pt x="282" y="330"/>
                </a:lnTo>
                <a:lnTo>
                  <a:pt x="288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0"/>
                </a:lnTo>
                <a:lnTo>
                  <a:pt x="294" y="330"/>
                </a:lnTo>
                <a:lnTo>
                  <a:pt x="294" y="330"/>
                </a:lnTo>
                <a:lnTo>
                  <a:pt x="300" y="336"/>
                </a:lnTo>
                <a:lnTo>
                  <a:pt x="306" y="342"/>
                </a:lnTo>
                <a:lnTo>
                  <a:pt x="306" y="342"/>
                </a:lnTo>
                <a:lnTo>
                  <a:pt x="312" y="342"/>
                </a:lnTo>
                <a:lnTo>
                  <a:pt x="318" y="348"/>
                </a:lnTo>
                <a:lnTo>
                  <a:pt x="324" y="354"/>
                </a:lnTo>
                <a:lnTo>
                  <a:pt x="324" y="360"/>
                </a:lnTo>
                <a:lnTo>
                  <a:pt x="330" y="372"/>
                </a:lnTo>
                <a:lnTo>
                  <a:pt x="330" y="390"/>
                </a:lnTo>
                <a:lnTo>
                  <a:pt x="330" y="396"/>
                </a:lnTo>
                <a:lnTo>
                  <a:pt x="330" y="402"/>
                </a:lnTo>
                <a:lnTo>
                  <a:pt x="330" y="408"/>
                </a:lnTo>
                <a:lnTo>
                  <a:pt x="336" y="426"/>
                </a:lnTo>
                <a:lnTo>
                  <a:pt x="342" y="432"/>
                </a:lnTo>
                <a:lnTo>
                  <a:pt x="348" y="438"/>
                </a:lnTo>
                <a:lnTo>
                  <a:pt x="354" y="450"/>
                </a:lnTo>
                <a:lnTo>
                  <a:pt x="354" y="480"/>
                </a:lnTo>
                <a:lnTo>
                  <a:pt x="348" y="486"/>
                </a:lnTo>
                <a:lnTo>
                  <a:pt x="348" y="486"/>
                </a:lnTo>
                <a:lnTo>
                  <a:pt x="354" y="492"/>
                </a:lnTo>
                <a:lnTo>
                  <a:pt x="354" y="492"/>
                </a:lnTo>
                <a:lnTo>
                  <a:pt x="354" y="492"/>
                </a:lnTo>
                <a:lnTo>
                  <a:pt x="360" y="486"/>
                </a:lnTo>
                <a:lnTo>
                  <a:pt x="372" y="492"/>
                </a:lnTo>
                <a:lnTo>
                  <a:pt x="372" y="492"/>
                </a:lnTo>
                <a:lnTo>
                  <a:pt x="372" y="504"/>
                </a:lnTo>
                <a:lnTo>
                  <a:pt x="372" y="510"/>
                </a:lnTo>
                <a:lnTo>
                  <a:pt x="378" y="516"/>
                </a:lnTo>
                <a:lnTo>
                  <a:pt x="384" y="516"/>
                </a:lnTo>
                <a:lnTo>
                  <a:pt x="390" y="522"/>
                </a:lnTo>
                <a:lnTo>
                  <a:pt x="396" y="528"/>
                </a:lnTo>
                <a:lnTo>
                  <a:pt x="402" y="534"/>
                </a:lnTo>
                <a:lnTo>
                  <a:pt x="408" y="546"/>
                </a:lnTo>
                <a:lnTo>
                  <a:pt x="408" y="546"/>
                </a:lnTo>
                <a:lnTo>
                  <a:pt x="408" y="558"/>
                </a:lnTo>
                <a:lnTo>
                  <a:pt x="408" y="558"/>
                </a:lnTo>
                <a:lnTo>
                  <a:pt x="402" y="558"/>
                </a:lnTo>
                <a:lnTo>
                  <a:pt x="402" y="564"/>
                </a:lnTo>
                <a:lnTo>
                  <a:pt x="408" y="570"/>
                </a:lnTo>
                <a:lnTo>
                  <a:pt x="414" y="570"/>
                </a:lnTo>
                <a:lnTo>
                  <a:pt x="414" y="570"/>
                </a:lnTo>
                <a:lnTo>
                  <a:pt x="420" y="564"/>
                </a:lnTo>
                <a:lnTo>
                  <a:pt x="426" y="564"/>
                </a:lnTo>
                <a:lnTo>
                  <a:pt x="438" y="570"/>
                </a:lnTo>
                <a:lnTo>
                  <a:pt x="444" y="576"/>
                </a:lnTo>
                <a:lnTo>
                  <a:pt x="450" y="576"/>
                </a:lnTo>
                <a:lnTo>
                  <a:pt x="456" y="582"/>
                </a:lnTo>
                <a:lnTo>
                  <a:pt x="456" y="588"/>
                </a:lnTo>
                <a:lnTo>
                  <a:pt x="462" y="594"/>
                </a:lnTo>
                <a:lnTo>
                  <a:pt x="462" y="600"/>
                </a:lnTo>
                <a:lnTo>
                  <a:pt x="468" y="612"/>
                </a:lnTo>
                <a:lnTo>
                  <a:pt x="474" y="612"/>
                </a:lnTo>
                <a:lnTo>
                  <a:pt x="480" y="612"/>
                </a:lnTo>
                <a:lnTo>
                  <a:pt x="480" y="618"/>
                </a:lnTo>
                <a:lnTo>
                  <a:pt x="498" y="630"/>
                </a:lnTo>
                <a:lnTo>
                  <a:pt x="504" y="642"/>
                </a:lnTo>
                <a:lnTo>
                  <a:pt x="510" y="648"/>
                </a:lnTo>
                <a:lnTo>
                  <a:pt x="510" y="654"/>
                </a:lnTo>
                <a:lnTo>
                  <a:pt x="528" y="666"/>
                </a:lnTo>
                <a:lnTo>
                  <a:pt x="534" y="672"/>
                </a:lnTo>
                <a:lnTo>
                  <a:pt x="540" y="684"/>
                </a:lnTo>
                <a:lnTo>
                  <a:pt x="540" y="690"/>
                </a:lnTo>
                <a:lnTo>
                  <a:pt x="546" y="696"/>
                </a:lnTo>
                <a:lnTo>
                  <a:pt x="546" y="696"/>
                </a:lnTo>
                <a:lnTo>
                  <a:pt x="552" y="696"/>
                </a:lnTo>
                <a:lnTo>
                  <a:pt x="558" y="702"/>
                </a:lnTo>
                <a:lnTo>
                  <a:pt x="558" y="702"/>
                </a:lnTo>
                <a:lnTo>
                  <a:pt x="570" y="708"/>
                </a:lnTo>
                <a:lnTo>
                  <a:pt x="576" y="708"/>
                </a:lnTo>
                <a:lnTo>
                  <a:pt x="576" y="720"/>
                </a:lnTo>
                <a:lnTo>
                  <a:pt x="582" y="726"/>
                </a:lnTo>
                <a:lnTo>
                  <a:pt x="588" y="732"/>
                </a:lnTo>
                <a:lnTo>
                  <a:pt x="588" y="726"/>
                </a:lnTo>
                <a:lnTo>
                  <a:pt x="594" y="726"/>
                </a:lnTo>
                <a:lnTo>
                  <a:pt x="594" y="720"/>
                </a:lnTo>
                <a:lnTo>
                  <a:pt x="606" y="720"/>
                </a:lnTo>
                <a:lnTo>
                  <a:pt x="612" y="720"/>
                </a:lnTo>
                <a:lnTo>
                  <a:pt x="618" y="726"/>
                </a:lnTo>
                <a:lnTo>
                  <a:pt x="624" y="732"/>
                </a:lnTo>
                <a:lnTo>
                  <a:pt x="630" y="732"/>
                </a:lnTo>
                <a:lnTo>
                  <a:pt x="636" y="732"/>
                </a:lnTo>
                <a:lnTo>
                  <a:pt x="630" y="726"/>
                </a:lnTo>
                <a:lnTo>
                  <a:pt x="630" y="726"/>
                </a:lnTo>
                <a:lnTo>
                  <a:pt x="642" y="726"/>
                </a:lnTo>
                <a:lnTo>
                  <a:pt x="648" y="726"/>
                </a:lnTo>
                <a:lnTo>
                  <a:pt x="654" y="744"/>
                </a:lnTo>
                <a:lnTo>
                  <a:pt x="660" y="750"/>
                </a:lnTo>
                <a:lnTo>
                  <a:pt x="660" y="762"/>
                </a:lnTo>
                <a:lnTo>
                  <a:pt x="672" y="774"/>
                </a:lnTo>
                <a:lnTo>
                  <a:pt x="672" y="780"/>
                </a:lnTo>
                <a:lnTo>
                  <a:pt x="672" y="786"/>
                </a:lnTo>
                <a:lnTo>
                  <a:pt x="678" y="792"/>
                </a:lnTo>
                <a:lnTo>
                  <a:pt x="678" y="792"/>
                </a:lnTo>
                <a:lnTo>
                  <a:pt x="678" y="786"/>
                </a:lnTo>
                <a:lnTo>
                  <a:pt x="684" y="786"/>
                </a:lnTo>
                <a:lnTo>
                  <a:pt x="684" y="786"/>
                </a:lnTo>
                <a:lnTo>
                  <a:pt x="702" y="786"/>
                </a:lnTo>
                <a:lnTo>
                  <a:pt x="702" y="786"/>
                </a:lnTo>
                <a:lnTo>
                  <a:pt x="708" y="798"/>
                </a:lnTo>
                <a:lnTo>
                  <a:pt x="714" y="798"/>
                </a:lnTo>
                <a:lnTo>
                  <a:pt x="714" y="804"/>
                </a:lnTo>
                <a:lnTo>
                  <a:pt x="708" y="804"/>
                </a:lnTo>
                <a:lnTo>
                  <a:pt x="708" y="810"/>
                </a:lnTo>
                <a:lnTo>
                  <a:pt x="708" y="810"/>
                </a:lnTo>
                <a:lnTo>
                  <a:pt x="702" y="810"/>
                </a:lnTo>
                <a:lnTo>
                  <a:pt x="702" y="816"/>
                </a:lnTo>
                <a:lnTo>
                  <a:pt x="702" y="822"/>
                </a:lnTo>
                <a:lnTo>
                  <a:pt x="708" y="816"/>
                </a:lnTo>
                <a:lnTo>
                  <a:pt x="714" y="816"/>
                </a:lnTo>
                <a:lnTo>
                  <a:pt x="714" y="816"/>
                </a:lnTo>
                <a:lnTo>
                  <a:pt x="726" y="816"/>
                </a:lnTo>
                <a:lnTo>
                  <a:pt x="726" y="810"/>
                </a:lnTo>
                <a:lnTo>
                  <a:pt x="732" y="810"/>
                </a:lnTo>
                <a:lnTo>
                  <a:pt x="738" y="804"/>
                </a:lnTo>
                <a:lnTo>
                  <a:pt x="738" y="804"/>
                </a:lnTo>
                <a:lnTo>
                  <a:pt x="744" y="810"/>
                </a:lnTo>
                <a:lnTo>
                  <a:pt x="756" y="828"/>
                </a:lnTo>
                <a:lnTo>
                  <a:pt x="756" y="834"/>
                </a:lnTo>
                <a:lnTo>
                  <a:pt x="762" y="846"/>
                </a:lnTo>
                <a:lnTo>
                  <a:pt x="756" y="852"/>
                </a:lnTo>
                <a:lnTo>
                  <a:pt x="756" y="852"/>
                </a:lnTo>
                <a:lnTo>
                  <a:pt x="756" y="858"/>
                </a:lnTo>
                <a:lnTo>
                  <a:pt x="756" y="864"/>
                </a:lnTo>
                <a:lnTo>
                  <a:pt x="756" y="864"/>
                </a:lnTo>
                <a:lnTo>
                  <a:pt x="762" y="870"/>
                </a:lnTo>
                <a:lnTo>
                  <a:pt x="762" y="876"/>
                </a:lnTo>
                <a:lnTo>
                  <a:pt x="768" y="876"/>
                </a:lnTo>
                <a:lnTo>
                  <a:pt x="774" y="882"/>
                </a:lnTo>
                <a:lnTo>
                  <a:pt x="780" y="882"/>
                </a:lnTo>
                <a:lnTo>
                  <a:pt x="786" y="888"/>
                </a:lnTo>
                <a:lnTo>
                  <a:pt x="786" y="894"/>
                </a:lnTo>
                <a:lnTo>
                  <a:pt x="798" y="900"/>
                </a:lnTo>
                <a:lnTo>
                  <a:pt x="804" y="894"/>
                </a:lnTo>
                <a:lnTo>
                  <a:pt x="810" y="888"/>
                </a:lnTo>
                <a:lnTo>
                  <a:pt x="816" y="888"/>
                </a:lnTo>
                <a:lnTo>
                  <a:pt x="822" y="888"/>
                </a:lnTo>
                <a:lnTo>
                  <a:pt x="822" y="894"/>
                </a:lnTo>
                <a:lnTo>
                  <a:pt x="828" y="906"/>
                </a:lnTo>
                <a:lnTo>
                  <a:pt x="834" y="918"/>
                </a:lnTo>
                <a:lnTo>
                  <a:pt x="834" y="918"/>
                </a:lnTo>
                <a:lnTo>
                  <a:pt x="840" y="930"/>
                </a:lnTo>
                <a:lnTo>
                  <a:pt x="840" y="936"/>
                </a:lnTo>
                <a:lnTo>
                  <a:pt x="840" y="960"/>
                </a:lnTo>
                <a:lnTo>
                  <a:pt x="852" y="972"/>
                </a:lnTo>
                <a:lnTo>
                  <a:pt x="858" y="990"/>
                </a:lnTo>
                <a:lnTo>
                  <a:pt x="858" y="1026"/>
                </a:lnTo>
                <a:lnTo>
                  <a:pt x="864" y="1032"/>
                </a:lnTo>
                <a:lnTo>
                  <a:pt x="864" y="1032"/>
                </a:lnTo>
                <a:lnTo>
                  <a:pt x="870" y="1044"/>
                </a:lnTo>
                <a:lnTo>
                  <a:pt x="870" y="1044"/>
                </a:lnTo>
                <a:lnTo>
                  <a:pt x="876" y="1050"/>
                </a:lnTo>
                <a:lnTo>
                  <a:pt x="870" y="1062"/>
                </a:lnTo>
                <a:lnTo>
                  <a:pt x="870" y="1068"/>
                </a:lnTo>
                <a:lnTo>
                  <a:pt x="870" y="1074"/>
                </a:lnTo>
                <a:lnTo>
                  <a:pt x="858" y="1074"/>
                </a:lnTo>
                <a:lnTo>
                  <a:pt x="852" y="1074"/>
                </a:lnTo>
                <a:lnTo>
                  <a:pt x="852" y="1080"/>
                </a:lnTo>
                <a:lnTo>
                  <a:pt x="846" y="1080"/>
                </a:lnTo>
                <a:lnTo>
                  <a:pt x="840" y="1080"/>
                </a:lnTo>
                <a:lnTo>
                  <a:pt x="840" y="1080"/>
                </a:lnTo>
                <a:lnTo>
                  <a:pt x="840" y="1092"/>
                </a:lnTo>
                <a:lnTo>
                  <a:pt x="846" y="1098"/>
                </a:lnTo>
                <a:lnTo>
                  <a:pt x="846" y="1104"/>
                </a:lnTo>
                <a:lnTo>
                  <a:pt x="846" y="1110"/>
                </a:lnTo>
                <a:lnTo>
                  <a:pt x="840" y="1122"/>
                </a:lnTo>
                <a:lnTo>
                  <a:pt x="840" y="1134"/>
                </a:lnTo>
                <a:lnTo>
                  <a:pt x="834" y="1134"/>
                </a:lnTo>
                <a:lnTo>
                  <a:pt x="828" y="1140"/>
                </a:lnTo>
                <a:lnTo>
                  <a:pt x="828" y="1146"/>
                </a:lnTo>
                <a:lnTo>
                  <a:pt x="822" y="1140"/>
                </a:lnTo>
                <a:lnTo>
                  <a:pt x="822" y="1146"/>
                </a:lnTo>
                <a:lnTo>
                  <a:pt x="822" y="1146"/>
                </a:lnTo>
                <a:lnTo>
                  <a:pt x="822" y="1152"/>
                </a:lnTo>
                <a:lnTo>
                  <a:pt x="822" y="1158"/>
                </a:lnTo>
                <a:lnTo>
                  <a:pt x="822" y="1164"/>
                </a:lnTo>
                <a:lnTo>
                  <a:pt x="822" y="1170"/>
                </a:lnTo>
                <a:lnTo>
                  <a:pt x="822" y="1170"/>
                </a:lnTo>
                <a:lnTo>
                  <a:pt x="822" y="1176"/>
                </a:lnTo>
                <a:lnTo>
                  <a:pt x="822" y="1176"/>
                </a:lnTo>
                <a:lnTo>
                  <a:pt x="828" y="1182"/>
                </a:lnTo>
                <a:lnTo>
                  <a:pt x="834" y="1188"/>
                </a:lnTo>
                <a:lnTo>
                  <a:pt x="852" y="1188"/>
                </a:lnTo>
                <a:lnTo>
                  <a:pt x="858" y="1182"/>
                </a:lnTo>
                <a:lnTo>
                  <a:pt x="864" y="1182"/>
                </a:lnTo>
                <a:lnTo>
                  <a:pt x="870" y="1164"/>
                </a:lnTo>
                <a:lnTo>
                  <a:pt x="870" y="1158"/>
                </a:lnTo>
                <a:lnTo>
                  <a:pt x="870" y="1158"/>
                </a:lnTo>
                <a:lnTo>
                  <a:pt x="870" y="1152"/>
                </a:lnTo>
                <a:lnTo>
                  <a:pt x="876" y="1146"/>
                </a:lnTo>
                <a:lnTo>
                  <a:pt x="882" y="1134"/>
                </a:lnTo>
                <a:lnTo>
                  <a:pt x="888" y="1134"/>
                </a:lnTo>
                <a:lnTo>
                  <a:pt x="900" y="1128"/>
                </a:lnTo>
                <a:lnTo>
                  <a:pt x="900" y="1122"/>
                </a:lnTo>
                <a:lnTo>
                  <a:pt x="906" y="1116"/>
                </a:lnTo>
                <a:lnTo>
                  <a:pt x="906" y="1110"/>
                </a:lnTo>
                <a:lnTo>
                  <a:pt x="906" y="1098"/>
                </a:lnTo>
                <a:lnTo>
                  <a:pt x="906" y="1098"/>
                </a:lnTo>
                <a:lnTo>
                  <a:pt x="906" y="1092"/>
                </a:lnTo>
                <a:lnTo>
                  <a:pt x="906" y="1080"/>
                </a:lnTo>
                <a:lnTo>
                  <a:pt x="906" y="1074"/>
                </a:lnTo>
                <a:lnTo>
                  <a:pt x="906" y="1068"/>
                </a:lnTo>
                <a:lnTo>
                  <a:pt x="912" y="1062"/>
                </a:lnTo>
                <a:lnTo>
                  <a:pt x="918" y="1056"/>
                </a:lnTo>
                <a:lnTo>
                  <a:pt x="924" y="1056"/>
                </a:lnTo>
                <a:lnTo>
                  <a:pt x="930" y="1044"/>
                </a:lnTo>
                <a:lnTo>
                  <a:pt x="942" y="1044"/>
                </a:lnTo>
                <a:lnTo>
                  <a:pt x="942" y="1050"/>
                </a:lnTo>
                <a:lnTo>
                  <a:pt x="948" y="1050"/>
                </a:lnTo>
                <a:lnTo>
                  <a:pt x="948" y="1050"/>
                </a:lnTo>
                <a:lnTo>
                  <a:pt x="954" y="1050"/>
                </a:lnTo>
                <a:lnTo>
                  <a:pt x="954" y="1044"/>
                </a:lnTo>
                <a:lnTo>
                  <a:pt x="960" y="1038"/>
                </a:lnTo>
                <a:lnTo>
                  <a:pt x="966" y="1032"/>
                </a:lnTo>
                <a:lnTo>
                  <a:pt x="960" y="1032"/>
                </a:lnTo>
                <a:lnTo>
                  <a:pt x="960" y="1032"/>
                </a:lnTo>
                <a:lnTo>
                  <a:pt x="954" y="1026"/>
                </a:lnTo>
                <a:lnTo>
                  <a:pt x="954" y="1020"/>
                </a:lnTo>
                <a:lnTo>
                  <a:pt x="954" y="984"/>
                </a:lnTo>
                <a:lnTo>
                  <a:pt x="960" y="978"/>
                </a:lnTo>
                <a:lnTo>
                  <a:pt x="954" y="978"/>
                </a:lnTo>
                <a:lnTo>
                  <a:pt x="948" y="972"/>
                </a:lnTo>
                <a:lnTo>
                  <a:pt x="936" y="960"/>
                </a:lnTo>
                <a:lnTo>
                  <a:pt x="930" y="960"/>
                </a:lnTo>
                <a:lnTo>
                  <a:pt x="924" y="954"/>
                </a:lnTo>
                <a:lnTo>
                  <a:pt x="912" y="948"/>
                </a:lnTo>
                <a:lnTo>
                  <a:pt x="906" y="948"/>
                </a:lnTo>
                <a:lnTo>
                  <a:pt x="906" y="948"/>
                </a:lnTo>
                <a:lnTo>
                  <a:pt x="900" y="942"/>
                </a:lnTo>
                <a:lnTo>
                  <a:pt x="900" y="936"/>
                </a:lnTo>
                <a:lnTo>
                  <a:pt x="900" y="936"/>
                </a:lnTo>
                <a:lnTo>
                  <a:pt x="900" y="924"/>
                </a:lnTo>
                <a:lnTo>
                  <a:pt x="906" y="918"/>
                </a:lnTo>
                <a:lnTo>
                  <a:pt x="906" y="912"/>
                </a:lnTo>
                <a:lnTo>
                  <a:pt x="906" y="906"/>
                </a:lnTo>
                <a:lnTo>
                  <a:pt x="912" y="906"/>
                </a:lnTo>
                <a:lnTo>
                  <a:pt x="912" y="900"/>
                </a:lnTo>
                <a:lnTo>
                  <a:pt x="912" y="894"/>
                </a:lnTo>
                <a:lnTo>
                  <a:pt x="912" y="894"/>
                </a:lnTo>
                <a:lnTo>
                  <a:pt x="912" y="888"/>
                </a:lnTo>
                <a:lnTo>
                  <a:pt x="918" y="876"/>
                </a:lnTo>
                <a:lnTo>
                  <a:pt x="924" y="864"/>
                </a:lnTo>
                <a:lnTo>
                  <a:pt x="924" y="858"/>
                </a:lnTo>
                <a:lnTo>
                  <a:pt x="930" y="852"/>
                </a:lnTo>
                <a:lnTo>
                  <a:pt x="930" y="846"/>
                </a:lnTo>
                <a:lnTo>
                  <a:pt x="936" y="840"/>
                </a:lnTo>
                <a:lnTo>
                  <a:pt x="942" y="834"/>
                </a:lnTo>
                <a:lnTo>
                  <a:pt x="942" y="828"/>
                </a:lnTo>
                <a:lnTo>
                  <a:pt x="954" y="822"/>
                </a:lnTo>
                <a:lnTo>
                  <a:pt x="960" y="822"/>
                </a:lnTo>
                <a:lnTo>
                  <a:pt x="960" y="822"/>
                </a:lnTo>
                <a:lnTo>
                  <a:pt x="966" y="828"/>
                </a:lnTo>
                <a:lnTo>
                  <a:pt x="966" y="828"/>
                </a:lnTo>
                <a:lnTo>
                  <a:pt x="972" y="828"/>
                </a:lnTo>
                <a:lnTo>
                  <a:pt x="972" y="828"/>
                </a:lnTo>
                <a:lnTo>
                  <a:pt x="972" y="828"/>
                </a:lnTo>
                <a:lnTo>
                  <a:pt x="972" y="828"/>
                </a:lnTo>
                <a:lnTo>
                  <a:pt x="966" y="828"/>
                </a:lnTo>
                <a:lnTo>
                  <a:pt x="966" y="834"/>
                </a:lnTo>
                <a:lnTo>
                  <a:pt x="966" y="834"/>
                </a:lnTo>
                <a:lnTo>
                  <a:pt x="966" y="840"/>
                </a:lnTo>
                <a:lnTo>
                  <a:pt x="966" y="840"/>
                </a:lnTo>
                <a:lnTo>
                  <a:pt x="972" y="840"/>
                </a:lnTo>
                <a:lnTo>
                  <a:pt x="978" y="846"/>
                </a:lnTo>
                <a:lnTo>
                  <a:pt x="990" y="852"/>
                </a:lnTo>
                <a:lnTo>
                  <a:pt x="990" y="852"/>
                </a:lnTo>
                <a:lnTo>
                  <a:pt x="1008" y="852"/>
                </a:lnTo>
                <a:lnTo>
                  <a:pt x="1020" y="852"/>
                </a:lnTo>
                <a:lnTo>
                  <a:pt x="1032" y="858"/>
                </a:lnTo>
                <a:lnTo>
                  <a:pt x="1026" y="864"/>
                </a:lnTo>
                <a:lnTo>
                  <a:pt x="1026" y="870"/>
                </a:lnTo>
                <a:lnTo>
                  <a:pt x="1032" y="870"/>
                </a:lnTo>
                <a:lnTo>
                  <a:pt x="1032" y="876"/>
                </a:lnTo>
                <a:lnTo>
                  <a:pt x="1038" y="882"/>
                </a:lnTo>
                <a:lnTo>
                  <a:pt x="1038" y="882"/>
                </a:lnTo>
                <a:lnTo>
                  <a:pt x="1038" y="882"/>
                </a:lnTo>
                <a:lnTo>
                  <a:pt x="1038" y="888"/>
                </a:lnTo>
                <a:lnTo>
                  <a:pt x="1038" y="888"/>
                </a:lnTo>
                <a:lnTo>
                  <a:pt x="1038" y="894"/>
                </a:lnTo>
                <a:lnTo>
                  <a:pt x="1038" y="894"/>
                </a:lnTo>
                <a:lnTo>
                  <a:pt x="1038" y="894"/>
                </a:lnTo>
                <a:lnTo>
                  <a:pt x="1038" y="900"/>
                </a:lnTo>
                <a:lnTo>
                  <a:pt x="1038" y="900"/>
                </a:lnTo>
                <a:lnTo>
                  <a:pt x="1044" y="906"/>
                </a:lnTo>
                <a:lnTo>
                  <a:pt x="1044" y="912"/>
                </a:lnTo>
                <a:lnTo>
                  <a:pt x="1056" y="918"/>
                </a:lnTo>
                <a:lnTo>
                  <a:pt x="1056" y="918"/>
                </a:lnTo>
                <a:lnTo>
                  <a:pt x="1062" y="924"/>
                </a:lnTo>
                <a:lnTo>
                  <a:pt x="1068" y="924"/>
                </a:lnTo>
                <a:lnTo>
                  <a:pt x="1074" y="924"/>
                </a:lnTo>
                <a:lnTo>
                  <a:pt x="1074" y="918"/>
                </a:lnTo>
                <a:lnTo>
                  <a:pt x="1074" y="912"/>
                </a:lnTo>
                <a:lnTo>
                  <a:pt x="1074" y="906"/>
                </a:lnTo>
                <a:lnTo>
                  <a:pt x="1074" y="894"/>
                </a:lnTo>
                <a:lnTo>
                  <a:pt x="1080" y="888"/>
                </a:lnTo>
                <a:lnTo>
                  <a:pt x="1080" y="882"/>
                </a:lnTo>
                <a:lnTo>
                  <a:pt x="1086" y="876"/>
                </a:lnTo>
                <a:lnTo>
                  <a:pt x="1080" y="870"/>
                </a:lnTo>
                <a:lnTo>
                  <a:pt x="1080" y="864"/>
                </a:lnTo>
                <a:lnTo>
                  <a:pt x="1080" y="858"/>
                </a:lnTo>
                <a:lnTo>
                  <a:pt x="1080" y="852"/>
                </a:lnTo>
                <a:lnTo>
                  <a:pt x="1074" y="846"/>
                </a:lnTo>
                <a:lnTo>
                  <a:pt x="1068" y="840"/>
                </a:lnTo>
                <a:lnTo>
                  <a:pt x="1056" y="828"/>
                </a:lnTo>
                <a:lnTo>
                  <a:pt x="1050" y="828"/>
                </a:lnTo>
                <a:lnTo>
                  <a:pt x="1044" y="816"/>
                </a:lnTo>
                <a:lnTo>
                  <a:pt x="1044" y="810"/>
                </a:lnTo>
                <a:lnTo>
                  <a:pt x="1038" y="810"/>
                </a:lnTo>
                <a:lnTo>
                  <a:pt x="1038" y="804"/>
                </a:lnTo>
                <a:lnTo>
                  <a:pt x="1032" y="804"/>
                </a:lnTo>
                <a:lnTo>
                  <a:pt x="1032" y="804"/>
                </a:lnTo>
                <a:lnTo>
                  <a:pt x="1026" y="798"/>
                </a:lnTo>
                <a:lnTo>
                  <a:pt x="1020" y="798"/>
                </a:lnTo>
                <a:lnTo>
                  <a:pt x="1014" y="792"/>
                </a:lnTo>
                <a:lnTo>
                  <a:pt x="1008" y="792"/>
                </a:lnTo>
                <a:lnTo>
                  <a:pt x="1002" y="786"/>
                </a:lnTo>
                <a:lnTo>
                  <a:pt x="996" y="786"/>
                </a:lnTo>
                <a:lnTo>
                  <a:pt x="990" y="780"/>
                </a:lnTo>
                <a:lnTo>
                  <a:pt x="990" y="774"/>
                </a:lnTo>
                <a:lnTo>
                  <a:pt x="984" y="774"/>
                </a:lnTo>
                <a:lnTo>
                  <a:pt x="978" y="768"/>
                </a:lnTo>
                <a:lnTo>
                  <a:pt x="972" y="762"/>
                </a:lnTo>
                <a:lnTo>
                  <a:pt x="972" y="762"/>
                </a:lnTo>
                <a:lnTo>
                  <a:pt x="966" y="756"/>
                </a:lnTo>
                <a:lnTo>
                  <a:pt x="966" y="750"/>
                </a:lnTo>
                <a:lnTo>
                  <a:pt x="960" y="750"/>
                </a:lnTo>
                <a:lnTo>
                  <a:pt x="954" y="750"/>
                </a:lnTo>
                <a:lnTo>
                  <a:pt x="948" y="744"/>
                </a:lnTo>
                <a:lnTo>
                  <a:pt x="918" y="732"/>
                </a:lnTo>
                <a:lnTo>
                  <a:pt x="918" y="732"/>
                </a:lnTo>
                <a:lnTo>
                  <a:pt x="912" y="726"/>
                </a:lnTo>
                <a:lnTo>
                  <a:pt x="900" y="726"/>
                </a:lnTo>
                <a:lnTo>
                  <a:pt x="894" y="720"/>
                </a:lnTo>
                <a:lnTo>
                  <a:pt x="888" y="714"/>
                </a:lnTo>
                <a:lnTo>
                  <a:pt x="882" y="714"/>
                </a:lnTo>
                <a:lnTo>
                  <a:pt x="876" y="708"/>
                </a:lnTo>
                <a:lnTo>
                  <a:pt x="864" y="702"/>
                </a:lnTo>
                <a:lnTo>
                  <a:pt x="858" y="696"/>
                </a:lnTo>
                <a:lnTo>
                  <a:pt x="852" y="690"/>
                </a:lnTo>
                <a:lnTo>
                  <a:pt x="846" y="684"/>
                </a:lnTo>
                <a:lnTo>
                  <a:pt x="846" y="678"/>
                </a:lnTo>
                <a:lnTo>
                  <a:pt x="846" y="672"/>
                </a:lnTo>
                <a:lnTo>
                  <a:pt x="852" y="666"/>
                </a:lnTo>
                <a:lnTo>
                  <a:pt x="858" y="666"/>
                </a:lnTo>
                <a:lnTo>
                  <a:pt x="870" y="654"/>
                </a:lnTo>
                <a:lnTo>
                  <a:pt x="870" y="648"/>
                </a:lnTo>
                <a:lnTo>
                  <a:pt x="870" y="642"/>
                </a:lnTo>
                <a:lnTo>
                  <a:pt x="870" y="636"/>
                </a:lnTo>
                <a:lnTo>
                  <a:pt x="870" y="636"/>
                </a:lnTo>
                <a:lnTo>
                  <a:pt x="864" y="630"/>
                </a:lnTo>
                <a:lnTo>
                  <a:pt x="858" y="624"/>
                </a:lnTo>
                <a:lnTo>
                  <a:pt x="828" y="630"/>
                </a:lnTo>
                <a:lnTo>
                  <a:pt x="822" y="630"/>
                </a:lnTo>
                <a:lnTo>
                  <a:pt x="804" y="630"/>
                </a:lnTo>
                <a:lnTo>
                  <a:pt x="798" y="630"/>
                </a:lnTo>
                <a:lnTo>
                  <a:pt x="792" y="630"/>
                </a:lnTo>
                <a:lnTo>
                  <a:pt x="780" y="630"/>
                </a:lnTo>
                <a:lnTo>
                  <a:pt x="774" y="630"/>
                </a:lnTo>
                <a:lnTo>
                  <a:pt x="762" y="618"/>
                </a:lnTo>
                <a:lnTo>
                  <a:pt x="756" y="618"/>
                </a:lnTo>
                <a:lnTo>
                  <a:pt x="744" y="612"/>
                </a:lnTo>
                <a:lnTo>
                  <a:pt x="738" y="606"/>
                </a:lnTo>
                <a:lnTo>
                  <a:pt x="738" y="606"/>
                </a:lnTo>
                <a:lnTo>
                  <a:pt x="738" y="600"/>
                </a:lnTo>
                <a:lnTo>
                  <a:pt x="732" y="594"/>
                </a:lnTo>
                <a:lnTo>
                  <a:pt x="726" y="588"/>
                </a:lnTo>
                <a:lnTo>
                  <a:pt x="714" y="576"/>
                </a:lnTo>
                <a:lnTo>
                  <a:pt x="702" y="570"/>
                </a:lnTo>
                <a:lnTo>
                  <a:pt x="696" y="558"/>
                </a:lnTo>
                <a:lnTo>
                  <a:pt x="684" y="546"/>
                </a:lnTo>
                <a:lnTo>
                  <a:pt x="672" y="528"/>
                </a:lnTo>
                <a:lnTo>
                  <a:pt x="666" y="516"/>
                </a:lnTo>
                <a:lnTo>
                  <a:pt x="666" y="504"/>
                </a:lnTo>
                <a:lnTo>
                  <a:pt x="666" y="498"/>
                </a:lnTo>
                <a:lnTo>
                  <a:pt x="660" y="480"/>
                </a:lnTo>
                <a:lnTo>
                  <a:pt x="660" y="480"/>
                </a:lnTo>
                <a:lnTo>
                  <a:pt x="654" y="468"/>
                </a:lnTo>
                <a:lnTo>
                  <a:pt x="648" y="456"/>
                </a:lnTo>
                <a:lnTo>
                  <a:pt x="648" y="444"/>
                </a:lnTo>
                <a:lnTo>
                  <a:pt x="642" y="432"/>
                </a:lnTo>
                <a:lnTo>
                  <a:pt x="636" y="420"/>
                </a:lnTo>
                <a:lnTo>
                  <a:pt x="636" y="414"/>
                </a:lnTo>
                <a:lnTo>
                  <a:pt x="636" y="408"/>
                </a:lnTo>
                <a:lnTo>
                  <a:pt x="630" y="402"/>
                </a:lnTo>
                <a:lnTo>
                  <a:pt x="624" y="396"/>
                </a:lnTo>
                <a:lnTo>
                  <a:pt x="618" y="396"/>
                </a:lnTo>
                <a:lnTo>
                  <a:pt x="618" y="396"/>
                </a:lnTo>
                <a:lnTo>
                  <a:pt x="606" y="390"/>
                </a:lnTo>
                <a:lnTo>
                  <a:pt x="594" y="378"/>
                </a:lnTo>
                <a:lnTo>
                  <a:pt x="588" y="372"/>
                </a:lnTo>
                <a:lnTo>
                  <a:pt x="576" y="366"/>
                </a:lnTo>
                <a:lnTo>
                  <a:pt x="570" y="360"/>
                </a:lnTo>
                <a:lnTo>
                  <a:pt x="558" y="354"/>
                </a:lnTo>
                <a:lnTo>
                  <a:pt x="552" y="348"/>
                </a:lnTo>
                <a:lnTo>
                  <a:pt x="528" y="324"/>
                </a:lnTo>
                <a:lnTo>
                  <a:pt x="522" y="318"/>
                </a:lnTo>
                <a:lnTo>
                  <a:pt x="516" y="300"/>
                </a:lnTo>
                <a:lnTo>
                  <a:pt x="516" y="294"/>
                </a:lnTo>
                <a:lnTo>
                  <a:pt x="516" y="288"/>
                </a:lnTo>
                <a:lnTo>
                  <a:pt x="510" y="282"/>
                </a:lnTo>
                <a:lnTo>
                  <a:pt x="510" y="276"/>
                </a:lnTo>
                <a:lnTo>
                  <a:pt x="516" y="270"/>
                </a:lnTo>
                <a:lnTo>
                  <a:pt x="510" y="264"/>
                </a:lnTo>
                <a:lnTo>
                  <a:pt x="510" y="258"/>
                </a:lnTo>
                <a:lnTo>
                  <a:pt x="510" y="258"/>
                </a:lnTo>
                <a:lnTo>
                  <a:pt x="510" y="252"/>
                </a:lnTo>
                <a:lnTo>
                  <a:pt x="504" y="246"/>
                </a:lnTo>
                <a:lnTo>
                  <a:pt x="510" y="246"/>
                </a:lnTo>
                <a:lnTo>
                  <a:pt x="510" y="234"/>
                </a:lnTo>
                <a:lnTo>
                  <a:pt x="510" y="234"/>
                </a:lnTo>
                <a:lnTo>
                  <a:pt x="516" y="234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5" name=""/>
          <p:cNvSpPr/>
          <p:nvPr/>
        </p:nvSpPr>
        <p:spPr>
          <a:xfrm>
            <a:off x="8624880" y="3867120"/>
            <a:ext cx="554040" cy="504720"/>
          </a:xfrm>
          <a:custGeom>
            <a:avLst/>
            <a:gdLst/>
            <a:ahLst/>
            <a:rect l="l" t="t" r="r" b="b"/>
            <a:pathLst>
              <a:path w="348" h="318">
                <a:moveTo>
                  <a:pt x="204" y="318"/>
                </a:moveTo>
                <a:lnTo>
                  <a:pt x="210" y="318"/>
                </a:lnTo>
                <a:lnTo>
                  <a:pt x="210" y="318"/>
                </a:lnTo>
                <a:lnTo>
                  <a:pt x="210" y="306"/>
                </a:lnTo>
                <a:lnTo>
                  <a:pt x="216" y="312"/>
                </a:lnTo>
                <a:lnTo>
                  <a:pt x="216" y="312"/>
                </a:lnTo>
                <a:lnTo>
                  <a:pt x="222" y="312"/>
                </a:lnTo>
                <a:lnTo>
                  <a:pt x="222" y="306"/>
                </a:lnTo>
                <a:lnTo>
                  <a:pt x="222" y="300"/>
                </a:lnTo>
                <a:lnTo>
                  <a:pt x="222" y="294"/>
                </a:lnTo>
                <a:lnTo>
                  <a:pt x="222" y="294"/>
                </a:lnTo>
                <a:lnTo>
                  <a:pt x="216" y="288"/>
                </a:lnTo>
                <a:lnTo>
                  <a:pt x="216" y="288"/>
                </a:lnTo>
                <a:lnTo>
                  <a:pt x="210" y="288"/>
                </a:lnTo>
                <a:lnTo>
                  <a:pt x="210" y="282"/>
                </a:lnTo>
                <a:lnTo>
                  <a:pt x="204" y="276"/>
                </a:lnTo>
                <a:lnTo>
                  <a:pt x="204" y="270"/>
                </a:lnTo>
                <a:lnTo>
                  <a:pt x="204" y="264"/>
                </a:lnTo>
                <a:lnTo>
                  <a:pt x="204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58"/>
                </a:lnTo>
                <a:lnTo>
                  <a:pt x="198" y="246"/>
                </a:lnTo>
                <a:lnTo>
                  <a:pt x="198" y="228"/>
                </a:lnTo>
                <a:lnTo>
                  <a:pt x="204" y="222"/>
                </a:lnTo>
                <a:lnTo>
                  <a:pt x="210" y="222"/>
                </a:lnTo>
                <a:lnTo>
                  <a:pt x="216" y="222"/>
                </a:lnTo>
                <a:lnTo>
                  <a:pt x="216" y="222"/>
                </a:lnTo>
                <a:lnTo>
                  <a:pt x="222" y="222"/>
                </a:lnTo>
                <a:lnTo>
                  <a:pt x="222" y="216"/>
                </a:lnTo>
                <a:lnTo>
                  <a:pt x="228" y="216"/>
                </a:lnTo>
                <a:lnTo>
                  <a:pt x="228" y="222"/>
                </a:lnTo>
                <a:lnTo>
                  <a:pt x="222" y="222"/>
                </a:lnTo>
                <a:lnTo>
                  <a:pt x="216" y="228"/>
                </a:lnTo>
                <a:lnTo>
                  <a:pt x="210" y="228"/>
                </a:lnTo>
                <a:lnTo>
                  <a:pt x="216" y="234"/>
                </a:lnTo>
                <a:lnTo>
                  <a:pt x="216" y="228"/>
                </a:lnTo>
                <a:lnTo>
                  <a:pt x="234" y="222"/>
                </a:lnTo>
                <a:lnTo>
                  <a:pt x="246" y="216"/>
                </a:lnTo>
                <a:lnTo>
                  <a:pt x="264" y="204"/>
                </a:lnTo>
                <a:lnTo>
                  <a:pt x="270" y="204"/>
                </a:lnTo>
                <a:lnTo>
                  <a:pt x="276" y="204"/>
                </a:lnTo>
                <a:lnTo>
                  <a:pt x="276" y="198"/>
                </a:lnTo>
                <a:lnTo>
                  <a:pt x="282" y="198"/>
                </a:lnTo>
                <a:lnTo>
                  <a:pt x="270" y="192"/>
                </a:lnTo>
                <a:lnTo>
                  <a:pt x="276" y="192"/>
                </a:lnTo>
                <a:lnTo>
                  <a:pt x="288" y="186"/>
                </a:lnTo>
                <a:lnTo>
                  <a:pt x="288" y="186"/>
                </a:lnTo>
                <a:lnTo>
                  <a:pt x="300" y="192"/>
                </a:lnTo>
                <a:lnTo>
                  <a:pt x="306" y="192"/>
                </a:lnTo>
                <a:lnTo>
                  <a:pt x="306" y="192"/>
                </a:lnTo>
                <a:lnTo>
                  <a:pt x="312" y="192"/>
                </a:lnTo>
                <a:lnTo>
                  <a:pt x="312" y="192"/>
                </a:lnTo>
                <a:lnTo>
                  <a:pt x="312" y="192"/>
                </a:lnTo>
                <a:lnTo>
                  <a:pt x="318" y="186"/>
                </a:lnTo>
                <a:lnTo>
                  <a:pt x="318" y="186"/>
                </a:lnTo>
                <a:lnTo>
                  <a:pt x="318" y="180"/>
                </a:lnTo>
                <a:lnTo>
                  <a:pt x="324" y="180"/>
                </a:lnTo>
                <a:lnTo>
                  <a:pt x="324" y="186"/>
                </a:lnTo>
                <a:lnTo>
                  <a:pt x="324" y="186"/>
                </a:lnTo>
                <a:lnTo>
                  <a:pt x="330" y="186"/>
                </a:lnTo>
                <a:lnTo>
                  <a:pt x="336" y="204"/>
                </a:lnTo>
                <a:lnTo>
                  <a:pt x="336" y="210"/>
                </a:lnTo>
                <a:lnTo>
                  <a:pt x="330" y="210"/>
                </a:lnTo>
                <a:lnTo>
                  <a:pt x="330" y="210"/>
                </a:lnTo>
                <a:lnTo>
                  <a:pt x="336" y="210"/>
                </a:lnTo>
                <a:lnTo>
                  <a:pt x="342" y="216"/>
                </a:lnTo>
                <a:lnTo>
                  <a:pt x="342" y="210"/>
                </a:lnTo>
                <a:lnTo>
                  <a:pt x="348" y="210"/>
                </a:lnTo>
                <a:lnTo>
                  <a:pt x="348" y="204"/>
                </a:lnTo>
                <a:lnTo>
                  <a:pt x="342" y="192"/>
                </a:lnTo>
                <a:lnTo>
                  <a:pt x="336" y="192"/>
                </a:lnTo>
                <a:lnTo>
                  <a:pt x="330" y="186"/>
                </a:lnTo>
                <a:lnTo>
                  <a:pt x="324" y="180"/>
                </a:lnTo>
                <a:lnTo>
                  <a:pt x="318" y="174"/>
                </a:lnTo>
                <a:lnTo>
                  <a:pt x="318" y="174"/>
                </a:lnTo>
                <a:lnTo>
                  <a:pt x="324" y="168"/>
                </a:lnTo>
                <a:lnTo>
                  <a:pt x="330" y="162"/>
                </a:lnTo>
                <a:lnTo>
                  <a:pt x="324" y="156"/>
                </a:lnTo>
                <a:lnTo>
                  <a:pt x="312" y="156"/>
                </a:lnTo>
                <a:lnTo>
                  <a:pt x="312" y="150"/>
                </a:lnTo>
                <a:lnTo>
                  <a:pt x="318" y="144"/>
                </a:lnTo>
                <a:lnTo>
                  <a:pt x="324" y="138"/>
                </a:lnTo>
                <a:lnTo>
                  <a:pt x="324" y="132"/>
                </a:lnTo>
                <a:lnTo>
                  <a:pt x="318" y="132"/>
                </a:lnTo>
                <a:lnTo>
                  <a:pt x="318" y="126"/>
                </a:lnTo>
                <a:lnTo>
                  <a:pt x="312" y="120"/>
                </a:lnTo>
                <a:lnTo>
                  <a:pt x="300" y="126"/>
                </a:lnTo>
                <a:lnTo>
                  <a:pt x="300" y="120"/>
                </a:lnTo>
                <a:lnTo>
                  <a:pt x="300" y="114"/>
                </a:lnTo>
                <a:lnTo>
                  <a:pt x="312" y="108"/>
                </a:lnTo>
                <a:lnTo>
                  <a:pt x="312" y="102"/>
                </a:lnTo>
                <a:lnTo>
                  <a:pt x="318" y="96"/>
                </a:lnTo>
                <a:lnTo>
                  <a:pt x="324" y="96"/>
                </a:lnTo>
                <a:lnTo>
                  <a:pt x="330" y="90"/>
                </a:lnTo>
                <a:lnTo>
                  <a:pt x="330" y="84"/>
                </a:lnTo>
                <a:lnTo>
                  <a:pt x="324" y="78"/>
                </a:lnTo>
                <a:lnTo>
                  <a:pt x="324" y="78"/>
                </a:lnTo>
                <a:lnTo>
                  <a:pt x="312" y="78"/>
                </a:lnTo>
                <a:lnTo>
                  <a:pt x="306" y="78"/>
                </a:lnTo>
                <a:lnTo>
                  <a:pt x="288" y="78"/>
                </a:lnTo>
                <a:lnTo>
                  <a:pt x="282" y="72"/>
                </a:lnTo>
                <a:lnTo>
                  <a:pt x="264" y="66"/>
                </a:lnTo>
                <a:lnTo>
                  <a:pt x="258" y="66"/>
                </a:lnTo>
                <a:lnTo>
                  <a:pt x="246" y="72"/>
                </a:lnTo>
                <a:lnTo>
                  <a:pt x="240" y="66"/>
                </a:lnTo>
                <a:lnTo>
                  <a:pt x="228" y="60"/>
                </a:lnTo>
                <a:lnTo>
                  <a:pt x="210" y="60"/>
                </a:lnTo>
                <a:lnTo>
                  <a:pt x="204" y="48"/>
                </a:lnTo>
                <a:lnTo>
                  <a:pt x="198" y="36"/>
                </a:lnTo>
                <a:lnTo>
                  <a:pt x="204" y="30"/>
                </a:lnTo>
                <a:lnTo>
                  <a:pt x="204" y="30"/>
                </a:lnTo>
                <a:lnTo>
                  <a:pt x="192" y="24"/>
                </a:lnTo>
                <a:lnTo>
                  <a:pt x="192" y="18"/>
                </a:lnTo>
                <a:lnTo>
                  <a:pt x="192" y="12"/>
                </a:lnTo>
                <a:lnTo>
                  <a:pt x="198" y="6"/>
                </a:lnTo>
                <a:lnTo>
                  <a:pt x="198" y="0"/>
                </a:lnTo>
                <a:lnTo>
                  <a:pt x="192" y="0"/>
                </a:lnTo>
                <a:lnTo>
                  <a:pt x="180" y="0"/>
                </a:lnTo>
                <a:lnTo>
                  <a:pt x="174" y="6"/>
                </a:lnTo>
                <a:lnTo>
                  <a:pt x="150" y="18"/>
                </a:lnTo>
                <a:lnTo>
                  <a:pt x="144" y="18"/>
                </a:lnTo>
                <a:lnTo>
                  <a:pt x="126" y="12"/>
                </a:lnTo>
                <a:lnTo>
                  <a:pt x="126" y="18"/>
                </a:lnTo>
                <a:lnTo>
                  <a:pt x="120" y="18"/>
                </a:lnTo>
                <a:lnTo>
                  <a:pt x="102" y="18"/>
                </a:lnTo>
                <a:lnTo>
                  <a:pt x="96" y="30"/>
                </a:lnTo>
                <a:lnTo>
                  <a:pt x="84" y="42"/>
                </a:lnTo>
                <a:lnTo>
                  <a:pt x="78" y="42"/>
                </a:lnTo>
                <a:lnTo>
                  <a:pt x="72" y="42"/>
                </a:lnTo>
                <a:lnTo>
                  <a:pt x="60" y="42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36" y="36"/>
                </a:lnTo>
                <a:lnTo>
                  <a:pt x="36" y="42"/>
                </a:lnTo>
                <a:lnTo>
                  <a:pt x="36" y="48"/>
                </a:lnTo>
                <a:lnTo>
                  <a:pt x="36" y="60"/>
                </a:lnTo>
                <a:lnTo>
                  <a:pt x="42" y="66"/>
                </a:lnTo>
                <a:lnTo>
                  <a:pt x="36" y="78"/>
                </a:lnTo>
                <a:lnTo>
                  <a:pt x="30" y="78"/>
                </a:lnTo>
                <a:lnTo>
                  <a:pt x="24" y="78"/>
                </a:lnTo>
                <a:lnTo>
                  <a:pt x="18" y="66"/>
                </a:lnTo>
                <a:lnTo>
                  <a:pt x="12" y="66"/>
                </a:lnTo>
                <a:lnTo>
                  <a:pt x="6" y="66"/>
                </a:lnTo>
                <a:lnTo>
                  <a:pt x="0" y="72"/>
                </a:lnTo>
                <a:lnTo>
                  <a:pt x="0" y="72"/>
                </a:lnTo>
                <a:lnTo>
                  <a:pt x="0" y="78"/>
                </a:lnTo>
                <a:lnTo>
                  <a:pt x="0" y="90"/>
                </a:lnTo>
                <a:lnTo>
                  <a:pt x="6" y="90"/>
                </a:lnTo>
                <a:lnTo>
                  <a:pt x="12" y="96"/>
                </a:lnTo>
                <a:lnTo>
                  <a:pt x="6" y="102"/>
                </a:lnTo>
                <a:lnTo>
                  <a:pt x="12" y="108"/>
                </a:lnTo>
                <a:lnTo>
                  <a:pt x="12" y="114"/>
                </a:lnTo>
                <a:lnTo>
                  <a:pt x="6" y="120"/>
                </a:lnTo>
                <a:lnTo>
                  <a:pt x="0" y="120"/>
                </a:lnTo>
                <a:lnTo>
                  <a:pt x="0" y="114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6" name=""/>
          <p:cNvSpPr/>
          <p:nvPr/>
        </p:nvSpPr>
        <p:spPr>
          <a:xfrm>
            <a:off x="8967960" y="5797440"/>
            <a:ext cx="466560" cy="363600"/>
          </a:xfrm>
          <a:custGeom>
            <a:avLst/>
            <a:gdLst/>
            <a:ahLst/>
            <a:rect l="l" t="t" r="r" b="b"/>
            <a:pathLst>
              <a:path w="294" h="228">
                <a:moveTo>
                  <a:pt x="54" y="36"/>
                </a:moveTo>
                <a:lnTo>
                  <a:pt x="54" y="30"/>
                </a:lnTo>
                <a:lnTo>
                  <a:pt x="60" y="30"/>
                </a:lnTo>
                <a:lnTo>
                  <a:pt x="60" y="24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72" y="12"/>
                </a:lnTo>
                <a:lnTo>
                  <a:pt x="72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90" y="24"/>
                </a:lnTo>
                <a:lnTo>
                  <a:pt x="90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8" y="36"/>
                </a:lnTo>
                <a:lnTo>
                  <a:pt x="114" y="42"/>
                </a:lnTo>
                <a:lnTo>
                  <a:pt x="120" y="42"/>
                </a:lnTo>
                <a:lnTo>
                  <a:pt x="126" y="42"/>
                </a:lnTo>
                <a:lnTo>
                  <a:pt x="132" y="42"/>
                </a:lnTo>
                <a:lnTo>
                  <a:pt x="138" y="36"/>
                </a:lnTo>
                <a:lnTo>
                  <a:pt x="144" y="36"/>
                </a:lnTo>
                <a:lnTo>
                  <a:pt x="156" y="36"/>
                </a:lnTo>
                <a:lnTo>
                  <a:pt x="168" y="36"/>
                </a:lnTo>
                <a:lnTo>
                  <a:pt x="174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36"/>
                </a:lnTo>
                <a:lnTo>
                  <a:pt x="192" y="36"/>
                </a:lnTo>
                <a:lnTo>
                  <a:pt x="198" y="30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28" y="12"/>
                </a:lnTo>
                <a:lnTo>
                  <a:pt x="228" y="12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52" y="18"/>
                </a:lnTo>
                <a:lnTo>
                  <a:pt x="252" y="12"/>
                </a:lnTo>
                <a:lnTo>
                  <a:pt x="252" y="6"/>
                </a:lnTo>
                <a:lnTo>
                  <a:pt x="252" y="0"/>
                </a:lnTo>
                <a:lnTo>
                  <a:pt x="258" y="0"/>
                </a:lnTo>
                <a:lnTo>
                  <a:pt x="258" y="6"/>
                </a:lnTo>
                <a:lnTo>
                  <a:pt x="258" y="12"/>
                </a:lnTo>
                <a:lnTo>
                  <a:pt x="258" y="12"/>
                </a:lnTo>
                <a:lnTo>
                  <a:pt x="264" y="12"/>
                </a:lnTo>
                <a:lnTo>
                  <a:pt x="282" y="0"/>
                </a:lnTo>
                <a:lnTo>
                  <a:pt x="282" y="0"/>
                </a:lnTo>
                <a:lnTo>
                  <a:pt x="294" y="6"/>
                </a:lnTo>
                <a:lnTo>
                  <a:pt x="294" y="6"/>
                </a:lnTo>
                <a:lnTo>
                  <a:pt x="288" y="6"/>
                </a:lnTo>
                <a:lnTo>
                  <a:pt x="282" y="12"/>
                </a:lnTo>
                <a:lnTo>
                  <a:pt x="270" y="48"/>
                </a:lnTo>
                <a:lnTo>
                  <a:pt x="264" y="60"/>
                </a:lnTo>
                <a:lnTo>
                  <a:pt x="258" y="66"/>
                </a:lnTo>
                <a:lnTo>
                  <a:pt x="258" y="72"/>
                </a:lnTo>
                <a:lnTo>
                  <a:pt x="252" y="78"/>
                </a:lnTo>
                <a:lnTo>
                  <a:pt x="252" y="78"/>
                </a:lnTo>
                <a:lnTo>
                  <a:pt x="252" y="84"/>
                </a:lnTo>
                <a:lnTo>
                  <a:pt x="252" y="90"/>
                </a:lnTo>
                <a:lnTo>
                  <a:pt x="252" y="90"/>
                </a:lnTo>
                <a:lnTo>
                  <a:pt x="252" y="102"/>
                </a:lnTo>
                <a:lnTo>
                  <a:pt x="246" y="102"/>
                </a:lnTo>
                <a:lnTo>
                  <a:pt x="246" y="108"/>
                </a:lnTo>
                <a:lnTo>
                  <a:pt x="240" y="114"/>
                </a:lnTo>
                <a:lnTo>
                  <a:pt x="246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6" y="138"/>
                </a:lnTo>
                <a:lnTo>
                  <a:pt x="252" y="132"/>
                </a:lnTo>
                <a:lnTo>
                  <a:pt x="252" y="138"/>
                </a:lnTo>
                <a:lnTo>
                  <a:pt x="258" y="144"/>
                </a:lnTo>
                <a:lnTo>
                  <a:pt x="258" y="144"/>
                </a:lnTo>
                <a:lnTo>
                  <a:pt x="252" y="144"/>
                </a:lnTo>
                <a:lnTo>
                  <a:pt x="252" y="150"/>
                </a:lnTo>
                <a:lnTo>
                  <a:pt x="252" y="150"/>
                </a:lnTo>
                <a:lnTo>
                  <a:pt x="252" y="156"/>
                </a:lnTo>
                <a:lnTo>
                  <a:pt x="258" y="156"/>
                </a:lnTo>
                <a:lnTo>
                  <a:pt x="258" y="162"/>
                </a:lnTo>
                <a:lnTo>
                  <a:pt x="258" y="168"/>
                </a:lnTo>
                <a:lnTo>
                  <a:pt x="264" y="174"/>
                </a:lnTo>
                <a:lnTo>
                  <a:pt x="264" y="168"/>
                </a:lnTo>
                <a:lnTo>
                  <a:pt x="270" y="174"/>
                </a:lnTo>
                <a:lnTo>
                  <a:pt x="264" y="180"/>
                </a:lnTo>
                <a:lnTo>
                  <a:pt x="264" y="180"/>
                </a:lnTo>
                <a:lnTo>
                  <a:pt x="258" y="180"/>
                </a:lnTo>
                <a:lnTo>
                  <a:pt x="258" y="180"/>
                </a:lnTo>
                <a:lnTo>
                  <a:pt x="252" y="186"/>
                </a:lnTo>
                <a:lnTo>
                  <a:pt x="246" y="192"/>
                </a:lnTo>
                <a:lnTo>
                  <a:pt x="246" y="198"/>
                </a:lnTo>
                <a:lnTo>
                  <a:pt x="240" y="210"/>
                </a:lnTo>
                <a:lnTo>
                  <a:pt x="240" y="216"/>
                </a:lnTo>
                <a:lnTo>
                  <a:pt x="246" y="216"/>
                </a:lnTo>
                <a:lnTo>
                  <a:pt x="246" y="222"/>
                </a:lnTo>
                <a:lnTo>
                  <a:pt x="240" y="228"/>
                </a:lnTo>
                <a:lnTo>
                  <a:pt x="234" y="222"/>
                </a:lnTo>
                <a:lnTo>
                  <a:pt x="234" y="222"/>
                </a:lnTo>
                <a:lnTo>
                  <a:pt x="228" y="222"/>
                </a:lnTo>
                <a:lnTo>
                  <a:pt x="222" y="216"/>
                </a:lnTo>
                <a:lnTo>
                  <a:pt x="222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198" y="210"/>
                </a:lnTo>
                <a:lnTo>
                  <a:pt x="198" y="210"/>
                </a:lnTo>
                <a:lnTo>
                  <a:pt x="192" y="204"/>
                </a:lnTo>
                <a:lnTo>
                  <a:pt x="186" y="204"/>
                </a:lnTo>
                <a:lnTo>
                  <a:pt x="186" y="192"/>
                </a:lnTo>
                <a:lnTo>
                  <a:pt x="180" y="180"/>
                </a:lnTo>
                <a:lnTo>
                  <a:pt x="174" y="174"/>
                </a:lnTo>
                <a:lnTo>
                  <a:pt x="162" y="168"/>
                </a:lnTo>
                <a:lnTo>
                  <a:pt x="156" y="162"/>
                </a:lnTo>
                <a:lnTo>
                  <a:pt x="144" y="162"/>
                </a:lnTo>
                <a:lnTo>
                  <a:pt x="138" y="168"/>
                </a:lnTo>
                <a:lnTo>
                  <a:pt x="138" y="168"/>
                </a:lnTo>
                <a:lnTo>
                  <a:pt x="126" y="162"/>
                </a:lnTo>
                <a:lnTo>
                  <a:pt x="120" y="156"/>
                </a:lnTo>
                <a:lnTo>
                  <a:pt x="120" y="156"/>
                </a:lnTo>
                <a:lnTo>
                  <a:pt x="114" y="150"/>
                </a:lnTo>
                <a:lnTo>
                  <a:pt x="114" y="150"/>
                </a:lnTo>
                <a:lnTo>
                  <a:pt x="108" y="144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2"/>
                </a:lnTo>
                <a:lnTo>
                  <a:pt x="84" y="126"/>
                </a:lnTo>
                <a:lnTo>
                  <a:pt x="78" y="126"/>
                </a:lnTo>
                <a:lnTo>
                  <a:pt x="78" y="120"/>
                </a:lnTo>
                <a:lnTo>
                  <a:pt x="72" y="114"/>
                </a:lnTo>
                <a:lnTo>
                  <a:pt x="60" y="114"/>
                </a:lnTo>
                <a:lnTo>
                  <a:pt x="60" y="108"/>
                </a:lnTo>
                <a:lnTo>
                  <a:pt x="54" y="108"/>
                </a:lnTo>
                <a:lnTo>
                  <a:pt x="48" y="102"/>
                </a:lnTo>
                <a:lnTo>
                  <a:pt x="48" y="96"/>
                </a:lnTo>
                <a:lnTo>
                  <a:pt x="42" y="96"/>
                </a:lnTo>
                <a:lnTo>
                  <a:pt x="24" y="102"/>
                </a:lnTo>
                <a:lnTo>
                  <a:pt x="24" y="102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6" y="60"/>
                </a:lnTo>
                <a:lnTo>
                  <a:pt x="6" y="54"/>
                </a:lnTo>
                <a:lnTo>
                  <a:pt x="6" y="48"/>
                </a:lnTo>
                <a:lnTo>
                  <a:pt x="6" y="42"/>
                </a:lnTo>
                <a:lnTo>
                  <a:pt x="6" y="36"/>
                </a:lnTo>
                <a:lnTo>
                  <a:pt x="12" y="30"/>
                </a:lnTo>
                <a:lnTo>
                  <a:pt x="18" y="30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8"/>
                </a:lnTo>
                <a:lnTo>
                  <a:pt x="30" y="24"/>
                </a:lnTo>
                <a:lnTo>
                  <a:pt x="36" y="24"/>
                </a:lnTo>
                <a:lnTo>
                  <a:pt x="42" y="36"/>
                </a:lnTo>
                <a:lnTo>
                  <a:pt x="48" y="36"/>
                </a:lnTo>
                <a:lnTo>
                  <a:pt x="54" y="3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7" name=""/>
          <p:cNvSpPr/>
          <p:nvPr/>
        </p:nvSpPr>
        <p:spPr>
          <a:xfrm>
            <a:off x="8340840" y="5141880"/>
            <a:ext cx="247680" cy="522360"/>
          </a:xfrm>
          <a:custGeom>
            <a:avLst/>
            <a:gdLst/>
            <a:ahLst/>
            <a:rect l="l" t="t" r="r" b="b"/>
            <a:pathLst>
              <a:path w="156" h="330">
                <a:moveTo>
                  <a:pt x="24" y="114"/>
                </a:moveTo>
                <a:lnTo>
                  <a:pt x="24" y="120"/>
                </a:lnTo>
                <a:lnTo>
                  <a:pt x="24" y="126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50"/>
                </a:lnTo>
                <a:lnTo>
                  <a:pt x="30" y="156"/>
                </a:lnTo>
                <a:lnTo>
                  <a:pt x="30" y="162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74"/>
                </a:lnTo>
                <a:lnTo>
                  <a:pt x="24" y="180"/>
                </a:lnTo>
                <a:lnTo>
                  <a:pt x="24" y="186"/>
                </a:lnTo>
                <a:lnTo>
                  <a:pt x="30" y="186"/>
                </a:lnTo>
                <a:lnTo>
                  <a:pt x="30" y="192"/>
                </a:lnTo>
                <a:lnTo>
                  <a:pt x="30" y="192"/>
                </a:lnTo>
                <a:lnTo>
                  <a:pt x="36" y="186"/>
                </a:lnTo>
                <a:lnTo>
                  <a:pt x="36" y="186"/>
                </a:lnTo>
                <a:lnTo>
                  <a:pt x="42" y="192"/>
                </a:lnTo>
                <a:lnTo>
                  <a:pt x="42" y="198"/>
                </a:lnTo>
                <a:lnTo>
                  <a:pt x="36" y="204"/>
                </a:lnTo>
                <a:lnTo>
                  <a:pt x="42" y="210"/>
                </a:lnTo>
                <a:lnTo>
                  <a:pt x="48" y="216"/>
                </a:lnTo>
                <a:lnTo>
                  <a:pt x="36" y="216"/>
                </a:lnTo>
                <a:lnTo>
                  <a:pt x="36" y="210"/>
                </a:lnTo>
                <a:lnTo>
                  <a:pt x="30" y="204"/>
                </a:lnTo>
                <a:lnTo>
                  <a:pt x="30" y="210"/>
                </a:lnTo>
                <a:lnTo>
                  <a:pt x="30" y="216"/>
                </a:lnTo>
                <a:lnTo>
                  <a:pt x="30" y="216"/>
                </a:lnTo>
                <a:lnTo>
                  <a:pt x="30" y="234"/>
                </a:lnTo>
                <a:lnTo>
                  <a:pt x="30" y="246"/>
                </a:lnTo>
                <a:lnTo>
                  <a:pt x="24" y="282"/>
                </a:lnTo>
                <a:lnTo>
                  <a:pt x="30" y="288"/>
                </a:lnTo>
                <a:lnTo>
                  <a:pt x="30" y="294"/>
                </a:lnTo>
                <a:lnTo>
                  <a:pt x="36" y="294"/>
                </a:lnTo>
                <a:lnTo>
                  <a:pt x="36" y="300"/>
                </a:lnTo>
                <a:lnTo>
                  <a:pt x="36" y="300"/>
                </a:lnTo>
                <a:lnTo>
                  <a:pt x="36" y="306"/>
                </a:lnTo>
                <a:lnTo>
                  <a:pt x="42" y="306"/>
                </a:lnTo>
                <a:lnTo>
                  <a:pt x="42" y="318"/>
                </a:lnTo>
                <a:lnTo>
                  <a:pt x="48" y="318"/>
                </a:lnTo>
                <a:lnTo>
                  <a:pt x="48" y="330"/>
                </a:lnTo>
                <a:lnTo>
                  <a:pt x="48" y="330"/>
                </a:lnTo>
                <a:lnTo>
                  <a:pt x="54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72" y="324"/>
                </a:lnTo>
                <a:lnTo>
                  <a:pt x="72" y="324"/>
                </a:lnTo>
                <a:lnTo>
                  <a:pt x="78" y="318"/>
                </a:lnTo>
                <a:lnTo>
                  <a:pt x="84" y="312"/>
                </a:lnTo>
                <a:lnTo>
                  <a:pt x="84" y="312"/>
                </a:lnTo>
                <a:lnTo>
                  <a:pt x="84" y="306"/>
                </a:lnTo>
                <a:lnTo>
                  <a:pt x="84" y="294"/>
                </a:lnTo>
                <a:lnTo>
                  <a:pt x="84" y="288"/>
                </a:lnTo>
                <a:lnTo>
                  <a:pt x="90" y="282"/>
                </a:lnTo>
                <a:lnTo>
                  <a:pt x="96" y="282"/>
                </a:lnTo>
                <a:lnTo>
                  <a:pt x="96" y="288"/>
                </a:lnTo>
                <a:lnTo>
                  <a:pt x="102" y="282"/>
                </a:lnTo>
                <a:lnTo>
                  <a:pt x="102" y="282"/>
                </a:lnTo>
                <a:lnTo>
                  <a:pt x="108" y="282"/>
                </a:lnTo>
                <a:lnTo>
                  <a:pt x="114" y="288"/>
                </a:lnTo>
                <a:lnTo>
                  <a:pt x="120" y="294"/>
                </a:lnTo>
                <a:lnTo>
                  <a:pt x="126" y="294"/>
                </a:lnTo>
                <a:lnTo>
                  <a:pt x="126" y="294"/>
                </a:lnTo>
                <a:lnTo>
                  <a:pt x="132" y="294"/>
                </a:lnTo>
                <a:lnTo>
                  <a:pt x="138" y="288"/>
                </a:lnTo>
                <a:lnTo>
                  <a:pt x="138" y="276"/>
                </a:lnTo>
                <a:lnTo>
                  <a:pt x="138" y="270"/>
                </a:lnTo>
                <a:lnTo>
                  <a:pt x="144" y="240"/>
                </a:lnTo>
                <a:lnTo>
                  <a:pt x="144" y="234"/>
                </a:lnTo>
                <a:lnTo>
                  <a:pt x="144" y="228"/>
                </a:lnTo>
                <a:lnTo>
                  <a:pt x="144" y="222"/>
                </a:lnTo>
                <a:lnTo>
                  <a:pt x="144" y="210"/>
                </a:lnTo>
                <a:lnTo>
                  <a:pt x="144" y="204"/>
                </a:lnTo>
                <a:lnTo>
                  <a:pt x="144" y="198"/>
                </a:lnTo>
                <a:lnTo>
                  <a:pt x="144" y="186"/>
                </a:lnTo>
                <a:lnTo>
                  <a:pt x="150" y="186"/>
                </a:lnTo>
                <a:lnTo>
                  <a:pt x="150" y="180"/>
                </a:lnTo>
                <a:lnTo>
                  <a:pt x="144" y="174"/>
                </a:lnTo>
                <a:lnTo>
                  <a:pt x="150" y="162"/>
                </a:lnTo>
                <a:lnTo>
                  <a:pt x="150" y="162"/>
                </a:lnTo>
                <a:lnTo>
                  <a:pt x="144" y="156"/>
                </a:lnTo>
                <a:lnTo>
                  <a:pt x="144" y="150"/>
                </a:lnTo>
                <a:lnTo>
                  <a:pt x="138" y="144"/>
                </a:lnTo>
                <a:lnTo>
                  <a:pt x="144" y="132"/>
                </a:lnTo>
                <a:lnTo>
                  <a:pt x="144" y="126"/>
                </a:lnTo>
                <a:lnTo>
                  <a:pt x="150" y="120"/>
                </a:lnTo>
                <a:lnTo>
                  <a:pt x="156" y="120"/>
                </a:lnTo>
                <a:lnTo>
                  <a:pt x="156" y="114"/>
                </a:lnTo>
                <a:lnTo>
                  <a:pt x="156" y="108"/>
                </a:lnTo>
                <a:lnTo>
                  <a:pt x="156" y="102"/>
                </a:lnTo>
                <a:lnTo>
                  <a:pt x="156" y="96"/>
                </a:lnTo>
                <a:lnTo>
                  <a:pt x="150" y="90"/>
                </a:lnTo>
                <a:lnTo>
                  <a:pt x="150" y="84"/>
                </a:lnTo>
                <a:lnTo>
                  <a:pt x="150" y="78"/>
                </a:lnTo>
                <a:lnTo>
                  <a:pt x="150" y="72"/>
                </a:lnTo>
                <a:lnTo>
                  <a:pt x="144" y="66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44" y="60"/>
                </a:lnTo>
                <a:lnTo>
                  <a:pt x="144" y="54"/>
                </a:lnTo>
                <a:lnTo>
                  <a:pt x="138" y="54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2" y="30"/>
                </a:lnTo>
                <a:lnTo>
                  <a:pt x="132" y="36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4" y="6"/>
                </a:lnTo>
                <a:lnTo>
                  <a:pt x="114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2" y="0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8"/>
                </a:lnTo>
                <a:lnTo>
                  <a:pt x="84" y="18"/>
                </a:lnTo>
                <a:lnTo>
                  <a:pt x="84" y="18"/>
                </a:lnTo>
                <a:lnTo>
                  <a:pt x="72" y="30"/>
                </a:lnTo>
                <a:lnTo>
                  <a:pt x="72" y="36"/>
                </a:lnTo>
                <a:lnTo>
                  <a:pt x="66" y="42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48" y="54"/>
                </a:lnTo>
                <a:lnTo>
                  <a:pt x="42" y="60"/>
                </a:lnTo>
                <a:lnTo>
                  <a:pt x="42" y="60"/>
                </a:lnTo>
                <a:lnTo>
                  <a:pt x="30" y="60"/>
                </a:lnTo>
                <a:lnTo>
                  <a:pt x="18" y="54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8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0" y="72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96"/>
                </a:lnTo>
                <a:lnTo>
                  <a:pt x="6" y="90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24" y="108"/>
                </a:lnTo>
                <a:lnTo>
                  <a:pt x="24" y="11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8" name=""/>
          <p:cNvSpPr/>
          <p:nvPr/>
        </p:nvSpPr>
        <p:spPr>
          <a:xfrm>
            <a:off x="8636040" y="4791240"/>
            <a:ext cx="46080" cy="36360"/>
          </a:xfrm>
          <a:custGeom>
            <a:avLst/>
            <a:gdLst/>
            <a:ahLst/>
            <a:rect l="l" t="t" r="r" b="b"/>
            <a:pathLst>
              <a:path w="30" h="24">
                <a:moveTo>
                  <a:pt x="0" y="18"/>
                </a:move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18" y="12"/>
                </a:lnTo>
                <a:lnTo>
                  <a:pt x="24" y="6"/>
                </a:lnTo>
                <a:lnTo>
                  <a:pt x="30" y="0"/>
                </a:lnTo>
                <a:lnTo>
                  <a:pt x="30" y="12"/>
                </a:lnTo>
                <a:lnTo>
                  <a:pt x="24" y="18"/>
                </a:lnTo>
                <a:lnTo>
                  <a:pt x="30" y="24"/>
                </a:lnTo>
                <a:lnTo>
                  <a:pt x="24" y="24"/>
                </a:lnTo>
                <a:lnTo>
                  <a:pt x="18" y="18"/>
                </a:lnTo>
                <a:lnTo>
                  <a:pt x="12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9" name=""/>
          <p:cNvSpPr/>
          <p:nvPr/>
        </p:nvSpPr>
        <p:spPr>
          <a:xfrm>
            <a:off x="8380440" y="5607000"/>
            <a:ext cx="7920" cy="39600"/>
          </a:xfrm>
          <a:custGeom>
            <a:avLst/>
            <a:gdLst/>
            <a:ahLst/>
            <a:rect l="l" t="t" r="r" b="b"/>
            <a:pathLst>
              <a:path w="6" h="24">
                <a:moveTo>
                  <a:pt x="0" y="12"/>
                </a:moveTo>
                <a:lnTo>
                  <a:pt x="0" y="18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0" name=""/>
          <p:cNvSpPr/>
          <p:nvPr/>
        </p:nvSpPr>
        <p:spPr>
          <a:xfrm>
            <a:off x="9167760" y="5267160"/>
            <a:ext cx="19080" cy="1764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6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1" name=""/>
          <p:cNvSpPr/>
          <p:nvPr/>
        </p:nvSpPr>
        <p:spPr>
          <a:xfrm>
            <a:off x="8359920" y="5589720"/>
            <a:ext cx="7920" cy="172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0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2" name=""/>
          <p:cNvSpPr/>
          <p:nvPr/>
        </p:nvSpPr>
        <p:spPr>
          <a:xfrm>
            <a:off x="9331200" y="5751360"/>
            <a:ext cx="79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0"/>
                </a:move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3" name=""/>
          <p:cNvSpPr/>
          <p:nvPr/>
        </p:nvSpPr>
        <p:spPr>
          <a:xfrm>
            <a:off x="9310680" y="5729400"/>
            <a:ext cx="7920" cy="2196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4" name=""/>
          <p:cNvSpPr/>
          <p:nvPr/>
        </p:nvSpPr>
        <p:spPr>
          <a:xfrm>
            <a:off x="8939160" y="5873760"/>
            <a:ext cx="20520" cy="172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5" name=""/>
          <p:cNvSpPr/>
          <p:nvPr/>
        </p:nvSpPr>
        <p:spPr>
          <a:xfrm>
            <a:off x="9225000" y="5303880"/>
            <a:ext cx="111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6" name=""/>
          <p:cNvSpPr/>
          <p:nvPr/>
        </p:nvSpPr>
        <p:spPr>
          <a:xfrm>
            <a:off x="9331200" y="5770440"/>
            <a:ext cx="7920" cy="79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7" name=""/>
          <p:cNvSpPr/>
          <p:nvPr/>
        </p:nvSpPr>
        <p:spPr>
          <a:xfrm>
            <a:off x="9367920" y="5684760"/>
            <a:ext cx="7920" cy="97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8" name=""/>
          <p:cNvSpPr/>
          <p:nvPr/>
        </p:nvSpPr>
        <p:spPr>
          <a:xfrm>
            <a:off x="9453600" y="4267080"/>
            <a:ext cx="550800" cy="598680"/>
          </a:xfrm>
          <a:custGeom>
            <a:avLst/>
            <a:gdLst/>
            <a:ahLst/>
            <a:rect l="l" t="t" r="r" b="b"/>
            <a:pathLst>
              <a:path w="348" h="378">
                <a:moveTo>
                  <a:pt x="0" y="60"/>
                </a:moveTo>
                <a:lnTo>
                  <a:pt x="0" y="12"/>
                </a:lnTo>
                <a:lnTo>
                  <a:pt x="12" y="6"/>
                </a:lnTo>
                <a:lnTo>
                  <a:pt x="18" y="6"/>
                </a:lnTo>
                <a:lnTo>
                  <a:pt x="36" y="30"/>
                </a:lnTo>
                <a:lnTo>
                  <a:pt x="48" y="36"/>
                </a:lnTo>
                <a:lnTo>
                  <a:pt x="66" y="12"/>
                </a:lnTo>
                <a:lnTo>
                  <a:pt x="72" y="6"/>
                </a:lnTo>
                <a:lnTo>
                  <a:pt x="90" y="12"/>
                </a:lnTo>
                <a:lnTo>
                  <a:pt x="96" y="6"/>
                </a:lnTo>
                <a:lnTo>
                  <a:pt x="102" y="6"/>
                </a:lnTo>
                <a:lnTo>
                  <a:pt x="102" y="0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12"/>
                </a:lnTo>
                <a:lnTo>
                  <a:pt x="132" y="18"/>
                </a:lnTo>
                <a:lnTo>
                  <a:pt x="138" y="12"/>
                </a:lnTo>
                <a:lnTo>
                  <a:pt x="144" y="18"/>
                </a:lnTo>
                <a:lnTo>
                  <a:pt x="150" y="18"/>
                </a:lnTo>
                <a:lnTo>
                  <a:pt x="156" y="24"/>
                </a:lnTo>
                <a:lnTo>
                  <a:pt x="168" y="24"/>
                </a:lnTo>
                <a:lnTo>
                  <a:pt x="174" y="18"/>
                </a:lnTo>
                <a:lnTo>
                  <a:pt x="186" y="30"/>
                </a:lnTo>
                <a:lnTo>
                  <a:pt x="198" y="30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24"/>
                </a:lnTo>
                <a:lnTo>
                  <a:pt x="222" y="30"/>
                </a:lnTo>
                <a:lnTo>
                  <a:pt x="222" y="18"/>
                </a:lnTo>
                <a:lnTo>
                  <a:pt x="228" y="24"/>
                </a:lnTo>
                <a:lnTo>
                  <a:pt x="240" y="24"/>
                </a:lnTo>
                <a:lnTo>
                  <a:pt x="252" y="30"/>
                </a:lnTo>
                <a:lnTo>
                  <a:pt x="252" y="24"/>
                </a:lnTo>
                <a:lnTo>
                  <a:pt x="252" y="30"/>
                </a:lnTo>
                <a:lnTo>
                  <a:pt x="252" y="24"/>
                </a:lnTo>
                <a:lnTo>
                  <a:pt x="258" y="24"/>
                </a:lnTo>
                <a:lnTo>
                  <a:pt x="258" y="30"/>
                </a:lnTo>
                <a:lnTo>
                  <a:pt x="258" y="30"/>
                </a:lnTo>
                <a:lnTo>
                  <a:pt x="264" y="24"/>
                </a:lnTo>
                <a:lnTo>
                  <a:pt x="264" y="42"/>
                </a:lnTo>
                <a:lnTo>
                  <a:pt x="270" y="36"/>
                </a:lnTo>
                <a:lnTo>
                  <a:pt x="270" y="48"/>
                </a:lnTo>
                <a:lnTo>
                  <a:pt x="270" y="48"/>
                </a:lnTo>
                <a:lnTo>
                  <a:pt x="276" y="60"/>
                </a:lnTo>
                <a:lnTo>
                  <a:pt x="300" y="60"/>
                </a:lnTo>
                <a:lnTo>
                  <a:pt x="312" y="48"/>
                </a:lnTo>
                <a:lnTo>
                  <a:pt x="312" y="54"/>
                </a:lnTo>
                <a:lnTo>
                  <a:pt x="324" y="54"/>
                </a:lnTo>
                <a:lnTo>
                  <a:pt x="330" y="60"/>
                </a:lnTo>
                <a:lnTo>
                  <a:pt x="324" y="72"/>
                </a:lnTo>
                <a:lnTo>
                  <a:pt x="312" y="96"/>
                </a:lnTo>
                <a:lnTo>
                  <a:pt x="312" y="96"/>
                </a:lnTo>
                <a:lnTo>
                  <a:pt x="306" y="108"/>
                </a:lnTo>
                <a:lnTo>
                  <a:pt x="306" y="108"/>
                </a:lnTo>
                <a:lnTo>
                  <a:pt x="306" y="120"/>
                </a:lnTo>
                <a:lnTo>
                  <a:pt x="306" y="126"/>
                </a:lnTo>
                <a:lnTo>
                  <a:pt x="306" y="138"/>
                </a:lnTo>
                <a:lnTo>
                  <a:pt x="324" y="138"/>
                </a:lnTo>
                <a:lnTo>
                  <a:pt x="324" y="150"/>
                </a:lnTo>
                <a:lnTo>
                  <a:pt x="336" y="156"/>
                </a:lnTo>
                <a:lnTo>
                  <a:pt x="336" y="156"/>
                </a:lnTo>
                <a:lnTo>
                  <a:pt x="348" y="168"/>
                </a:lnTo>
                <a:lnTo>
                  <a:pt x="348" y="168"/>
                </a:lnTo>
                <a:lnTo>
                  <a:pt x="348" y="174"/>
                </a:lnTo>
                <a:lnTo>
                  <a:pt x="342" y="186"/>
                </a:lnTo>
                <a:lnTo>
                  <a:pt x="336" y="186"/>
                </a:lnTo>
                <a:lnTo>
                  <a:pt x="330" y="180"/>
                </a:lnTo>
                <a:lnTo>
                  <a:pt x="312" y="180"/>
                </a:lnTo>
                <a:lnTo>
                  <a:pt x="324" y="204"/>
                </a:lnTo>
                <a:lnTo>
                  <a:pt x="342" y="222"/>
                </a:lnTo>
                <a:lnTo>
                  <a:pt x="342" y="228"/>
                </a:lnTo>
                <a:lnTo>
                  <a:pt x="336" y="228"/>
                </a:lnTo>
                <a:lnTo>
                  <a:pt x="342" y="234"/>
                </a:lnTo>
                <a:lnTo>
                  <a:pt x="330" y="240"/>
                </a:lnTo>
                <a:lnTo>
                  <a:pt x="324" y="228"/>
                </a:lnTo>
                <a:lnTo>
                  <a:pt x="318" y="234"/>
                </a:lnTo>
                <a:lnTo>
                  <a:pt x="312" y="246"/>
                </a:lnTo>
                <a:lnTo>
                  <a:pt x="294" y="246"/>
                </a:lnTo>
                <a:lnTo>
                  <a:pt x="294" y="240"/>
                </a:lnTo>
                <a:lnTo>
                  <a:pt x="288" y="246"/>
                </a:lnTo>
                <a:lnTo>
                  <a:pt x="294" y="252"/>
                </a:lnTo>
                <a:lnTo>
                  <a:pt x="300" y="270"/>
                </a:lnTo>
                <a:lnTo>
                  <a:pt x="294" y="282"/>
                </a:lnTo>
                <a:lnTo>
                  <a:pt x="288" y="264"/>
                </a:lnTo>
                <a:lnTo>
                  <a:pt x="276" y="264"/>
                </a:lnTo>
                <a:lnTo>
                  <a:pt x="264" y="276"/>
                </a:lnTo>
                <a:lnTo>
                  <a:pt x="258" y="294"/>
                </a:lnTo>
                <a:lnTo>
                  <a:pt x="264" y="312"/>
                </a:lnTo>
                <a:lnTo>
                  <a:pt x="246" y="312"/>
                </a:lnTo>
                <a:lnTo>
                  <a:pt x="246" y="348"/>
                </a:lnTo>
                <a:lnTo>
                  <a:pt x="252" y="354"/>
                </a:lnTo>
                <a:lnTo>
                  <a:pt x="252" y="372"/>
                </a:lnTo>
                <a:lnTo>
                  <a:pt x="246" y="378"/>
                </a:lnTo>
                <a:lnTo>
                  <a:pt x="234" y="366"/>
                </a:lnTo>
                <a:lnTo>
                  <a:pt x="228" y="366"/>
                </a:lnTo>
                <a:lnTo>
                  <a:pt x="204" y="342"/>
                </a:lnTo>
                <a:lnTo>
                  <a:pt x="192" y="336"/>
                </a:lnTo>
                <a:lnTo>
                  <a:pt x="192" y="336"/>
                </a:lnTo>
                <a:lnTo>
                  <a:pt x="186" y="324"/>
                </a:lnTo>
                <a:lnTo>
                  <a:pt x="168" y="330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8" y="330"/>
                </a:lnTo>
                <a:lnTo>
                  <a:pt x="162" y="324"/>
                </a:lnTo>
                <a:lnTo>
                  <a:pt x="174" y="318"/>
                </a:lnTo>
                <a:lnTo>
                  <a:pt x="168" y="306"/>
                </a:lnTo>
                <a:lnTo>
                  <a:pt x="150" y="294"/>
                </a:lnTo>
                <a:lnTo>
                  <a:pt x="138" y="264"/>
                </a:lnTo>
                <a:lnTo>
                  <a:pt x="132" y="252"/>
                </a:lnTo>
                <a:lnTo>
                  <a:pt x="120" y="240"/>
                </a:lnTo>
                <a:lnTo>
                  <a:pt x="108" y="234"/>
                </a:lnTo>
                <a:lnTo>
                  <a:pt x="108" y="228"/>
                </a:lnTo>
                <a:lnTo>
                  <a:pt x="96" y="222"/>
                </a:lnTo>
                <a:lnTo>
                  <a:pt x="84" y="204"/>
                </a:lnTo>
                <a:lnTo>
                  <a:pt x="78" y="192"/>
                </a:lnTo>
                <a:lnTo>
                  <a:pt x="66" y="186"/>
                </a:lnTo>
                <a:lnTo>
                  <a:pt x="60" y="174"/>
                </a:lnTo>
                <a:lnTo>
                  <a:pt x="42" y="150"/>
                </a:lnTo>
                <a:lnTo>
                  <a:pt x="36" y="132"/>
                </a:lnTo>
                <a:lnTo>
                  <a:pt x="30" y="126"/>
                </a:lnTo>
                <a:lnTo>
                  <a:pt x="36" y="126"/>
                </a:lnTo>
                <a:lnTo>
                  <a:pt x="30" y="102"/>
                </a:lnTo>
                <a:lnTo>
                  <a:pt x="24" y="96"/>
                </a:lnTo>
                <a:lnTo>
                  <a:pt x="24" y="90"/>
                </a:lnTo>
                <a:lnTo>
                  <a:pt x="12" y="72"/>
                </a:lnTo>
                <a:lnTo>
                  <a:pt x="0" y="72"/>
                </a:lnTo>
                <a:lnTo>
                  <a:pt x="0" y="6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9" name=""/>
          <p:cNvSpPr/>
          <p:nvPr/>
        </p:nvSpPr>
        <p:spPr>
          <a:xfrm>
            <a:off x="10148760" y="1784520"/>
            <a:ext cx="892440" cy="618840"/>
          </a:xfrm>
          <a:custGeom>
            <a:avLst/>
            <a:gdLst/>
            <a:ahLst/>
            <a:rect l="l" t="t" r="r" b="b"/>
            <a:pathLst>
              <a:path w="564" h="390">
                <a:moveTo>
                  <a:pt x="168" y="318"/>
                </a:moveTo>
                <a:lnTo>
                  <a:pt x="168" y="270"/>
                </a:lnTo>
                <a:lnTo>
                  <a:pt x="90" y="252"/>
                </a:lnTo>
                <a:lnTo>
                  <a:pt x="36" y="240"/>
                </a:lnTo>
                <a:lnTo>
                  <a:pt x="36" y="222"/>
                </a:lnTo>
                <a:lnTo>
                  <a:pt x="30" y="222"/>
                </a:lnTo>
                <a:lnTo>
                  <a:pt x="30" y="126"/>
                </a:lnTo>
                <a:lnTo>
                  <a:pt x="24" y="156"/>
                </a:lnTo>
                <a:lnTo>
                  <a:pt x="6" y="198"/>
                </a:lnTo>
                <a:lnTo>
                  <a:pt x="0" y="198"/>
                </a:lnTo>
                <a:lnTo>
                  <a:pt x="18" y="162"/>
                </a:lnTo>
                <a:lnTo>
                  <a:pt x="30" y="114"/>
                </a:lnTo>
                <a:lnTo>
                  <a:pt x="36" y="54"/>
                </a:lnTo>
                <a:lnTo>
                  <a:pt x="66" y="48"/>
                </a:lnTo>
                <a:lnTo>
                  <a:pt x="222" y="24"/>
                </a:lnTo>
                <a:lnTo>
                  <a:pt x="384" y="0"/>
                </a:lnTo>
                <a:lnTo>
                  <a:pt x="564" y="102"/>
                </a:lnTo>
                <a:lnTo>
                  <a:pt x="540" y="186"/>
                </a:lnTo>
                <a:lnTo>
                  <a:pt x="456" y="258"/>
                </a:lnTo>
                <a:lnTo>
                  <a:pt x="456" y="300"/>
                </a:lnTo>
                <a:lnTo>
                  <a:pt x="480" y="348"/>
                </a:lnTo>
                <a:lnTo>
                  <a:pt x="432" y="336"/>
                </a:lnTo>
                <a:lnTo>
                  <a:pt x="396" y="348"/>
                </a:lnTo>
                <a:lnTo>
                  <a:pt x="330" y="366"/>
                </a:lnTo>
                <a:lnTo>
                  <a:pt x="264" y="390"/>
                </a:lnTo>
                <a:lnTo>
                  <a:pt x="246" y="336"/>
                </a:lnTo>
                <a:lnTo>
                  <a:pt x="240" y="330"/>
                </a:lnTo>
                <a:lnTo>
                  <a:pt x="234" y="330"/>
                </a:lnTo>
                <a:lnTo>
                  <a:pt x="234" y="324"/>
                </a:lnTo>
                <a:lnTo>
                  <a:pt x="228" y="324"/>
                </a:lnTo>
                <a:lnTo>
                  <a:pt x="228" y="324"/>
                </a:lnTo>
                <a:lnTo>
                  <a:pt x="222" y="324"/>
                </a:lnTo>
                <a:lnTo>
                  <a:pt x="222" y="318"/>
                </a:lnTo>
                <a:lnTo>
                  <a:pt x="216" y="318"/>
                </a:lnTo>
                <a:lnTo>
                  <a:pt x="216" y="312"/>
                </a:lnTo>
                <a:lnTo>
                  <a:pt x="216" y="312"/>
                </a:lnTo>
                <a:lnTo>
                  <a:pt x="210" y="312"/>
                </a:lnTo>
                <a:lnTo>
                  <a:pt x="210" y="312"/>
                </a:lnTo>
                <a:lnTo>
                  <a:pt x="204" y="306"/>
                </a:lnTo>
                <a:lnTo>
                  <a:pt x="204" y="306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8"/>
                </a:lnTo>
                <a:lnTo>
                  <a:pt x="198" y="318"/>
                </a:lnTo>
                <a:lnTo>
                  <a:pt x="192" y="318"/>
                </a:lnTo>
                <a:lnTo>
                  <a:pt x="180" y="318"/>
                </a:lnTo>
                <a:lnTo>
                  <a:pt x="168" y="3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0" name=""/>
          <p:cNvSpPr/>
          <p:nvPr/>
        </p:nvSpPr>
        <p:spPr>
          <a:xfrm>
            <a:off x="5659560" y="2060640"/>
            <a:ext cx="645840" cy="855720"/>
          </a:xfrm>
          <a:custGeom>
            <a:avLst/>
            <a:gdLst/>
            <a:ahLst/>
            <a:rect l="l" t="t" r="r" b="b"/>
            <a:pathLst>
              <a:path w="408" h="540">
                <a:moveTo>
                  <a:pt x="0" y="450"/>
                </a:moveTo>
                <a:lnTo>
                  <a:pt x="6" y="432"/>
                </a:lnTo>
                <a:lnTo>
                  <a:pt x="6" y="438"/>
                </a:lnTo>
                <a:lnTo>
                  <a:pt x="12" y="432"/>
                </a:lnTo>
                <a:lnTo>
                  <a:pt x="30" y="420"/>
                </a:lnTo>
                <a:lnTo>
                  <a:pt x="24" y="432"/>
                </a:lnTo>
                <a:lnTo>
                  <a:pt x="36" y="426"/>
                </a:lnTo>
                <a:lnTo>
                  <a:pt x="36" y="420"/>
                </a:lnTo>
                <a:lnTo>
                  <a:pt x="48" y="432"/>
                </a:lnTo>
                <a:lnTo>
                  <a:pt x="66" y="426"/>
                </a:lnTo>
                <a:lnTo>
                  <a:pt x="54" y="426"/>
                </a:lnTo>
                <a:lnTo>
                  <a:pt x="54" y="408"/>
                </a:lnTo>
                <a:lnTo>
                  <a:pt x="48" y="408"/>
                </a:lnTo>
                <a:lnTo>
                  <a:pt x="72" y="396"/>
                </a:lnTo>
                <a:lnTo>
                  <a:pt x="72" y="384"/>
                </a:lnTo>
                <a:lnTo>
                  <a:pt x="78" y="384"/>
                </a:lnTo>
                <a:lnTo>
                  <a:pt x="102" y="384"/>
                </a:lnTo>
                <a:lnTo>
                  <a:pt x="126" y="378"/>
                </a:lnTo>
                <a:lnTo>
                  <a:pt x="138" y="372"/>
                </a:lnTo>
                <a:lnTo>
                  <a:pt x="156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54"/>
                </a:lnTo>
                <a:lnTo>
                  <a:pt x="126" y="360"/>
                </a:lnTo>
                <a:lnTo>
                  <a:pt x="132" y="360"/>
                </a:lnTo>
                <a:lnTo>
                  <a:pt x="120" y="378"/>
                </a:lnTo>
                <a:lnTo>
                  <a:pt x="108" y="378"/>
                </a:lnTo>
                <a:lnTo>
                  <a:pt x="108" y="378"/>
                </a:lnTo>
                <a:lnTo>
                  <a:pt x="102" y="378"/>
                </a:lnTo>
                <a:lnTo>
                  <a:pt x="108" y="372"/>
                </a:lnTo>
                <a:lnTo>
                  <a:pt x="96" y="378"/>
                </a:lnTo>
                <a:lnTo>
                  <a:pt x="84" y="372"/>
                </a:lnTo>
                <a:lnTo>
                  <a:pt x="84" y="372"/>
                </a:lnTo>
                <a:lnTo>
                  <a:pt x="78" y="372"/>
                </a:lnTo>
                <a:lnTo>
                  <a:pt x="84" y="372"/>
                </a:lnTo>
                <a:lnTo>
                  <a:pt x="72" y="378"/>
                </a:lnTo>
                <a:lnTo>
                  <a:pt x="72" y="384"/>
                </a:lnTo>
                <a:lnTo>
                  <a:pt x="48" y="384"/>
                </a:lnTo>
                <a:lnTo>
                  <a:pt x="72" y="366"/>
                </a:lnTo>
                <a:lnTo>
                  <a:pt x="78" y="360"/>
                </a:lnTo>
                <a:lnTo>
                  <a:pt x="84" y="360"/>
                </a:lnTo>
                <a:lnTo>
                  <a:pt x="90" y="354"/>
                </a:lnTo>
                <a:lnTo>
                  <a:pt x="90" y="348"/>
                </a:lnTo>
                <a:lnTo>
                  <a:pt x="96" y="348"/>
                </a:lnTo>
                <a:lnTo>
                  <a:pt x="96" y="342"/>
                </a:lnTo>
                <a:lnTo>
                  <a:pt x="102" y="336"/>
                </a:lnTo>
                <a:lnTo>
                  <a:pt x="102" y="330"/>
                </a:lnTo>
                <a:lnTo>
                  <a:pt x="90" y="330"/>
                </a:lnTo>
                <a:lnTo>
                  <a:pt x="108" y="300"/>
                </a:lnTo>
                <a:lnTo>
                  <a:pt x="126" y="306"/>
                </a:lnTo>
                <a:lnTo>
                  <a:pt x="120" y="306"/>
                </a:lnTo>
                <a:lnTo>
                  <a:pt x="138" y="300"/>
                </a:lnTo>
                <a:lnTo>
                  <a:pt x="144" y="306"/>
                </a:lnTo>
                <a:lnTo>
                  <a:pt x="138" y="300"/>
                </a:lnTo>
                <a:lnTo>
                  <a:pt x="144" y="294"/>
                </a:lnTo>
                <a:lnTo>
                  <a:pt x="132" y="294"/>
                </a:lnTo>
                <a:lnTo>
                  <a:pt x="138" y="288"/>
                </a:lnTo>
                <a:lnTo>
                  <a:pt x="84" y="294"/>
                </a:lnTo>
                <a:lnTo>
                  <a:pt x="84" y="288"/>
                </a:lnTo>
                <a:lnTo>
                  <a:pt x="78" y="294"/>
                </a:lnTo>
                <a:lnTo>
                  <a:pt x="78" y="282"/>
                </a:lnTo>
                <a:lnTo>
                  <a:pt x="78" y="282"/>
                </a:lnTo>
                <a:lnTo>
                  <a:pt x="84" y="276"/>
                </a:lnTo>
                <a:lnTo>
                  <a:pt x="78" y="270"/>
                </a:lnTo>
                <a:lnTo>
                  <a:pt x="66" y="282"/>
                </a:lnTo>
                <a:lnTo>
                  <a:pt x="54" y="276"/>
                </a:lnTo>
                <a:lnTo>
                  <a:pt x="54" y="276"/>
                </a:lnTo>
                <a:lnTo>
                  <a:pt x="60" y="270"/>
                </a:lnTo>
                <a:lnTo>
                  <a:pt x="54" y="270"/>
                </a:lnTo>
                <a:lnTo>
                  <a:pt x="54" y="264"/>
                </a:lnTo>
                <a:lnTo>
                  <a:pt x="48" y="270"/>
                </a:lnTo>
                <a:lnTo>
                  <a:pt x="36" y="270"/>
                </a:lnTo>
                <a:lnTo>
                  <a:pt x="24" y="270"/>
                </a:lnTo>
                <a:lnTo>
                  <a:pt x="30" y="264"/>
                </a:lnTo>
                <a:lnTo>
                  <a:pt x="36" y="264"/>
                </a:lnTo>
                <a:lnTo>
                  <a:pt x="36" y="258"/>
                </a:lnTo>
                <a:lnTo>
                  <a:pt x="24" y="246"/>
                </a:lnTo>
                <a:lnTo>
                  <a:pt x="42" y="246"/>
                </a:lnTo>
                <a:lnTo>
                  <a:pt x="36" y="240"/>
                </a:lnTo>
                <a:lnTo>
                  <a:pt x="54" y="240"/>
                </a:lnTo>
                <a:lnTo>
                  <a:pt x="48" y="234"/>
                </a:lnTo>
                <a:lnTo>
                  <a:pt x="48" y="222"/>
                </a:lnTo>
                <a:lnTo>
                  <a:pt x="84" y="216"/>
                </a:lnTo>
                <a:lnTo>
                  <a:pt x="78" y="210"/>
                </a:lnTo>
                <a:lnTo>
                  <a:pt x="84" y="210"/>
                </a:lnTo>
                <a:lnTo>
                  <a:pt x="84" y="204"/>
                </a:lnTo>
                <a:lnTo>
                  <a:pt x="48" y="204"/>
                </a:lnTo>
                <a:lnTo>
                  <a:pt x="54" y="198"/>
                </a:lnTo>
                <a:lnTo>
                  <a:pt x="60" y="192"/>
                </a:lnTo>
                <a:lnTo>
                  <a:pt x="60" y="186"/>
                </a:lnTo>
                <a:lnTo>
                  <a:pt x="54" y="186"/>
                </a:lnTo>
                <a:lnTo>
                  <a:pt x="54" y="174"/>
                </a:lnTo>
                <a:lnTo>
                  <a:pt x="48" y="180"/>
                </a:lnTo>
                <a:lnTo>
                  <a:pt x="42" y="174"/>
                </a:lnTo>
                <a:lnTo>
                  <a:pt x="48" y="168"/>
                </a:lnTo>
                <a:lnTo>
                  <a:pt x="48" y="168"/>
                </a:lnTo>
                <a:lnTo>
                  <a:pt x="54" y="168"/>
                </a:lnTo>
                <a:lnTo>
                  <a:pt x="42" y="162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42" y="162"/>
                </a:lnTo>
                <a:lnTo>
                  <a:pt x="36" y="156"/>
                </a:lnTo>
                <a:lnTo>
                  <a:pt x="42" y="150"/>
                </a:lnTo>
                <a:lnTo>
                  <a:pt x="54" y="156"/>
                </a:lnTo>
                <a:lnTo>
                  <a:pt x="48" y="162"/>
                </a:lnTo>
                <a:lnTo>
                  <a:pt x="60" y="162"/>
                </a:lnTo>
                <a:lnTo>
                  <a:pt x="54" y="156"/>
                </a:lnTo>
                <a:lnTo>
                  <a:pt x="60" y="150"/>
                </a:lnTo>
                <a:lnTo>
                  <a:pt x="60" y="150"/>
                </a:lnTo>
                <a:lnTo>
                  <a:pt x="66" y="144"/>
                </a:lnTo>
                <a:lnTo>
                  <a:pt x="102" y="150"/>
                </a:lnTo>
                <a:lnTo>
                  <a:pt x="102" y="150"/>
                </a:lnTo>
                <a:lnTo>
                  <a:pt x="108" y="150"/>
                </a:lnTo>
                <a:lnTo>
                  <a:pt x="114" y="156"/>
                </a:lnTo>
                <a:lnTo>
                  <a:pt x="114" y="150"/>
                </a:lnTo>
                <a:lnTo>
                  <a:pt x="114" y="162"/>
                </a:lnTo>
                <a:lnTo>
                  <a:pt x="126" y="174"/>
                </a:lnTo>
                <a:lnTo>
                  <a:pt x="126" y="168"/>
                </a:lnTo>
                <a:lnTo>
                  <a:pt x="132" y="150"/>
                </a:lnTo>
                <a:lnTo>
                  <a:pt x="150" y="156"/>
                </a:lnTo>
                <a:lnTo>
                  <a:pt x="168" y="156"/>
                </a:lnTo>
                <a:lnTo>
                  <a:pt x="174" y="162"/>
                </a:lnTo>
                <a:lnTo>
                  <a:pt x="174" y="162"/>
                </a:lnTo>
                <a:lnTo>
                  <a:pt x="168" y="156"/>
                </a:lnTo>
                <a:lnTo>
                  <a:pt x="168" y="156"/>
                </a:lnTo>
                <a:lnTo>
                  <a:pt x="180" y="156"/>
                </a:lnTo>
                <a:lnTo>
                  <a:pt x="174" y="144"/>
                </a:lnTo>
                <a:lnTo>
                  <a:pt x="162" y="144"/>
                </a:lnTo>
                <a:lnTo>
                  <a:pt x="186" y="126"/>
                </a:lnTo>
                <a:lnTo>
                  <a:pt x="204" y="126"/>
                </a:lnTo>
                <a:lnTo>
                  <a:pt x="198" y="126"/>
                </a:lnTo>
                <a:lnTo>
                  <a:pt x="210" y="120"/>
                </a:lnTo>
                <a:lnTo>
                  <a:pt x="204" y="120"/>
                </a:lnTo>
                <a:lnTo>
                  <a:pt x="210" y="108"/>
                </a:lnTo>
                <a:lnTo>
                  <a:pt x="210" y="102"/>
                </a:lnTo>
                <a:lnTo>
                  <a:pt x="198" y="108"/>
                </a:lnTo>
                <a:lnTo>
                  <a:pt x="198" y="102"/>
                </a:lnTo>
                <a:lnTo>
                  <a:pt x="186" y="108"/>
                </a:lnTo>
                <a:lnTo>
                  <a:pt x="192" y="102"/>
                </a:lnTo>
                <a:lnTo>
                  <a:pt x="180" y="108"/>
                </a:lnTo>
                <a:lnTo>
                  <a:pt x="180" y="102"/>
                </a:lnTo>
                <a:lnTo>
                  <a:pt x="174" y="108"/>
                </a:lnTo>
                <a:lnTo>
                  <a:pt x="150" y="96"/>
                </a:lnTo>
                <a:lnTo>
                  <a:pt x="150" y="90"/>
                </a:lnTo>
                <a:lnTo>
                  <a:pt x="156" y="90"/>
                </a:lnTo>
                <a:lnTo>
                  <a:pt x="156" y="90"/>
                </a:lnTo>
                <a:lnTo>
                  <a:pt x="180" y="78"/>
                </a:lnTo>
                <a:lnTo>
                  <a:pt x="180" y="72"/>
                </a:lnTo>
                <a:lnTo>
                  <a:pt x="192" y="72"/>
                </a:lnTo>
                <a:lnTo>
                  <a:pt x="186" y="66"/>
                </a:lnTo>
                <a:lnTo>
                  <a:pt x="198" y="66"/>
                </a:lnTo>
                <a:lnTo>
                  <a:pt x="192" y="60"/>
                </a:lnTo>
                <a:lnTo>
                  <a:pt x="186" y="66"/>
                </a:lnTo>
                <a:lnTo>
                  <a:pt x="186" y="48"/>
                </a:lnTo>
                <a:lnTo>
                  <a:pt x="186" y="48"/>
                </a:lnTo>
                <a:lnTo>
                  <a:pt x="186" y="42"/>
                </a:lnTo>
                <a:lnTo>
                  <a:pt x="192" y="42"/>
                </a:lnTo>
                <a:lnTo>
                  <a:pt x="198" y="30"/>
                </a:lnTo>
                <a:lnTo>
                  <a:pt x="222" y="24"/>
                </a:lnTo>
                <a:lnTo>
                  <a:pt x="222" y="18"/>
                </a:lnTo>
                <a:lnTo>
                  <a:pt x="228" y="18"/>
                </a:lnTo>
                <a:lnTo>
                  <a:pt x="240" y="30"/>
                </a:lnTo>
                <a:lnTo>
                  <a:pt x="234" y="18"/>
                </a:lnTo>
                <a:lnTo>
                  <a:pt x="246" y="12"/>
                </a:lnTo>
                <a:lnTo>
                  <a:pt x="246" y="24"/>
                </a:lnTo>
                <a:lnTo>
                  <a:pt x="252" y="36"/>
                </a:lnTo>
                <a:lnTo>
                  <a:pt x="252" y="18"/>
                </a:lnTo>
                <a:lnTo>
                  <a:pt x="246" y="18"/>
                </a:lnTo>
                <a:lnTo>
                  <a:pt x="246" y="12"/>
                </a:lnTo>
                <a:lnTo>
                  <a:pt x="258" y="12"/>
                </a:lnTo>
                <a:lnTo>
                  <a:pt x="258" y="24"/>
                </a:lnTo>
                <a:lnTo>
                  <a:pt x="270" y="30"/>
                </a:lnTo>
                <a:lnTo>
                  <a:pt x="258" y="42"/>
                </a:lnTo>
                <a:lnTo>
                  <a:pt x="258" y="54"/>
                </a:lnTo>
                <a:lnTo>
                  <a:pt x="276" y="30"/>
                </a:lnTo>
                <a:lnTo>
                  <a:pt x="264" y="24"/>
                </a:lnTo>
                <a:lnTo>
                  <a:pt x="270" y="12"/>
                </a:lnTo>
                <a:lnTo>
                  <a:pt x="276" y="12"/>
                </a:lnTo>
                <a:lnTo>
                  <a:pt x="282" y="6"/>
                </a:lnTo>
                <a:lnTo>
                  <a:pt x="282" y="0"/>
                </a:lnTo>
                <a:lnTo>
                  <a:pt x="300" y="0"/>
                </a:lnTo>
                <a:lnTo>
                  <a:pt x="300" y="6"/>
                </a:lnTo>
                <a:lnTo>
                  <a:pt x="324" y="18"/>
                </a:lnTo>
                <a:lnTo>
                  <a:pt x="300" y="30"/>
                </a:lnTo>
                <a:lnTo>
                  <a:pt x="294" y="42"/>
                </a:lnTo>
                <a:lnTo>
                  <a:pt x="276" y="60"/>
                </a:lnTo>
                <a:lnTo>
                  <a:pt x="270" y="78"/>
                </a:lnTo>
                <a:lnTo>
                  <a:pt x="264" y="78"/>
                </a:lnTo>
                <a:lnTo>
                  <a:pt x="264" y="84"/>
                </a:lnTo>
                <a:lnTo>
                  <a:pt x="258" y="84"/>
                </a:lnTo>
                <a:lnTo>
                  <a:pt x="246" y="90"/>
                </a:lnTo>
                <a:lnTo>
                  <a:pt x="240" y="84"/>
                </a:lnTo>
                <a:lnTo>
                  <a:pt x="240" y="102"/>
                </a:lnTo>
                <a:lnTo>
                  <a:pt x="252" y="102"/>
                </a:lnTo>
                <a:lnTo>
                  <a:pt x="240" y="114"/>
                </a:lnTo>
                <a:lnTo>
                  <a:pt x="228" y="114"/>
                </a:lnTo>
                <a:lnTo>
                  <a:pt x="222" y="126"/>
                </a:lnTo>
                <a:lnTo>
                  <a:pt x="210" y="126"/>
                </a:lnTo>
                <a:lnTo>
                  <a:pt x="210" y="132"/>
                </a:lnTo>
                <a:lnTo>
                  <a:pt x="234" y="150"/>
                </a:lnTo>
                <a:lnTo>
                  <a:pt x="240" y="162"/>
                </a:lnTo>
                <a:lnTo>
                  <a:pt x="252" y="162"/>
                </a:lnTo>
                <a:lnTo>
                  <a:pt x="258" y="168"/>
                </a:lnTo>
                <a:lnTo>
                  <a:pt x="270" y="168"/>
                </a:lnTo>
                <a:lnTo>
                  <a:pt x="276" y="174"/>
                </a:lnTo>
                <a:lnTo>
                  <a:pt x="288" y="174"/>
                </a:lnTo>
                <a:lnTo>
                  <a:pt x="288" y="168"/>
                </a:lnTo>
                <a:lnTo>
                  <a:pt x="294" y="168"/>
                </a:lnTo>
                <a:lnTo>
                  <a:pt x="288" y="168"/>
                </a:lnTo>
                <a:lnTo>
                  <a:pt x="294" y="162"/>
                </a:lnTo>
                <a:lnTo>
                  <a:pt x="300" y="162"/>
                </a:lnTo>
                <a:lnTo>
                  <a:pt x="300" y="156"/>
                </a:lnTo>
                <a:lnTo>
                  <a:pt x="300" y="150"/>
                </a:lnTo>
                <a:lnTo>
                  <a:pt x="312" y="132"/>
                </a:lnTo>
                <a:lnTo>
                  <a:pt x="318" y="132"/>
                </a:lnTo>
                <a:lnTo>
                  <a:pt x="342" y="168"/>
                </a:lnTo>
                <a:lnTo>
                  <a:pt x="348" y="168"/>
                </a:lnTo>
                <a:lnTo>
                  <a:pt x="348" y="180"/>
                </a:lnTo>
                <a:lnTo>
                  <a:pt x="372" y="174"/>
                </a:lnTo>
                <a:lnTo>
                  <a:pt x="372" y="174"/>
                </a:lnTo>
                <a:lnTo>
                  <a:pt x="378" y="174"/>
                </a:lnTo>
                <a:lnTo>
                  <a:pt x="390" y="180"/>
                </a:lnTo>
                <a:lnTo>
                  <a:pt x="396" y="186"/>
                </a:lnTo>
                <a:lnTo>
                  <a:pt x="390" y="192"/>
                </a:lnTo>
                <a:lnTo>
                  <a:pt x="378" y="186"/>
                </a:lnTo>
                <a:lnTo>
                  <a:pt x="372" y="192"/>
                </a:lnTo>
                <a:lnTo>
                  <a:pt x="372" y="204"/>
                </a:lnTo>
                <a:lnTo>
                  <a:pt x="384" y="204"/>
                </a:lnTo>
                <a:lnTo>
                  <a:pt x="384" y="216"/>
                </a:lnTo>
                <a:lnTo>
                  <a:pt x="384" y="216"/>
                </a:lnTo>
                <a:lnTo>
                  <a:pt x="384" y="216"/>
                </a:lnTo>
                <a:lnTo>
                  <a:pt x="384" y="228"/>
                </a:lnTo>
                <a:lnTo>
                  <a:pt x="384" y="234"/>
                </a:lnTo>
                <a:lnTo>
                  <a:pt x="390" y="246"/>
                </a:lnTo>
                <a:lnTo>
                  <a:pt x="396" y="246"/>
                </a:lnTo>
                <a:lnTo>
                  <a:pt x="396" y="246"/>
                </a:lnTo>
                <a:lnTo>
                  <a:pt x="396" y="264"/>
                </a:lnTo>
                <a:lnTo>
                  <a:pt x="396" y="270"/>
                </a:lnTo>
                <a:lnTo>
                  <a:pt x="402" y="270"/>
                </a:lnTo>
                <a:lnTo>
                  <a:pt x="402" y="276"/>
                </a:lnTo>
                <a:lnTo>
                  <a:pt x="396" y="270"/>
                </a:lnTo>
                <a:lnTo>
                  <a:pt x="384" y="276"/>
                </a:lnTo>
                <a:lnTo>
                  <a:pt x="390" y="276"/>
                </a:lnTo>
                <a:lnTo>
                  <a:pt x="384" y="276"/>
                </a:lnTo>
                <a:lnTo>
                  <a:pt x="390" y="282"/>
                </a:lnTo>
                <a:lnTo>
                  <a:pt x="396" y="288"/>
                </a:lnTo>
                <a:lnTo>
                  <a:pt x="396" y="288"/>
                </a:lnTo>
                <a:lnTo>
                  <a:pt x="396" y="294"/>
                </a:lnTo>
                <a:lnTo>
                  <a:pt x="402" y="306"/>
                </a:lnTo>
                <a:lnTo>
                  <a:pt x="402" y="324"/>
                </a:lnTo>
                <a:lnTo>
                  <a:pt x="408" y="330"/>
                </a:lnTo>
                <a:lnTo>
                  <a:pt x="402" y="342"/>
                </a:lnTo>
                <a:lnTo>
                  <a:pt x="390" y="354"/>
                </a:lnTo>
                <a:lnTo>
                  <a:pt x="390" y="366"/>
                </a:lnTo>
                <a:lnTo>
                  <a:pt x="384" y="372"/>
                </a:lnTo>
                <a:lnTo>
                  <a:pt x="390" y="384"/>
                </a:lnTo>
                <a:lnTo>
                  <a:pt x="372" y="408"/>
                </a:lnTo>
                <a:lnTo>
                  <a:pt x="372" y="414"/>
                </a:lnTo>
                <a:lnTo>
                  <a:pt x="366" y="414"/>
                </a:lnTo>
                <a:lnTo>
                  <a:pt x="366" y="414"/>
                </a:lnTo>
                <a:lnTo>
                  <a:pt x="372" y="420"/>
                </a:lnTo>
                <a:lnTo>
                  <a:pt x="372" y="414"/>
                </a:lnTo>
                <a:lnTo>
                  <a:pt x="372" y="426"/>
                </a:lnTo>
                <a:lnTo>
                  <a:pt x="378" y="426"/>
                </a:lnTo>
                <a:lnTo>
                  <a:pt x="372" y="438"/>
                </a:lnTo>
                <a:lnTo>
                  <a:pt x="360" y="432"/>
                </a:lnTo>
                <a:lnTo>
                  <a:pt x="354" y="438"/>
                </a:lnTo>
                <a:lnTo>
                  <a:pt x="348" y="432"/>
                </a:lnTo>
                <a:lnTo>
                  <a:pt x="330" y="432"/>
                </a:lnTo>
                <a:lnTo>
                  <a:pt x="336" y="426"/>
                </a:lnTo>
                <a:lnTo>
                  <a:pt x="330" y="432"/>
                </a:lnTo>
                <a:lnTo>
                  <a:pt x="330" y="438"/>
                </a:lnTo>
                <a:lnTo>
                  <a:pt x="324" y="444"/>
                </a:lnTo>
                <a:lnTo>
                  <a:pt x="318" y="432"/>
                </a:lnTo>
                <a:lnTo>
                  <a:pt x="318" y="444"/>
                </a:lnTo>
                <a:lnTo>
                  <a:pt x="306" y="444"/>
                </a:lnTo>
                <a:lnTo>
                  <a:pt x="306" y="444"/>
                </a:lnTo>
                <a:lnTo>
                  <a:pt x="300" y="438"/>
                </a:lnTo>
                <a:lnTo>
                  <a:pt x="300" y="444"/>
                </a:lnTo>
                <a:lnTo>
                  <a:pt x="282" y="444"/>
                </a:lnTo>
                <a:lnTo>
                  <a:pt x="264" y="450"/>
                </a:lnTo>
                <a:lnTo>
                  <a:pt x="264" y="450"/>
                </a:lnTo>
                <a:lnTo>
                  <a:pt x="258" y="456"/>
                </a:lnTo>
                <a:lnTo>
                  <a:pt x="264" y="456"/>
                </a:lnTo>
                <a:lnTo>
                  <a:pt x="264" y="462"/>
                </a:lnTo>
                <a:lnTo>
                  <a:pt x="252" y="468"/>
                </a:lnTo>
                <a:lnTo>
                  <a:pt x="240" y="468"/>
                </a:lnTo>
                <a:lnTo>
                  <a:pt x="240" y="474"/>
                </a:lnTo>
                <a:lnTo>
                  <a:pt x="240" y="474"/>
                </a:lnTo>
                <a:lnTo>
                  <a:pt x="234" y="480"/>
                </a:lnTo>
                <a:lnTo>
                  <a:pt x="222" y="486"/>
                </a:lnTo>
                <a:lnTo>
                  <a:pt x="216" y="486"/>
                </a:lnTo>
                <a:lnTo>
                  <a:pt x="210" y="492"/>
                </a:lnTo>
                <a:lnTo>
                  <a:pt x="198" y="492"/>
                </a:lnTo>
                <a:lnTo>
                  <a:pt x="210" y="486"/>
                </a:lnTo>
                <a:lnTo>
                  <a:pt x="210" y="480"/>
                </a:lnTo>
                <a:lnTo>
                  <a:pt x="192" y="474"/>
                </a:lnTo>
                <a:lnTo>
                  <a:pt x="192" y="498"/>
                </a:lnTo>
                <a:lnTo>
                  <a:pt x="174" y="504"/>
                </a:lnTo>
                <a:lnTo>
                  <a:pt x="174" y="516"/>
                </a:lnTo>
                <a:lnTo>
                  <a:pt x="174" y="510"/>
                </a:lnTo>
                <a:lnTo>
                  <a:pt x="162" y="516"/>
                </a:lnTo>
                <a:lnTo>
                  <a:pt x="156" y="522"/>
                </a:lnTo>
                <a:lnTo>
                  <a:pt x="144" y="522"/>
                </a:lnTo>
                <a:lnTo>
                  <a:pt x="138" y="528"/>
                </a:lnTo>
                <a:lnTo>
                  <a:pt x="138" y="522"/>
                </a:lnTo>
                <a:lnTo>
                  <a:pt x="132" y="522"/>
                </a:lnTo>
                <a:lnTo>
                  <a:pt x="132" y="522"/>
                </a:lnTo>
                <a:lnTo>
                  <a:pt x="114" y="528"/>
                </a:lnTo>
                <a:lnTo>
                  <a:pt x="114" y="534"/>
                </a:lnTo>
                <a:lnTo>
                  <a:pt x="108" y="528"/>
                </a:lnTo>
                <a:lnTo>
                  <a:pt x="102" y="540"/>
                </a:lnTo>
                <a:lnTo>
                  <a:pt x="96" y="534"/>
                </a:lnTo>
                <a:lnTo>
                  <a:pt x="102" y="528"/>
                </a:lnTo>
                <a:lnTo>
                  <a:pt x="96" y="534"/>
                </a:lnTo>
                <a:lnTo>
                  <a:pt x="96" y="522"/>
                </a:lnTo>
                <a:lnTo>
                  <a:pt x="90" y="522"/>
                </a:lnTo>
                <a:lnTo>
                  <a:pt x="90" y="528"/>
                </a:lnTo>
                <a:lnTo>
                  <a:pt x="78" y="534"/>
                </a:lnTo>
                <a:lnTo>
                  <a:pt x="72" y="528"/>
                </a:lnTo>
                <a:lnTo>
                  <a:pt x="66" y="534"/>
                </a:lnTo>
                <a:lnTo>
                  <a:pt x="60" y="540"/>
                </a:lnTo>
                <a:lnTo>
                  <a:pt x="60" y="534"/>
                </a:lnTo>
                <a:lnTo>
                  <a:pt x="60" y="540"/>
                </a:lnTo>
                <a:lnTo>
                  <a:pt x="54" y="534"/>
                </a:lnTo>
                <a:lnTo>
                  <a:pt x="72" y="528"/>
                </a:lnTo>
                <a:lnTo>
                  <a:pt x="84" y="516"/>
                </a:lnTo>
                <a:lnTo>
                  <a:pt x="54" y="528"/>
                </a:lnTo>
                <a:lnTo>
                  <a:pt x="72" y="516"/>
                </a:lnTo>
                <a:lnTo>
                  <a:pt x="90" y="504"/>
                </a:lnTo>
                <a:lnTo>
                  <a:pt x="90" y="498"/>
                </a:lnTo>
                <a:lnTo>
                  <a:pt x="90" y="504"/>
                </a:lnTo>
                <a:lnTo>
                  <a:pt x="84" y="498"/>
                </a:lnTo>
                <a:lnTo>
                  <a:pt x="78" y="504"/>
                </a:lnTo>
                <a:lnTo>
                  <a:pt x="66" y="504"/>
                </a:lnTo>
                <a:lnTo>
                  <a:pt x="66" y="510"/>
                </a:lnTo>
                <a:lnTo>
                  <a:pt x="48" y="510"/>
                </a:lnTo>
                <a:lnTo>
                  <a:pt x="48" y="516"/>
                </a:lnTo>
                <a:lnTo>
                  <a:pt x="30" y="522"/>
                </a:lnTo>
                <a:lnTo>
                  <a:pt x="30" y="516"/>
                </a:lnTo>
                <a:lnTo>
                  <a:pt x="36" y="516"/>
                </a:lnTo>
                <a:lnTo>
                  <a:pt x="66" y="486"/>
                </a:lnTo>
                <a:lnTo>
                  <a:pt x="78" y="480"/>
                </a:lnTo>
                <a:lnTo>
                  <a:pt x="30" y="498"/>
                </a:lnTo>
                <a:lnTo>
                  <a:pt x="24" y="492"/>
                </a:lnTo>
                <a:lnTo>
                  <a:pt x="24" y="480"/>
                </a:lnTo>
                <a:lnTo>
                  <a:pt x="12" y="492"/>
                </a:lnTo>
                <a:lnTo>
                  <a:pt x="6" y="480"/>
                </a:lnTo>
                <a:lnTo>
                  <a:pt x="18" y="474"/>
                </a:lnTo>
                <a:lnTo>
                  <a:pt x="18" y="462"/>
                </a:lnTo>
                <a:lnTo>
                  <a:pt x="48" y="450"/>
                </a:lnTo>
                <a:lnTo>
                  <a:pt x="48" y="444"/>
                </a:lnTo>
                <a:lnTo>
                  <a:pt x="60" y="444"/>
                </a:lnTo>
                <a:lnTo>
                  <a:pt x="60" y="444"/>
                </a:lnTo>
                <a:lnTo>
                  <a:pt x="42" y="444"/>
                </a:lnTo>
                <a:lnTo>
                  <a:pt x="48" y="450"/>
                </a:lnTo>
                <a:lnTo>
                  <a:pt x="42" y="444"/>
                </a:lnTo>
                <a:lnTo>
                  <a:pt x="24" y="450"/>
                </a:lnTo>
                <a:lnTo>
                  <a:pt x="24" y="444"/>
                </a:lnTo>
                <a:lnTo>
                  <a:pt x="18" y="444"/>
                </a:lnTo>
                <a:lnTo>
                  <a:pt x="18" y="444"/>
                </a:lnTo>
                <a:lnTo>
                  <a:pt x="6" y="444"/>
                </a:lnTo>
                <a:lnTo>
                  <a:pt x="0" y="45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1" name=""/>
          <p:cNvSpPr/>
          <p:nvPr/>
        </p:nvSpPr>
        <p:spPr>
          <a:xfrm>
            <a:off x="5689440" y="2346480"/>
            <a:ext cx="46080" cy="36360"/>
          </a:xfrm>
          <a:custGeom>
            <a:avLst/>
            <a:gdLst/>
            <a:ahLst/>
            <a:rect l="l" t="t" r="r" b="b"/>
            <a:pathLst>
              <a:path w="30" h="24">
                <a:moveTo>
                  <a:pt x="0" y="12"/>
                </a:moveTo>
                <a:lnTo>
                  <a:pt x="18" y="12"/>
                </a:lnTo>
                <a:lnTo>
                  <a:pt x="18" y="18"/>
                </a:lnTo>
                <a:lnTo>
                  <a:pt x="30" y="24"/>
                </a:lnTo>
                <a:lnTo>
                  <a:pt x="30" y="12"/>
                </a:lnTo>
                <a:lnTo>
                  <a:pt x="30" y="6"/>
                </a:lnTo>
                <a:lnTo>
                  <a:pt x="24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2" name=""/>
          <p:cNvSpPr/>
          <p:nvPr/>
        </p:nvSpPr>
        <p:spPr>
          <a:xfrm>
            <a:off x="5764320" y="2517840"/>
            <a:ext cx="792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3" name=""/>
          <p:cNvSpPr/>
          <p:nvPr/>
        </p:nvSpPr>
        <p:spPr>
          <a:xfrm>
            <a:off x="5962680" y="2822400"/>
            <a:ext cx="19080" cy="97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0" y="0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4" name=""/>
          <p:cNvSpPr/>
          <p:nvPr/>
        </p:nvSpPr>
        <p:spPr>
          <a:xfrm>
            <a:off x="5754600" y="2546280"/>
            <a:ext cx="17640" cy="79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5" name=""/>
          <p:cNvSpPr/>
          <p:nvPr/>
        </p:nvSpPr>
        <p:spPr>
          <a:xfrm>
            <a:off x="5715000" y="2394000"/>
            <a:ext cx="2052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6"/>
                </a:moveTo>
                <a:lnTo>
                  <a:pt x="6" y="0"/>
                </a:lnTo>
                <a:lnTo>
                  <a:pt x="12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6" name=""/>
          <p:cNvSpPr/>
          <p:nvPr/>
        </p:nvSpPr>
        <p:spPr>
          <a:xfrm>
            <a:off x="5735520" y="2868480"/>
            <a:ext cx="19080" cy="111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12" y="0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7" name=""/>
          <p:cNvSpPr/>
          <p:nvPr/>
        </p:nvSpPr>
        <p:spPr>
          <a:xfrm>
            <a:off x="5934240" y="213840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8" name=""/>
          <p:cNvSpPr/>
          <p:nvPr/>
        </p:nvSpPr>
        <p:spPr>
          <a:xfrm>
            <a:off x="5668920" y="2803680"/>
            <a:ext cx="9720" cy="1872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12"/>
                </a:moveTo>
                <a:lnTo>
                  <a:pt x="6" y="6"/>
                </a:lnTo>
                <a:lnTo>
                  <a:pt x="6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9" name=""/>
          <p:cNvSpPr/>
          <p:nvPr/>
        </p:nvSpPr>
        <p:spPr>
          <a:xfrm>
            <a:off x="5640480" y="2763720"/>
            <a:ext cx="936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0" name=""/>
          <p:cNvSpPr/>
          <p:nvPr/>
        </p:nvSpPr>
        <p:spPr>
          <a:xfrm>
            <a:off x="5784840" y="2554200"/>
            <a:ext cx="79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1" name=""/>
          <p:cNvSpPr/>
          <p:nvPr/>
        </p:nvSpPr>
        <p:spPr>
          <a:xfrm>
            <a:off x="5689440" y="2879640"/>
            <a:ext cx="7920" cy="79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2" name=""/>
          <p:cNvSpPr/>
          <p:nvPr/>
        </p:nvSpPr>
        <p:spPr>
          <a:xfrm>
            <a:off x="5764320" y="2508120"/>
            <a:ext cx="20520" cy="36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3" name=""/>
          <p:cNvSpPr/>
          <p:nvPr/>
        </p:nvSpPr>
        <p:spPr>
          <a:xfrm>
            <a:off x="5707080" y="2422440"/>
            <a:ext cx="79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4" name=""/>
          <p:cNvSpPr/>
          <p:nvPr/>
        </p:nvSpPr>
        <p:spPr>
          <a:xfrm>
            <a:off x="5792760" y="2916360"/>
            <a:ext cx="9720" cy="1440"/>
          </a:xfrm>
          <a:prstGeom prst="rect">
            <a:avLst/>
          </a:prstGeom>
          <a:solidFill>
            <a:srgbClr val="00f008"/>
          </a:solidFill>
          <a:ln cap="rnd" w="648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5" name=""/>
          <p:cNvSpPr/>
          <p:nvPr/>
        </p:nvSpPr>
        <p:spPr>
          <a:xfrm>
            <a:off x="5689440" y="2440080"/>
            <a:ext cx="7920" cy="1440"/>
          </a:xfrm>
          <a:prstGeom prst="rect">
            <a:avLst/>
          </a:prstGeom>
          <a:solidFill>
            <a:srgbClr val="00f008"/>
          </a:solidFill>
          <a:ln cap="rnd" w="648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6" name=""/>
          <p:cNvSpPr/>
          <p:nvPr/>
        </p:nvSpPr>
        <p:spPr>
          <a:xfrm>
            <a:off x="5792760" y="2554200"/>
            <a:ext cx="972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6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7" name=""/>
          <p:cNvSpPr/>
          <p:nvPr/>
        </p:nvSpPr>
        <p:spPr>
          <a:xfrm>
            <a:off x="5981760" y="2081160"/>
            <a:ext cx="3240" cy="360"/>
          </a:xfrm>
          <a:prstGeom prst="rect">
            <a:avLst/>
          </a:prstGeom>
          <a:solidFill>
            <a:srgbClr val="00f008"/>
          </a:solidFill>
          <a:ln cap="rnd" w="648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440" bIns="-46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8" name=""/>
          <p:cNvSpPr/>
          <p:nvPr/>
        </p:nvSpPr>
        <p:spPr>
          <a:xfrm>
            <a:off x="5945040" y="2232000"/>
            <a:ext cx="972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9" name=""/>
          <p:cNvSpPr/>
          <p:nvPr/>
        </p:nvSpPr>
        <p:spPr>
          <a:xfrm>
            <a:off x="10024920" y="2089080"/>
            <a:ext cx="389160" cy="211320"/>
          </a:xfrm>
          <a:custGeom>
            <a:avLst/>
            <a:gdLst/>
            <a:ahLst/>
            <a:rect l="l" t="t" r="r" b="b"/>
            <a:pathLst>
              <a:path w="246" h="132">
                <a:moveTo>
                  <a:pt x="0" y="114"/>
                </a:moveTo>
                <a:lnTo>
                  <a:pt x="0" y="114"/>
                </a:lnTo>
                <a:lnTo>
                  <a:pt x="24" y="114"/>
                </a:lnTo>
                <a:lnTo>
                  <a:pt x="42" y="120"/>
                </a:lnTo>
                <a:lnTo>
                  <a:pt x="72" y="126"/>
                </a:lnTo>
                <a:lnTo>
                  <a:pt x="156" y="132"/>
                </a:lnTo>
                <a:lnTo>
                  <a:pt x="246" y="126"/>
                </a:lnTo>
                <a:lnTo>
                  <a:pt x="246" y="78"/>
                </a:lnTo>
                <a:lnTo>
                  <a:pt x="168" y="60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30"/>
                </a:lnTo>
                <a:lnTo>
                  <a:pt x="108" y="30"/>
                </a:lnTo>
                <a:lnTo>
                  <a:pt x="102" y="48"/>
                </a:lnTo>
                <a:lnTo>
                  <a:pt x="96" y="48"/>
                </a:lnTo>
                <a:lnTo>
                  <a:pt x="84" y="42"/>
                </a:lnTo>
                <a:lnTo>
                  <a:pt x="72" y="36"/>
                </a:lnTo>
                <a:lnTo>
                  <a:pt x="84" y="6"/>
                </a:lnTo>
                <a:lnTo>
                  <a:pt x="78" y="0"/>
                </a:lnTo>
                <a:lnTo>
                  <a:pt x="66" y="36"/>
                </a:lnTo>
                <a:lnTo>
                  <a:pt x="60" y="48"/>
                </a:lnTo>
                <a:lnTo>
                  <a:pt x="36" y="48"/>
                </a:lnTo>
                <a:lnTo>
                  <a:pt x="12" y="48"/>
                </a:lnTo>
                <a:lnTo>
                  <a:pt x="12" y="84"/>
                </a:lnTo>
                <a:lnTo>
                  <a:pt x="48" y="84"/>
                </a:lnTo>
                <a:lnTo>
                  <a:pt x="48" y="90"/>
                </a:lnTo>
                <a:lnTo>
                  <a:pt x="24" y="96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0" name=""/>
          <p:cNvSpPr/>
          <p:nvPr/>
        </p:nvSpPr>
        <p:spPr>
          <a:xfrm>
            <a:off x="6276960" y="1328760"/>
            <a:ext cx="1152720" cy="1909800"/>
          </a:xfrm>
          <a:custGeom>
            <a:avLst/>
            <a:gdLst/>
            <a:ahLst/>
            <a:rect l="l" t="t" r="r" b="b"/>
            <a:pathLst>
              <a:path w="726" h="1206">
                <a:moveTo>
                  <a:pt x="564" y="714"/>
                </a:moveTo>
                <a:lnTo>
                  <a:pt x="570" y="720"/>
                </a:lnTo>
                <a:lnTo>
                  <a:pt x="570" y="720"/>
                </a:lnTo>
                <a:lnTo>
                  <a:pt x="576" y="720"/>
                </a:lnTo>
                <a:lnTo>
                  <a:pt x="576" y="720"/>
                </a:lnTo>
                <a:lnTo>
                  <a:pt x="576" y="720"/>
                </a:lnTo>
                <a:lnTo>
                  <a:pt x="582" y="720"/>
                </a:lnTo>
                <a:lnTo>
                  <a:pt x="582" y="726"/>
                </a:lnTo>
                <a:lnTo>
                  <a:pt x="582" y="726"/>
                </a:lnTo>
                <a:lnTo>
                  <a:pt x="582" y="732"/>
                </a:lnTo>
                <a:lnTo>
                  <a:pt x="588" y="738"/>
                </a:lnTo>
                <a:lnTo>
                  <a:pt x="594" y="750"/>
                </a:lnTo>
                <a:lnTo>
                  <a:pt x="594" y="756"/>
                </a:lnTo>
                <a:lnTo>
                  <a:pt x="594" y="756"/>
                </a:lnTo>
                <a:lnTo>
                  <a:pt x="594" y="762"/>
                </a:lnTo>
                <a:lnTo>
                  <a:pt x="594" y="768"/>
                </a:lnTo>
                <a:lnTo>
                  <a:pt x="594" y="768"/>
                </a:lnTo>
                <a:lnTo>
                  <a:pt x="594" y="780"/>
                </a:lnTo>
                <a:lnTo>
                  <a:pt x="594" y="774"/>
                </a:lnTo>
                <a:lnTo>
                  <a:pt x="582" y="780"/>
                </a:lnTo>
                <a:lnTo>
                  <a:pt x="576" y="792"/>
                </a:lnTo>
                <a:lnTo>
                  <a:pt x="570" y="792"/>
                </a:lnTo>
                <a:lnTo>
                  <a:pt x="570" y="798"/>
                </a:lnTo>
                <a:lnTo>
                  <a:pt x="570" y="798"/>
                </a:lnTo>
                <a:lnTo>
                  <a:pt x="564" y="804"/>
                </a:lnTo>
                <a:lnTo>
                  <a:pt x="570" y="804"/>
                </a:lnTo>
                <a:lnTo>
                  <a:pt x="570" y="804"/>
                </a:lnTo>
                <a:lnTo>
                  <a:pt x="576" y="804"/>
                </a:lnTo>
                <a:lnTo>
                  <a:pt x="582" y="804"/>
                </a:lnTo>
                <a:lnTo>
                  <a:pt x="582" y="810"/>
                </a:lnTo>
                <a:lnTo>
                  <a:pt x="582" y="816"/>
                </a:lnTo>
                <a:lnTo>
                  <a:pt x="588" y="816"/>
                </a:lnTo>
                <a:lnTo>
                  <a:pt x="588" y="816"/>
                </a:lnTo>
                <a:lnTo>
                  <a:pt x="594" y="816"/>
                </a:lnTo>
                <a:lnTo>
                  <a:pt x="600" y="816"/>
                </a:lnTo>
                <a:lnTo>
                  <a:pt x="600" y="816"/>
                </a:lnTo>
                <a:lnTo>
                  <a:pt x="606" y="810"/>
                </a:lnTo>
                <a:lnTo>
                  <a:pt x="606" y="804"/>
                </a:lnTo>
                <a:lnTo>
                  <a:pt x="606" y="804"/>
                </a:lnTo>
                <a:lnTo>
                  <a:pt x="606" y="798"/>
                </a:lnTo>
                <a:lnTo>
                  <a:pt x="606" y="798"/>
                </a:lnTo>
                <a:lnTo>
                  <a:pt x="612" y="792"/>
                </a:lnTo>
                <a:lnTo>
                  <a:pt x="612" y="792"/>
                </a:lnTo>
                <a:lnTo>
                  <a:pt x="624" y="792"/>
                </a:lnTo>
                <a:lnTo>
                  <a:pt x="624" y="792"/>
                </a:lnTo>
                <a:lnTo>
                  <a:pt x="624" y="792"/>
                </a:lnTo>
                <a:lnTo>
                  <a:pt x="630" y="792"/>
                </a:lnTo>
                <a:lnTo>
                  <a:pt x="642" y="792"/>
                </a:lnTo>
                <a:lnTo>
                  <a:pt x="642" y="792"/>
                </a:lnTo>
                <a:lnTo>
                  <a:pt x="648" y="792"/>
                </a:lnTo>
                <a:lnTo>
                  <a:pt x="654" y="792"/>
                </a:lnTo>
                <a:lnTo>
                  <a:pt x="654" y="792"/>
                </a:lnTo>
                <a:lnTo>
                  <a:pt x="666" y="792"/>
                </a:lnTo>
                <a:lnTo>
                  <a:pt x="678" y="798"/>
                </a:lnTo>
                <a:lnTo>
                  <a:pt x="684" y="798"/>
                </a:lnTo>
                <a:lnTo>
                  <a:pt x="690" y="798"/>
                </a:lnTo>
                <a:lnTo>
                  <a:pt x="690" y="804"/>
                </a:lnTo>
                <a:lnTo>
                  <a:pt x="702" y="810"/>
                </a:lnTo>
                <a:lnTo>
                  <a:pt x="714" y="822"/>
                </a:lnTo>
                <a:lnTo>
                  <a:pt x="720" y="834"/>
                </a:lnTo>
                <a:lnTo>
                  <a:pt x="720" y="840"/>
                </a:lnTo>
                <a:lnTo>
                  <a:pt x="720" y="852"/>
                </a:lnTo>
                <a:lnTo>
                  <a:pt x="720" y="852"/>
                </a:lnTo>
                <a:lnTo>
                  <a:pt x="726" y="858"/>
                </a:lnTo>
                <a:lnTo>
                  <a:pt x="720" y="864"/>
                </a:lnTo>
                <a:lnTo>
                  <a:pt x="720" y="870"/>
                </a:lnTo>
                <a:lnTo>
                  <a:pt x="720" y="876"/>
                </a:lnTo>
                <a:lnTo>
                  <a:pt x="714" y="882"/>
                </a:lnTo>
                <a:lnTo>
                  <a:pt x="714" y="888"/>
                </a:lnTo>
                <a:lnTo>
                  <a:pt x="714" y="894"/>
                </a:lnTo>
                <a:lnTo>
                  <a:pt x="708" y="900"/>
                </a:lnTo>
                <a:lnTo>
                  <a:pt x="708" y="912"/>
                </a:lnTo>
                <a:lnTo>
                  <a:pt x="702" y="918"/>
                </a:lnTo>
                <a:lnTo>
                  <a:pt x="702" y="918"/>
                </a:lnTo>
                <a:lnTo>
                  <a:pt x="696" y="924"/>
                </a:lnTo>
                <a:lnTo>
                  <a:pt x="690" y="930"/>
                </a:lnTo>
                <a:lnTo>
                  <a:pt x="690" y="930"/>
                </a:lnTo>
                <a:lnTo>
                  <a:pt x="684" y="936"/>
                </a:lnTo>
                <a:lnTo>
                  <a:pt x="684" y="936"/>
                </a:lnTo>
                <a:lnTo>
                  <a:pt x="684" y="936"/>
                </a:lnTo>
                <a:lnTo>
                  <a:pt x="678" y="930"/>
                </a:lnTo>
                <a:lnTo>
                  <a:pt x="678" y="936"/>
                </a:lnTo>
                <a:lnTo>
                  <a:pt x="678" y="930"/>
                </a:lnTo>
                <a:lnTo>
                  <a:pt x="672" y="930"/>
                </a:lnTo>
                <a:lnTo>
                  <a:pt x="666" y="930"/>
                </a:lnTo>
                <a:lnTo>
                  <a:pt x="666" y="936"/>
                </a:lnTo>
                <a:lnTo>
                  <a:pt x="672" y="936"/>
                </a:lnTo>
                <a:lnTo>
                  <a:pt x="672" y="936"/>
                </a:lnTo>
                <a:lnTo>
                  <a:pt x="678" y="936"/>
                </a:lnTo>
                <a:lnTo>
                  <a:pt x="684" y="936"/>
                </a:lnTo>
                <a:lnTo>
                  <a:pt x="678" y="936"/>
                </a:lnTo>
                <a:lnTo>
                  <a:pt x="678" y="942"/>
                </a:lnTo>
                <a:lnTo>
                  <a:pt x="672" y="948"/>
                </a:lnTo>
                <a:lnTo>
                  <a:pt x="678" y="948"/>
                </a:lnTo>
                <a:lnTo>
                  <a:pt x="678" y="948"/>
                </a:lnTo>
                <a:lnTo>
                  <a:pt x="678" y="942"/>
                </a:lnTo>
                <a:lnTo>
                  <a:pt x="678" y="942"/>
                </a:lnTo>
                <a:lnTo>
                  <a:pt x="678" y="948"/>
                </a:lnTo>
                <a:lnTo>
                  <a:pt x="672" y="954"/>
                </a:lnTo>
                <a:lnTo>
                  <a:pt x="666" y="960"/>
                </a:lnTo>
                <a:lnTo>
                  <a:pt x="660" y="960"/>
                </a:lnTo>
                <a:lnTo>
                  <a:pt x="654" y="954"/>
                </a:lnTo>
                <a:lnTo>
                  <a:pt x="648" y="954"/>
                </a:lnTo>
                <a:lnTo>
                  <a:pt x="642" y="960"/>
                </a:lnTo>
                <a:lnTo>
                  <a:pt x="642" y="960"/>
                </a:lnTo>
                <a:lnTo>
                  <a:pt x="636" y="966"/>
                </a:lnTo>
                <a:lnTo>
                  <a:pt x="630" y="966"/>
                </a:lnTo>
                <a:lnTo>
                  <a:pt x="630" y="966"/>
                </a:lnTo>
                <a:lnTo>
                  <a:pt x="636" y="966"/>
                </a:lnTo>
                <a:lnTo>
                  <a:pt x="642" y="966"/>
                </a:lnTo>
                <a:lnTo>
                  <a:pt x="642" y="960"/>
                </a:lnTo>
                <a:lnTo>
                  <a:pt x="648" y="960"/>
                </a:lnTo>
                <a:lnTo>
                  <a:pt x="648" y="966"/>
                </a:lnTo>
                <a:lnTo>
                  <a:pt x="648" y="972"/>
                </a:lnTo>
                <a:lnTo>
                  <a:pt x="648" y="978"/>
                </a:lnTo>
                <a:lnTo>
                  <a:pt x="642" y="978"/>
                </a:lnTo>
                <a:lnTo>
                  <a:pt x="636" y="978"/>
                </a:lnTo>
                <a:lnTo>
                  <a:pt x="642" y="978"/>
                </a:lnTo>
                <a:lnTo>
                  <a:pt x="648" y="978"/>
                </a:lnTo>
                <a:lnTo>
                  <a:pt x="648" y="984"/>
                </a:lnTo>
                <a:lnTo>
                  <a:pt x="642" y="990"/>
                </a:lnTo>
                <a:lnTo>
                  <a:pt x="636" y="996"/>
                </a:lnTo>
                <a:lnTo>
                  <a:pt x="618" y="990"/>
                </a:lnTo>
                <a:lnTo>
                  <a:pt x="618" y="996"/>
                </a:lnTo>
                <a:lnTo>
                  <a:pt x="618" y="996"/>
                </a:lnTo>
                <a:lnTo>
                  <a:pt x="612" y="996"/>
                </a:lnTo>
                <a:lnTo>
                  <a:pt x="606" y="996"/>
                </a:lnTo>
                <a:lnTo>
                  <a:pt x="600" y="1002"/>
                </a:lnTo>
                <a:lnTo>
                  <a:pt x="600" y="1002"/>
                </a:lnTo>
                <a:lnTo>
                  <a:pt x="594" y="1002"/>
                </a:lnTo>
                <a:lnTo>
                  <a:pt x="588" y="1002"/>
                </a:lnTo>
                <a:lnTo>
                  <a:pt x="588" y="1002"/>
                </a:lnTo>
                <a:lnTo>
                  <a:pt x="582" y="996"/>
                </a:lnTo>
                <a:lnTo>
                  <a:pt x="582" y="996"/>
                </a:lnTo>
                <a:lnTo>
                  <a:pt x="582" y="996"/>
                </a:lnTo>
                <a:lnTo>
                  <a:pt x="582" y="1002"/>
                </a:lnTo>
                <a:lnTo>
                  <a:pt x="582" y="1002"/>
                </a:lnTo>
                <a:lnTo>
                  <a:pt x="588" y="1002"/>
                </a:lnTo>
                <a:lnTo>
                  <a:pt x="594" y="1002"/>
                </a:lnTo>
                <a:lnTo>
                  <a:pt x="594" y="1002"/>
                </a:lnTo>
                <a:lnTo>
                  <a:pt x="600" y="1002"/>
                </a:lnTo>
                <a:lnTo>
                  <a:pt x="600" y="1002"/>
                </a:lnTo>
                <a:lnTo>
                  <a:pt x="606" y="1002"/>
                </a:lnTo>
                <a:lnTo>
                  <a:pt x="606" y="1002"/>
                </a:lnTo>
                <a:lnTo>
                  <a:pt x="612" y="996"/>
                </a:lnTo>
                <a:lnTo>
                  <a:pt x="630" y="1002"/>
                </a:lnTo>
                <a:lnTo>
                  <a:pt x="630" y="1002"/>
                </a:lnTo>
                <a:lnTo>
                  <a:pt x="630" y="1008"/>
                </a:lnTo>
                <a:lnTo>
                  <a:pt x="618" y="1008"/>
                </a:lnTo>
                <a:lnTo>
                  <a:pt x="618" y="1008"/>
                </a:lnTo>
                <a:lnTo>
                  <a:pt x="612" y="1008"/>
                </a:lnTo>
                <a:lnTo>
                  <a:pt x="618" y="1014"/>
                </a:lnTo>
                <a:lnTo>
                  <a:pt x="624" y="1014"/>
                </a:lnTo>
                <a:lnTo>
                  <a:pt x="624" y="1008"/>
                </a:lnTo>
                <a:lnTo>
                  <a:pt x="624" y="1008"/>
                </a:lnTo>
                <a:lnTo>
                  <a:pt x="624" y="1014"/>
                </a:lnTo>
                <a:lnTo>
                  <a:pt x="624" y="1014"/>
                </a:lnTo>
                <a:lnTo>
                  <a:pt x="624" y="1014"/>
                </a:lnTo>
                <a:lnTo>
                  <a:pt x="624" y="1014"/>
                </a:lnTo>
                <a:lnTo>
                  <a:pt x="630" y="1014"/>
                </a:lnTo>
                <a:lnTo>
                  <a:pt x="630" y="1014"/>
                </a:lnTo>
                <a:lnTo>
                  <a:pt x="630" y="1014"/>
                </a:lnTo>
                <a:lnTo>
                  <a:pt x="630" y="1014"/>
                </a:lnTo>
                <a:lnTo>
                  <a:pt x="636" y="1014"/>
                </a:lnTo>
                <a:lnTo>
                  <a:pt x="648" y="1020"/>
                </a:lnTo>
                <a:lnTo>
                  <a:pt x="648" y="1020"/>
                </a:lnTo>
                <a:lnTo>
                  <a:pt x="648" y="1020"/>
                </a:lnTo>
                <a:lnTo>
                  <a:pt x="654" y="1020"/>
                </a:lnTo>
                <a:lnTo>
                  <a:pt x="654" y="1014"/>
                </a:lnTo>
                <a:lnTo>
                  <a:pt x="660" y="1014"/>
                </a:lnTo>
                <a:lnTo>
                  <a:pt x="666" y="1014"/>
                </a:lnTo>
                <a:lnTo>
                  <a:pt x="672" y="1014"/>
                </a:lnTo>
                <a:lnTo>
                  <a:pt x="678" y="1014"/>
                </a:lnTo>
                <a:lnTo>
                  <a:pt x="684" y="1014"/>
                </a:lnTo>
                <a:lnTo>
                  <a:pt x="696" y="1014"/>
                </a:lnTo>
                <a:lnTo>
                  <a:pt x="696" y="1014"/>
                </a:lnTo>
                <a:lnTo>
                  <a:pt x="696" y="1020"/>
                </a:lnTo>
                <a:lnTo>
                  <a:pt x="690" y="1020"/>
                </a:lnTo>
                <a:lnTo>
                  <a:pt x="690" y="1020"/>
                </a:lnTo>
                <a:lnTo>
                  <a:pt x="690" y="1026"/>
                </a:lnTo>
                <a:lnTo>
                  <a:pt x="690" y="1026"/>
                </a:lnTo>
                <a:lnTo>
                  <a:pt x="690" y="1032"/>
                </a:lnTo>
                <a:lnTo>
                  <a:pt x="690" y="1038"/>
                </a:lnTo>
                <a:lnTo>
                  <a:pt x="690" y="1044"/>
                </a:lnTo>
                <a:lnTo>
                  <a:pt x="690" y="1044"/>
                </a:lnTo>
                <a:lnTo>
                  <a:pt x="684" y="1050"/>
                </a:lnTo>
                <a:lnTo>
                  <a:pt x="684" y="1050"/>
                </a:lnTo>
                <a:lnTo>
                  <a:pt x="684" y="1050"/>
                </a:lnTo>
                <a:lnTo>
                  <a:pt x="684" y="1050"/>
                </a:lnTo>
                <a:lnTo>
                  <a:pt x="678" y="1056"/>
                </a:lnTo>
                <a:lnTo>
                  <a:pt x="678" y="1050"/>
                </a:lnTo>
                <a:lnTo>
                  <a:pt x="672" y="1056"/>
                </a:lnTo>
                <a:lnTo>
                  <a:pt x="672" y="1056"/>
                </a:lnTo>
                <a:lnTo>
                  <a:pt x="672" y="1056"/>
                </a:lnTo>
                <a:lnTo>
                  <a:pt x="660" y="1056"/>
                </a:lnTo>
                <a:lnTo>
                  <a:pt x="654" y="1062"/>
                </a:lnTo>
                <a:lnTo>
                  <a:pt x="654" y="1062"/>
                </a:lnTo>
                <a:lnTo>
                  <a:pt x="648" y="1068"/>
                </a:lnTo>
                <a:lnTo>
                  <a:pt x="648" y="1074"/>
                </a:lnTo>
                <a:lnTo>
                  <a:pt x="654" y="1080"/>
                </a:lnTo>
                <a:lnTo>
                  <a:pt x="648" y="1080"/>
                </a:lnTo>
                <a:lnTo>
                  <a:pt x="642" y="1080"/>
                </a:lnTo>
                <a:lnTo>
                  <a:pt x="636" y="1074"/>
                </a:lnTo>
                <a:lnTo>
                  <a:pt x="630" y="1074"/>
                </a:lnTo>
                <a:lnTo>
                  <a:pt x="630" y="1074"/>
                </a:lnTo>
                <a:lnTo>
                  <a:pt x="624" y="1086"/>
                </a:lnTo>
                <a:lnTo>
                  <a:pt x="612" y="1086"/>
                </a:lnTo>
                <a:lnTo>
                  <a:pt x="612" y="1086"/>
                </a:lnTo>
                <a:lnTo>
                  <a:pt x="600" y="1092"/>
                </a:lnTo>
                <a:lnTo>
                  <a:pt x="600" y="1092"/>
                </a:lnTo>
                <a:lnTo>
                  <a:pt x="594" y="1098"/>
                </a:lnTo>
                <a:lnTo>
                  <a:pt x="588" y="1104"/>
                </a:lnTo>
                <a:lnTo>
                  <a:pt x="588" y="1104"/>
                </a:lnTo>
                <a:lnTo>
                  <a:pt x="582" y="1104"/>
                </a:lnTo>
                <a:lnTo>
                  <a:pt x="576" y="1098"/>
                </a:lnTo>
                <a:lnTo>
                  <a:pt x="570" y="1098"/>
                </a:lnTo>
                <a:lnTo>
                  <a:pt x="564" y="1098"/>
                </a:lnTo>
                <a:lnTo>
                  <a:pt x="558" y="1092"/>
                </a:lnTo>
                <a:lnTo>
                  <a:pt x="546" y="1092"/>
                </a:lnTo>
                <a:lnTo>
                  <a:pt x="540" y="1092"/>
                </a:lnTo>
                <a:lnTo>
                  <a:pt x="534" y="1092"/>
                </a:lnTo>
                <a:lnTo>
                  <a:pt x="528" y="1092"/>
                </a:lnTo>
                <a:lnTo>
                  <a:pt x="522" y="1092"/>
                </a:lnTo>
                <a:lnTo>
                  <a:pt x="516" y="1092"/>
                </a:lnTo>
                <a:lnTo>
                  <a:pt x="510" y="1098"/>
                </a:lnTo>
                <a:lnTo>
                  <a:pt x="504" y="1098"/>
                </a:lnTo>
                <a:lnTo>
                  <a:pt x="498" y="1098"/>
                </a:lnTo>
                <a:lnTo>
                  <a:pt x="492" y="1098"/>
                </a:lnTo>
                <a:lnTo>
                  <a:pt x="492" y="1098"/>
                </a:lnTo>
                <a:lnTo>
                  <a:pt x="492" y="1098"/>
                </a:lnTo>
                <a:lnTo>
                  <a:pt x="492" y="1098"/>
                </a:lnTo>
                <a:lnTo>
                  <a:pt x="492" y="1104"/>
                </a:lnTo>
                <a:lnTo>
                  <a:pt x="492" y="1104"/>
                </a:lnTo>
                <a:lnTo>
                  <a:pt x="492" y="1104"/>
                </a:lnTo>
                <a:lnTo>
                  <a:pt x="486" y="1104"/>
                </a:lnTo>
                <a:lnTo>
                  <a:pt x="480" y="1098"/>
                </a:lnTo>
                <a:lnTo>
                  <a:pt x="480" y="1092"/>
                </a:lnTo>
                <a:lnTo>
                  <a:pt x="486" y="1092"/>
                </a:lnTo>
                <a:lnTo>
                  <a:pt x="486" y="1092"/>
                </a:lnTo>
                <a:lnTo>
                  <a:pt x="486" y="1092"/>
                </a:lnTo>
                <a:lnTo>
                  <a:pt x="486" y="1092"/>
                </a:lnTo>
                <a:lnTo>
                  <a:pt x="480" y="1092"/>
                </a:lnTo>
                <a:lnTo>
                  <a:pt x="480" y="1092"/>
                </a:lnTo>
                <a:lnTo>
                  <a:pt x="480" y="1086"/>
                </a:lnTo>
                <a:lnTo>
                  <a:pt x="480" y="1092"/>
                </a:lnTo>
                <a:lnTo>
                  <a:pt x="480" y="1092"/>
                </a:lnTo>
                <a:lnTo>
                  <a:pt x="480" y="1092"/>
                </a:lnTo>
                <a:lnTo>
                  <a:pt x="474" y="1092"/>
                </a:lnTo>
                <a:lnTo>
                  <a:pt x="474" y="1086"/>
                </a:lnTo>
                <a:lnTo>
                  <a:pt x="474" y="1086"/>
                </a:lnTo>
                <a:lnTo>
                  <a:pt x="474" y="1092"/>
                </a:lnTo>
                <a:lnTo>
                  <a:pt x="474" y="1092"/>
                </a:lnTo>
                <a:lnTo>
                  <a:pt x="480" y="1098"/>
                </a:lnTo>
                <a:lnTo>
                  <a:pt x="480" y="1098"/>
                </a:lnTo>
                <a:lnTo>
                  <a:pt x="474" y="1098"/>
                </a:lnTo>
                <a:lnTo>
                  <a:pt x="468" y="1098"/>
                </a:lnTo>
                <a:lnTo>
                  <a:pt x="474" y="1092"/>
                </a:lnTo>
                <a:lnTo>
                  <a:pt x="468" y="1092"/>
                </a:lnTo>
                <a:lnTo>
                  <a:pt x="468" y="1098"/>
                </a:lnTo>
                <a:lnTo>
                  <a:pt x="462" y="1098"/>
                </a:lnTo>
                <a:lnTo>
                  <a:pt x="462" y="1098"/>
                </a:lnTo>
                <a:lnTo>
                  <a:pt x="462" y="1086"/>
                </a:lnTo>
                <a:lnTo>
                  <a:pt x="456" y="1086"/>
                </a:lnTo>
                <a:lnTo>
                  <a:pt x="462" y="1092"/>
                </a:lnTo>
                <a:lnTo>
                  <a:pt x="462" y="1098"/>
                </a:lnTo>
                <a:lnTo>
                  <a:pt x="462" y="1098"/>
                </a:lnTo>
                <a:lnTo>
                  <a:pt x="456" y="1092"/>
                </a:lnTo>
                <a:lnTo>
                  <a:pt x="450" y="1092"/>
                </a:lnTo>
                <a:lnTo>
                  <a:pt x="444" y="1086"/>
                </a:lnTo>
                <a:lnTo>
                  <a:pt x="438" y="1080"/>
                </a:lnTo>
                <a:lnTo>
                  <a:pt x="432" y="1080"/>
                </a:lnTo>
                <a:lnTo>
                  <a:pt x="444" y="1092"/>
                </a:lnTo>
                <a:lnTo>
                  <a:pt x="444" y="1098"/>
                </a:lnTo>
                <a:lnTo>
                  <a:pt x="438" y="1098"/>
                </a:lnTo>
                <a:lnTo>
                  <a:pt x="438" y="1098"/>
                </a:lnTo>
                <a:lnTo>
                  <a:pt x="432" y="1098"/>
                </a:lnTo>
                <a:lnTo>
                  <a:pt x="426" y="1098"/>
                </a:lnTo>
                <a:lnTo>
                  <a:pt x="426" y="1104"/>
                </a:lnTo>
                <a:lnTo>
                  <a:pt x="420" y="1104"/>
                </a:lnTo>
                <a:lnTo>
                  <a:pt x="420" y="1110"/>
                </a:lnTo>
                <a:lnTo>
                  <a:pt x="420" y="1104"/>
                </a:lnTo>
                <a:lnTo>
                  <a:pt x="414" y="1104"/>
                </a:lnTo>
                <a:lnTo>
                  <a:pt x="408" y="1104"/>
                </a:lnTo>
                <a:lnTo>
                  <a:pt x="402" y="1104"/>
                </a:lnTo>
                <a:lnTo>
                  <a:pt x="408" y="1104"/>
                </a:lnTo>
                <a:lnTo>
                  <a:pt x="396" y="1104"/>
                </a:lnTo>
                <a:lnTo>
                  <a:pt x="390" y="1104"/>
                </a:lnTo>
                <a:lnTo>
                  <a:pt x="390" y="1104"/>
                </a:lnTo>
                <a:lnTo>
                  <a:pt x="390" y="1110"/>
                </a:lnTo>
                <a:lnTo>
                  <a:pt x="384" y="1110"/>
                </a:lnTo>
                <a:lnTo>
                  <a:pt x="384" y="1104"/>
                </a:lnTo>
                <a:lnTo>
                  <a:pt x="378" y="1104"/>
                </a:lnTo>
                <a:lnTo>
                  <a:pt x="378" y="1104"/>
                </a:lnTo>
                <a:lnTo>
                  <a:pt x="372" y="1104"/>
                </a:lnTo>
                <a:lnTo>
                  <a:pt x="372" y="1110"/>
                </a:lnTo>
                <a:lnTo>
                  <a:pt x="378" y="1110"/>
                </a:lnTo>
                <a:lnTo>
                  <a:pt x="378" y="1110"/>
                </a:lnTo>
                <a:lnTo>
                  <a:pt x="378" y="1104"/>
                </a:lnTo>
                <a:lnTo>
                  <a:pt x="378" y="1110"/>
                </a:lnTo>
                <a:lnTo>
                  <a:pt x="378" y="1110"/>
                </a:lnTo>
                <a:lnTo>
                  <a:pt x="384" y="1110"/>
                </a:lnTo>
                <a:lnTo>
                  <a:pt x="384" y="1110"/>
                </a:lnTo>
                <a:lnTo>
                  <a:pt x="384" y="1110"/>
                </a:lnTo>
                <a:lnTo>
                  <a:pt x="384" y="1116"/>
                </a:lnTo>
                <a:lnTo>
                  <a:pt x="390" y="1116"/>
                </a:lnTo>
                <a:lnTo>
                  <a:pt x="384" y="1122"/>
                </a:lnTo>
                <a:lnTo>
                  <a:pt x="378" y="1122"/>
                </a:lnTo>
                <a:lnTo>
                  <a:pt x="378" y="1122"/>
                </a:lnTo>
                <a:lnTo>
                  <a:pt x="372" y="1122"/>
                </a:lnTo>
                <a:lnTo>
                  <a:pt x="372" y="1122"/>
                </a:lnTo>
                <a:lnTo>
                  <a:pt x="366" y="1122"/>
                </a:lnTo>
                <a:lnTo>
                  <a:pt x="366" y="1116"/>
                </a:lnTo>
                <a:lnTo>
                  <a:pt x="360" y="1116"/>
                </a:lnTo>
                <a:lnTo>
                  <a:pt x="360" y="1116"/>
                </a:lnTo>
                <a:lnTo>
                  <a:pt x="348" y="1116"/>
                </a:lnTo>
                <a:lnTo>
                  <a:pt x="348" y="1116"/>
                </a:lnTo>
                <a:lnTo>
                  <a:pt x="342" y="1116"/>
                </a:lnTo>
                <a:lnTo>
                  <a:pt x="342" y="1122"/>
                </a:lnTo>
                <a:lnTo>
                  <a:pt x="336" y="1122"/>
                </a:lnTo>
                <a:lnTo>
                  <a:pt x="342" y="1128"/>
                </a:lnTo>
                <a:lnTo>
                  <a:pt x="342" y="1128"/>
                </a:lnTo>
                <a:lnTo>
                  <a:pt x="342" y="1128"/>
                </a:lnTo>
                <a:lnTo>
                  <a:pt x="342" y="1134"/>
                </a:lnTo>
                <a:lnTo>
                  <a:pt x="342" y="1134"/>
                </a:lnTo>
                <a:lnTo>
                  <a:pt x="342" y="1128"/>
                </a:lnTo>
                <a:lnTo>
                  <a:pt x="336" y="1122"/>
                </a:lnTo>
                <a:lnTo>
                  <a:pt x="324" y="1110"/>
                </a:lnTo>
                <a:lnTo>
                  <a:pt x="312" y="1104"/>
                </a:lnTo>
                <a:lnTo>
                  <a:pt x="300" y="1104"/>
                </a:lnTo>
                <a:lnTo>
                  <a:pt x="300" y="1104"/>
                </a:lnTo>
                <a:lnTo>
                  <a:pt x="294" y="1104"/>
                </a:lnTo>
                <a:lnTo>
                  <a:pt x="288" y="1110"/>
                </a:lnTo>
                <a:lnTo>
                  <a:pt x="282" y="1110"/>
                </a:lnTo>
                <a:lnTo>
                  <a:pt x="282" y="1110"/>
                </a:lnTo>
                <a:lnTo>
                  <a:pt x="276" y="1110"/>
                </a:lnTo>
                <a:lnTo>
                  <a:pt x="270" y="1110"/>
                </a:lnTo>
                <a:lnTo>
                  <a:pt x="264" y="1116"/>
                </a:lnTo>
                <a:lnTo>
                  <a:pt x="258" y="1116"/>
                </a:lnTo>
                <a:lnTo>
                  <a:pt x="258" y="1116"/>
                </a:lnTo>
                <a:lnTo>
                  <a:pt x="258" y="1122"/>
                </a:lnTo>
                <a:lnTo>
                  <a:pt x="252" y="1116"/>
                </a:lnTo>
                <a:lnTo>
                  <a:pt x="252" y="1110"/>
                </a:lnTo>
                <a:lnTo>
                  <a:pt x="246" y="1110"/>
                </a:lnTo>
                <a:lnTo>
                  <a:pt x="252" y="1116"/>
                </a:lnTo>
                <a:lnTo>
                  <a:pt x="252" y="1116"/>
                </a:lnTo>
                <a:lnTo>
                  <a:pt x="252" y="1122"/>
                </a:lnTo>
                <a:lnTo>
                  <a:pt x="246" y="1122"/>
                </a:lnTo>
                <a:lnTo>
                  <a:pt x="246" y="1128"/>
                </a:lnTo>
                <a:lnTo>
                  <a:pt x="246" y="1134"/>
                </a:lnTo>
                <a:lnTo>
                  <a:pt x="246" y="1140"/>
                </a:lnTo>
                <a:lnTo>
                  <a:pt x="246" y="1140"/>
                </a:lnTo>
                <a:lnTo>
                  <a:pt x="246" y="1140"/>
                </a:lnTo>
                <a:lnTo>
                  <a:pt x="246" y="1140"/>
                </a:lnTo>
                <a:lnTo>
                  <a:pt x="240" y="1140"/>
                </a:lnTo>
                <a:lnTo>
                  <a:pt x="240" y="1146"/>
                </a:lnTo>
                <a:lnTo>
                  <a:pt x="240" y="1146"/>
                </a:lnTo>
                <a:lnTo>
                  <a:pt x="246" y="1146"/>
                </a:lnTo>
                <a:lnTo>
                  <a:pt x="246" y="1152"/>
                </a:lnTo>
                <a:lnTo>
                  <a:pt x="246" y="1152"/>
                </a:lnTo>
                <a:lnTo>
                  <a:pt x="246" y="1152"/>
                </a:lnTo>
                <a:lnTo>
                  <a:pt x="240" y="1158"/>
                </a:lnTo>
                <a:lnTo>
                  <a:pt x="240" y="1158"/>
                </a:lnTo>
                <a:lnTo>
                  <a:pt x="240" y="1158"/>
                </a:lnTo>
                <a:lnTo>
                  <a:pt x="234" y="1158"/>
                </a:lnTo>
                <a:lnTo>
                  <a:pt x="234" y="1158"/>
                </a:lnTo>
                <a:lnTo>
                  <a:pt x="234" y="1158"/>
                </a:lnTo>
                <a:lnTo>
                  <a:pt x="234" y="1164"/>
                </a:lnTo>
                <a:lnTo>
                  <a:pt x="228" y="1170"/>
                </a:lnTo>
                <a:lnTo>
                  <a:pt x="234" y="1170"/>
                </a:lnTo>
                <a:lnTo>
                  <a:pt x="228" y="1170"/>
                </a:lnTo>
                <a:lnTo>
                  <a:pt x="228" y="1170"/>
                </a:lnTo>
                <a:lnTo>
                  <a:pt x="228" y="1176"/>
                </a:lnTo>
                <a:lnTo>
                  <a:pt x="222" y="1170"/>
                </a:lnTo>
                <a:lnTo>
                  <a:pt x="222" y="1170"/>
                </a:lnTo>
                <a:lnTo>
                  <a:pt x="216" y="1170"/>
                </a:lnTo>
                <a:lnTo>
                  <a:pt x="210" y="1170"/>
                </a:lnTo>
                <a:lnTo>
                  <a:pt x="210" y="1164"/>
                </a:lnTo>
                <a:lnTo>
                  <a:pt x="210" y="1164"/>
                </a:lnTo>
                <a:lnTo>
                  <a:pt x="204" y="1158"/>
                </a:lnTo>
                <a:lnTo>
                  <a:pt x="198" y="1158"/>
                </a:lnTo>
                <a:lnTo>
                  <a:pt x="198" y="1164"/>
                </a:lnTo>
                <a:lnTo>
                  <a:pt x="192" y="1158"/>
                </a:lnTo>
                <a:lnTo>
                  <a:pt x="192" y="1158"/>
                </a:lnTo>
                <a:lnTo>
                  <a:pt x="192" y="1158"/>
                </a:lnTo>
                <a:lnTo>
                  <a:pt x="186" y="1152"/>
                </a:lnTo>
                <a:lnTo>
                  <a:pt x="186" y="1152"/>
                </a:lnTo>
                <a:lnTo>
                  <a:pt x="186" y="1152"/>
                </a:lnTo>
                <a:lnTo>
                  <a:pt x="180" y="1152"/>
                </a:lnTo>
                <a:lnTo>
                  <a:pt x="180" y="1146"/>
                </a:lnTo>
                <a:lnTo>
                  <a:pt x="180" y="1140"/>
                </a:lnTo>
                <a:lnTo>
                  <a:pt x="180" y="1140"/>
                </a:lnTo>
                <a:lnTo>
                  <a:pt x="180" y="1146"/>
                </a:lnTo>
                <a:lnTo>
                  <a:pt x="180" y="1146"/>
                </a:lnTo>
                <a:lnTo>
                  <a:pt x="180" y="1152"/>
                </a:lnTo>
                <a:lnTo>
                  <a:pt x="186" y="1152"/>
                </a:lnTo>
                <a:lnTo>
                  <a:pt x="180" y="1158"/>
                </a:lnTo>
                <a:lnTo>
                  <a:pt x="180" y="1158"/>
                </a:lnTo>
                <a:lnTo>
                  <a:pt x="180" y="1158"/>
                </a:lnTo>
                <a:lnTo>
                  <a:pt x="180" y="1158"/>
                </a:lnTo>
                <a:lnTo>
                  <a:pt x="174" y="1152"/>
                </a:lnTo>
                <a:lnTo>
                  <a:pt x="168" y="1152"/>
                </a:lnTo>
                <a:lnTo>
                  <a:pt x="162" y="1152"/>
                </a:lnTo>
                <a:lnTo>
                  <a:pt x="156" y="1158"/>
                </a:lnTo>
                <a:lnTo>
                  <a:pt x="156" y="1158"/>
                </a:lnTo>
                <a:lnTo>
                  <a:pt x="150" y="1158"/>
                </a:lnTo>
                <a:lnTo>
                  <a:pt x="150" y="1158"/>
                </a:lnTo>
                <a:lnTo>
                  <a:pt x="144" y="1158"/>
                </a:lnTo>
                <a:lnTo>
                  <a:pt x="144" y="1158"/>
                </a:lnTo>
                <a:lnTo>
                  <a:pt x="138" y="1158"/>
                </a:lnTo>
                <a:lnTo>
                  <a:pt x="138" y="1158"/>
                </a:lnTo>
                <a:lnTo>
                  <a:pt x="138" y="1158"/>
                </a:lnTo>
                <a:lnTo>
                  <a:pt x="138" y="1158"/>
                </a:lnTo>
                <a:lnTo>
                  <a:pt x="132" y="1158"/>
                </a:lnTo>
                <a:lnTo>
                  <a:pt x="132" y="1164"/>
                </a:lnTo>
                <a:lnTo>
                  <a:pt x="132" y="1164"/>
                </a:lnTo>
                <a:lnTo>
                  <a:pt x="132" y="1164"/>
                </a:lnTo>
                <a:lnTo>
                  <a:pt x="132" y="1170"/>
                </a:lnTo>
                <a:lnTo>
                  <a:pt x="126" y="1170"/>
                </a:lnTo>
                <a:lnTo>
                  <a:pt x="126" y="1170"/>
                </a:lnTo>
                <a:lnTo>
                  <a:pt x="120" y="1170"/>
                </a:lnTo>
                <a:lnTo>
                  <a:pt x="120" y="1176"/>
                </a:lnTo>
                <a:lnTo>
                  <a:pt x="114" y="1176"/>
                </a:lnTo>
                <a:lnTo>
                  <a:pt x="114" y="1176"/>
                </a:lnTo>
                <a:lnTo>
                  <a:pt x="114" y="1176"/>
                </a:lnTo>
                <a:lnTo>
                  <a:pt x="114" y="1176"/>
                </a:lnTo>
                <a:lnTo>
                  <a:pt x="108" y="1182"/>
                </a:lnTo>
                <a:lnTo>
                  <a:pt x="108" y="1182"/>
                </a:lnTo>
                <a:lnTo>
                  <a:pt x="108" y="1176"/>
                </a:lnTo>
                <a:lnTo>
                  <a:pt x="108" y="1176"/>
                </a:lnTo>
                <a:lnTo>
                  <a:pt x="108" y="1170"/>
                </a:lnTo>
                <a:lnTo>
                  <a:pt x="102" y="1176"/>
                </a:lnTo>
                <a:lnTo>
                  <a:pt x="102" y="1176"/>
                </a:lnTo>
                <a:lnTo>
                  <a:pt x="102" y="1182"/>
                </a:lnTo>
                <a:lnTo>
                  <a:pt x="102" y="1182"/>
                </a:lnTo>
                <a:lnTo>
                  <a:pt x="108" y="1182"/>
                </a:lnTo>
                <a:lnTo>
                  <a:pt x="102" y="1182"/>
                </a:lnTo>
                <a:lnTo>
                  <a:pt x="102" y="1182"/>
                </a:lnTo>
                <a:lnTo>
                  <a:pt x="102" y="1188"/>
                </a:lnTo>
                <a:lnTo>
                  <a:pt x="96" y="1188"/>
                </a:lnTo>
                <a:lnTo>
                  <a:pt x="96" y="1188"/>
                </a:lnTo>
                <a:lnTo>
                  <a:pt x="102" y="1188"/>
                </a:lnTo>
                <a:lnTo>
                  <a:pt x="102" y="1194"/>
                </a:lnTo>
                <a:lnTo>
                  <a:pt x="102" y="1194"/>
                </a:lnTo>
                <a:lnTo>
                  <a:pt x="102" y="1200"/>
                </a:lnTo>
                <a:lnTo>
                  <a:pt x="102" y="1200"/>
                </a:lnTo>
                <a:lnTo>
                  <a:pt x="102" y="1200"/>
                </a:lnTo>
                <a:lnTo>
                  <a:pt x="96" y="1200"/>
                </a:lnTo>
                <a:lnTo>
                  <a:pt x="90" y="1206"/>
                </a:lnTo>
                <a:lnTo>
                  <a:pt x="90" y="1206"/>
                </a:lnTo>
                <a:lnTo>
                  <a:pt x="90" y="1206"/>
                </a:lnTo>
                <a:lnTo>
                  <a:pt x="84" y="1200"/>
                </a:lnTo>
                <a:lnTo>
                  <a:pt x="84" y="1200"/>
                </a:lnTo>
                <a:lnTo>
                  <a:pt x="84" y="1194"/>
                </a:lnTo>
                <a:lnTo>
                  <a:pt x="78" y="1188"/>
                </a:lnTo>
                <a:lnTo>
                  <a:pt x="78" y="1188"/>
                </a:lnTo>
                <a:lnTo>
                  <a:pt x="78" y="1188"/>
                </a:lnTo>
                <a:lnTo>
                  <a:pt x="72" y="1188"/>
                </a:lnTo>
                <a:lnTo>
                  <a:pt x="66" y="1188"/>
                </a:lnTo>
                <a:lnTo>
                  <a:pt x="60" y="1188"/>
                </a:lnTo>
                <a:lnTo>
                  <a:pt x="60" y="1188"/>
                </a:lnTo>
                <a:lnTo>
                  <a:pt x="60" y="1194"/>
                </a:lnTo>
                <a:lnTo>
                  <a:pt x="54" y="1194"/>
                </a:lnTo>
                <a:lnTo>
                  <a:pt x="48" y="1194"/>
                </a:lnTo>
                <a:lnTo>
                  <a:pt x="42" y="1194"/>
                </a:lnTo>
                <a:lnTo>
                  <a:pt x="48" y="1188"/>
                </a:lnTo>
                <a:lnTo>
                  <a:pt x="42" y="1182"/>
                </a:lnTo>
                <a:lnTo>
                  <a:pt x="48" y="1182"/>
                </a:lnTo>
                <a:lnTo>
                  <a:pt x="54" y="1176"/>
                </a:lnTo>
                <a:lnTo>
                  <a:pt x="54" y="1176"/>
                </a:lnTo>
                <a:lnTo>
                  <a:pt x="60" y="1170"/>
                </a:lnTo>
                <a:lnTo>
                  <a:pt x="66" y="1170"/>
                </a:lnTo>
                <a:lnTo>
                  <a:pt x="66" y="1176"/>
                </a:lnTo>
                <a:lnTo>
                  <a:pt x="72" y="1176"/>
                </a:lnTo>
                <a:lnTo>
                  <a:pt x="72" y="1170"/>
                </a:lnTo>
                <a:lnTo>
                  <a:pt x="78" y="1170"/>
                </a:lnTo>
                <a:lnTo>
                  <a:pt x="84" y="1164"/>
                </a:lnTo>
                <a:lnTo>
                  <a:pt x="90" y="1158"/>
                </a:lnTo>
                <a:lnTo>
                  <a:pt x="90" y="1158"/>
                </a:lnTo>
                <a:lnTo>
                  <a:pt x="90" y="1158"/>
                </a:lnTo>
                <a:lnTo>
                  <a:pt x="96" y="1152"/>
                </a:lnTo>
                <a:lnTo>
                  <a:pt x="96" y="1146"/>
                </a:lnTo>
                <a:lnTo>
                  <a:pt x="102" y="1146"/>
                </a:lnTo>
                <a:lnTo>
                  <a:pt x="102" y="1146"/>
                </a:lnTo>
                <a:lnTo>
                  <a:pt x="108" y="1134"/>
                </a:lnTo>
                <a:lnTo>
                  <a:pt x="108" y="1128"/>
                </a:lnTo>
                <a:lnTo>
                  <a:pt x="114" y="1128"/>
                </a:lnTo>
                <a:lnTo>
                  <a:pt x="114" y="1122"/>
                </a:lnTo>
                <a:lnTo>
                  <a:pt x="114" y="1128"/>
                </a:lnTo>
                <a:lnTo>
                  <a:pt x="114" y="1128"/>
                </a:lnTo>
                <a:lnTo>
                  <a:pt x="114" y="1122"/>
                </a:lnTo>
                <a:lnTo>
                  <a:pt x="114" y="1122"/>
                </a:lnTo>
                <a:lnTo>
                  <a:pt x="120" y="1122"/>
                </a:lnTo>
                <a:lnTo>
                  <a:pt x="120" y="1122"/>
                </a:lnTo>
                <a:lnTo>
                  <a:pt x="126" y="1122"/>
                </a:lnTo>
                <a:lnTo>
                  <a:pt x="132" y="1116"/>
                </a:lnTo>
                <a:lnTo>
                  <a:pt x="132" y="1110"/>
                </a:lnTo>
                <a:lnTo>
                  <a:pt x="138" y="1104"/>
                </a:lnTo>
                <a:lnTo>
                  <a:pt x="144" y="1104"/>
                </a:lnTo>
                <a:lnTo>
                  <a:pt x="144" y="1098"/>
                </a:lnTo>
                <a:lnTo>
                  <a:pt x="150" y="1092"/>
                </a:lnTo>
                <a:lnTo>
                  <a:pt x="150" y="1086"/>
                </a:lnTo>
                <a:lnTo>
                  <a:pt x="150" y="1080"/>
                </a:lnTo>
                <a:lnTo>
                  <a:pt x="150" y="1074"/>
                </a:lnTo>
                <a:lnTo>
                  <a:pt x="150" y="1068"/>
                </a:lnTo>
                <a:lnTo>
                  <a:pt x="150" y="1068"/>
                </a:lnTo>
                <a:lnTo>
                  <a:pt x="150" y="1062"/>
                </a:lnTo>
                <a:lnTo>
                  <a:pt x="156" y="1062"/>
                </a:lnTo>
                <a:lnTo>
                  <a:pt x="162" y="1062"/>
                </a:lnTo>
                <a:lnTo>
                  <a:pt x="162" y="1062"/>
                </a:lnTo>
                <a:lnTo>
                  <a:pt x="168" y="1068"/>
                </a:lnTo>
                <a:lnTo>
                  <a:pt x="174" y="1062"/>
                </a:lnTo>
                <a:lnTo>
                  <a:pt x="174" y="1062"/>
                </a:lnTo>
                <a:lnTo>
                  <a:pt x="180" y="1056"/>
                </a:lnTo>
                <a:lnTo>
                  <a:pt x="180" y="1056"/>
                </a:lnTo>
                <a:lnTo>
                  <a:pt x="180" y="1056"/>
                </a:lnTo>
                <a:lnTo>
                  <a:pt x="180" y="1050"/>
                </a:lnTo>
                <a:lnTo>
                  <a:pt x="180" y="1050"/>
                </a:lnTo>
                <a:lnTo>
                  <a:pt x="174" y="1044"/>
                </a:lnTo>
                <a:lnTo>
                  <a:pt x="180" y="1044"/>
                </a:lnTo>
                <a:lnTo>
                  <a:pt x="180" y="1038"/>
                </a:lnTo>
                <a:lnTo>
                  <a:pt x="180" y="1038"/>
                </a:lnTo>
                <a:lnTo>
                  <a:pt x="180" y="1038"/>
                </a:lnTo>
                <a:lnTo>
                  <a:pt x="192" y="1038"/>
                </a:lnTo>
                <a:lnTo>
                  <a:pt x="192" y="1032"/>
                </a:lnTo>
                <a:lnTo>
                  <a:pt x="198" y="1038"/>
                </a:lnTo>
                <a:lnTo>
                  <a:pt x="204" y="1032"/>
                </a:lnTo>
                <a:lnTo>
                  <a:pt x="210" y="1032"/>
                </a:lnTo>
                <a:lnTo>
                  <a:pt x="210" y="1032"/>
                </a:lnTo>
                <a:lnTo>
                  <a:pt x="216" y="1032"/>
                </a:lnTo>
                <a:lnTo>
                  <a:pt x="216" y="1032"/>
                </a:lnTo>
                <a:lnTo>
                  <a:pt x="216" y="1032"/>
                </a:lnTo>
                <a:lnTo>
                  <a:pt x="222" y="1032"/>
                </a:lnTo>
                <a:lnTo>
                  <a:pt x="228" y="1032"/>
                </a:lnTo>
                <a:lnTo>
                  <a:pt x="234" y="1032"/>
                </a:lnTo>
                <a:lnTo>
                  <a:pt x="240" y="1032"/>
                </a:lnTo>
                <a:lnTo>
                  <a:pt x="252" y="1038"/>
                </a:lnTo>
                <a:lnTo>
                  <a:pt x="252" y="1038"/>
                </a:lnTo>
                <a:lnTo>
                  <a:pt x="258" y="1038"/>
                </a:lnTo>
                <a:lnTo>
                  <a:pt x="264" y="1038"/>
                </a:lnTo>
                <a:lnTo>
                  <a:pt x="264" y="1038"/>
                </a:lnTo>
                <a:lnTo>
                  <a:pt x="270" y="1038"/>
                </a:lnTo>
                <a:lnTo>
                  <a:pt x="276" y="1038"/>
                </a:lnTo>
                <a:lnTo>
                  <a:pt x="276" y="1038"/>
                </a:lnTo>
                <a:lnTo>
                  <a:pt x="282" y="1038"/>
                </a:lnTo>
                <a:lnTo>
                  <a:pt x="282" y="1038"/>
                </a:lnTo>
                <a:lnTo>
                  <a:pt x="288" y="1032"/>
                </a:lnTo>
                <a:lnTo>
                  <a:pt x="288" y="1038"/>
                </a:lnTo>
                <a:lnTo>
                  <a:pt x="288" y="1038"/>
                </a:lnTo>
                <a:lnTo>
                  <a:pt x="288" y="1038"/>
                </a:lnTo>
                <a:lnTo>
                  <a:pt x="288" y="1032"/>
                </a:lnTo>
                <a:lnTo>
                  <a:pt x="288" y="1032"/>
                </a:lnTo>
                <a:lnTo>
                  <a:pt x="288" y="1026"/>
                </a:lnTo>
                <a:lnTo>
                  <a:pt x="288" y="1020"/>
                </a:lnTo>
                <a:lnTo>
                  <a:pt x="288" y="1020"/>
                </a:lnTo>
                <a:lnTo>
                  <a:pt x="294" y="1020"/>
                </a:lnTo>
                <a:lnTo>
                  <a:pt x="294" y="1014"/>
                </a:lnTo>
                <a:lnTo>
                  <a:pt x="294" y="1014"/>
                </a:lnTo>
                <a:lnTo>
                  <a:pt x="294" y="1014"/>
                </a:lnTo>
                <a:lnTo>
                  <a:pt x="294" y="1014"/>
                </a:lnTo>
                <a:lnTo>
                  <a:pt x="294" y="1008"/>
                </a:lnTo>
                <a:lnTo>
                  <a:pt x="300" y="1014"/>
                </a:lnTo>
                <a:lnTo>
                  <a:pt x="300" y="1008"/>
                </a:lnTo>
                <a:lnTo>
                  <a:pt x="300" y="1008"/>
                </a:lnTo>
                <a:lnTo>
                  <a:pt x="312" y="996"/>
                </a:lnTo>
                <a:lnTo>
                  <a:pt x="312" y="996"/>
                </a:lnTo>
                <a:lnTo>
                  <a:pt x="318" y="996"/>
                </a:lnTo>
                <a:lnTo>
                  <a:pt x="318" y="996"/>
                </a:lnTo>
                <a:lnTo>
                  <a:pt x="318" y="990"/>
                </a:lnTo>
                <a:lnTo>
                  <a:pt x="324" y="984"/>
                </a:lnTo>
                <a:lnTo>
                  <a:pt x="324" y="984"/>
                </a:lnTo>
                <a:lnTo>
                  <a:pt x="324" y="984"/>
                </a:lnTo>
                <a:lnTo>
                  <a:pt x="330" y="978"/>
                </a:lnTo>
                <a:lnTo>
                  <a:pt x="330" y="978"/>
                </a:lnTo>
                <a:lnTo>
                  <a:pt x="330" y="972"/>
                </a:lnTo>
                <a:lnTo>
                  <a:pt x="336" y="972"/>
                </a:lnTo>
                <a:lnTo>
                  <a:pt x="336" y="966"/>
                </a:lnTo>
                <a:lnTo>
                  <a:pt x="336" y="966"/>
                </a:lnTo>
                <a:lnTo>
                  <a:pt x="342" y="966"/>
                </a:lnTo>
                <a:lnTo>
                  <a:pt x="348" y="960"/>
                </a:lnTo>
                <a:lnTo>
                  <a:pt x="348" y="960"/>
                </a:lnTo>
                <a:lnTo>
                  <a:pt x="342" y="960"/>
                </a:lnTo>
                <a:lnTo>
                  <a:pt x="342" y="960"/>
                </a:lnTo>
                <a:lnTo>
                  <a:pt x="342" y="960"/>
                </a:lnTo>
                <a:lnTo>
                  <a:pt x="336" y="966"/>
                </a:lnTo>
                <a:lnTo>
                  <a:pt x="336" y="966"/>
                </a:lnTo>
                <a:lnTo>
                  <a:pt x="330" y="972"/>
                </a:lnTo>
                <a:lnTo>
                  <a:pt x="330" y="972"/>
                </a:lnTo>
                <a:lnTo>
                  <a:pt x="324" y="978"/>
                </a:lnTo>
                <a:lnTo>
                  <a:pt x="324" y="978"/>
                </a:lnTo>
                <a:lnTo>
                  <a:pt x="324" y="984"/>
                </a:lnTo>
                <a:lnTo>
                  <a:pt x="318" y="984"/>
                </a:lnTo>
                <a:lnTo>
                  <a:pt x="312" y="984"/>
                </a:lnTo>
                <a:lnTo>
                  <a:pt x="306" y="990"/>
                </a:lnTo>
                <a:lnTo>
                  <a:pt x="300" y="990"/>
                </a:lnTo>
                <a:lnTo>
                  <a:pt x="294" y="990"/>
                </a:lnTo>
                <a:lnTo>
                  <a:pt x="294" y="990"/>
                </a:lnTo>
                <a:lnTo>
                  <a:pt x="294" y="990"/>
                </a:lnTo>
                <a:lnTo>
                  <a:pt x="294" y="990"/>
                </a:lnTo>
                <a:lnTo>
                  <a:pt x="288" y="990"/>
                </a:lnTo>
                <a:lnTo>
                  <a:pt x="288" y="996"/>
                </a:lnTo>
                <a:lnTo>
                  <a:pt x="282" y="996"/>
                </a:lnTo>
                <a:lnTo>
                  <a:pt x="282" y="996"/>
                </a:lnTo>
                <a:lnTo>
                  <a:pt x="276" y="1002"/>
                </a:lnTo>
                <a:lnTo>
                  <a:pt x="282" y="1002"/>
                </a:lnTo>
                <a:lnTo>
                  <a:pt x="276" y="1002"/>
                </a:lnTo>
                <a:lnTo>
                  <a:pt x="276" y="1002"/>
                </a:lnTo>
                <a:lnTo>
                  <a:pt x="276" y="1002"/>
                </a:lnTo>
                <a:lnTo>
                  <a:pt x="276" y="1008"/>
                </a:lnTo>
                <a:lnTo>
                  <a:pt x="276" y="1008"/>
                </a:lnTo>
                <a:lnTo>
                  <a:pt x="276" y="1008"/>
                </a:lnTo>
                <a:lnTo>
                  <a:pt x="270" y="1008"/>
                </a:lnTo>
                <a:lnTo>
                  <a:pt x="270" y="1014"/>
                </a:lnTo>
                <a:lnTo>
                  <a:pt x="258" y="1014"/>
                </a:lnTo>
                <a:lnTo>
                  <a:pt x="258" y="1014"/>
                </a:lnTo>
                <a:lnTo>
                  <a:pt x="252" y="1014"/>
                </a:lnTo>
                <a:lnTo>
                  <a:pt x="252" y="1014"/>
                </a:lnTo>
                <a:lnTo>
                  <a:pt x="246" y="1008"/>
                </a:lnTo>
                <a:lnTo>
                  <a:pt x="240" y="1008"/>
                </a:lnTo>
                <a:lnTo>
                  <a:pt x="234" y="1008"/>
                </a:lnTo>
                <a:lnTo>
                  <a:pt x="234" y="1002"/>
                </a:lnTo>
                <a:lnTo>
                  <a:pt x="234" y="1002"/>
                </a:lnTo>
                <a:lnTo>
                  <a:pt x="234" y="1002"/>
                </a:lnTo>
                <a:lnTo>
                  <a:pt x="228" y="1002"/>
                </a:lnTo>
                <a:lnTo>
                  <a:pt x="222" y="996"/>
                </a:lnTo>
                <a:lnTo>
                  <a:pt x="222" y="990"/>
                </a:lnTo>
                <a:lnTo>
                  <a:pt x="222" y="990"/>
                </a:lnTo>
                <a:lnTo>
                  <a:pt x="216" y="984"/>
                </a:lnTo>
                <a:lnTo>
                  <a:pt x="216" y="984"/>
                </a:lnTo>
                <a:lnTo>
                  <a:pt x="216" y="984"/>
                </a:lnTo>
                <a:lnTo>
                  <a:pt x="216" y="978"/>
                </a:lnTo>
                <a:lnTo>
                  <a:pt x="210" y="978"/>
                </a:lnTo>
                <a:lnTo>
                  <a:pt x="210" y="984"/>
                </a:lnTo>
                <a:lnTo>
                  <a:pt x="204" y="984"/>
                </a:lnTo>
                <a:lnTo>
                  <a:pt x="204" y="984"/>
                </a:lnTo>
                <a:lnTo>
                  <a:pt x="198" y="984"/>
                </a:lnTo>
                <a:lnTo>
                  <a:pt x="204" y="984"/>
                </a:lnTo>
                <a:lnTo>
                  <a:pt x="198" y="990"/>
                </a:lnTo>
                <a:lnTo>
                  <a:pt x="198" y="990"/>
                </a:lnTo>
                <a:lnTo>
                  <a:pt x="192" y="990"/>
                </a:lnTo>
                <a:lnTo>
                  <a:pt x="192" y="984"/>
                </a:lnTo>
                <a:lnTo>
                  <a:pt x="186" y="984"/>
                </a:lnTo>
                <a:lnTo>
                  <a:pt x="186" y="990"/>
                </a:lnTo>
                <a:lnTo>
                  <a:pt x="186" y="990"/>
                </a:lnTo>
                <a:lnTo>
                  <a:pt x="180" y="990"/>
                </a:lnTo>
                <a:lnTo>
                  <a:pt x="180" y="990"/>
                </a:lnTo>
                <a:lnTo>
                  <a:pt x="174" y="990"/>
                </a:lnTo>
                <a:lnTo>
                  <a:pt x="174" y="984"/>
                </a:lnTo>
                <a:lnTo>
                  <a:pt x="174" y="978"/>
                </a:lnTo>
                <a:lnTo>
                  <a:pt x="174" y="978"/>
                </a:lnTo>
                <a:lnTo>
                  <a:pt x="180" y="978"/>
                </a:lnTo>
                <a:lnTo>
                  <a:pt x="180" y="978"/>
                </a:lnTo>
                <a:lnTo>
                  <a:pt x="180" y="978"/>
                </a:lnTo>
                <a:lnTo>
                  <a:pt x="180" y="978"/>
                </a:lnTo>
                <a:lnTo>
                  <a:pt x="180" y="978"/>
                </a:lnTo>
                <a:lnTo>
                  <a:pt x="186" y="978"/>
                </a:lnTo>
                <a:lnTo>
                  <a:pt x="186" y="978"/>
                </a:lnTo>
                <a:lnTo>
                  <a:pt x="192" y="978"/>
                </a:lnTo>
                <a:lnTo>
                  <a:pt x="192" y="972"/>
                </a:lnTo>
                <a:lnTo>
                  <a:pt x="198" y="972"/>
                </a:lnTo>
                <a:lnTo>
                  <a:pt x="192" y="972"/>
                </a:lnTo>
                <a:lnTo>
                  <a:pt x="186" y="972"/>
                </a:lnTo>
                <a:lnTo>
                  <a:pt x="186" y="972"/>
                </a:lnTo>
                <a:lnTo>
                  <a:pt x="180" y="972"/>
                </a:lnTo>
                <a:lnTo>
                  <a:pt x="174" y="972"/>
                </a:lnTo>
                <a:lnTo>
                  <a:pt x="174" y="972"/>
                </a:lnTo>
                <a:lnTo>
                  <a:pt x="174" y="972"/>
                </a:lnTo>
                <a:lnTo>
                  <a:pt x="168" y="966"/>
                </a:lnTo>
                <a:lnTo>
                  <a:pt x="168" y="966"/>
                </a:lnTo>
                <a:lnTo>
                  <a:pt x="168" y="966"/>
                </a:lnTo>
                <a:lnTo>
                  <a:pt x="168" y="966"/>
                </a:lnTo>
                <a:lnTo>
                  <a:pt x="168" y="960"/>
                </a:lnTo>
                <a:lnTo>
                  <a:pt x="168" y="954"/>
                </a:lnTo>
                <a:lnTo>
                  <a:pt x="162" y="960"/>
                </a:lnTo>
                <a:lnTo>
                  <a:pt x="162" y="960"/>
                </a:lnTo>
                <a:lnTo>
                  <a:pt x="162" y="954"/>
                </a:lnTo>
                <a:lnTo>
                  <a:pt x="162" y="960"/>
                </a:lnTo>
                <a:lnTo>
                  <a:pt x="162" y="960"/>
                </a:lnTo>
                <a:lnTo>
                  <a:pt x="162" y="966"/>
                </a:lnTo>
                <a:lnTo>
                  <a:pt x="156" y="966"/>
                </a:lnTo>
                <a:lnTo>
                  <a:pt x="156" y="966"/>
                </a:lnTo>
                <a:lnTo>
                  <a:pt x="150" y="960"/>
                </a:lnTo>
                <a:lnTo>
                  <a:pt x="150" y="966"/>
                </a:lnTo>
                <a:lnTo>
                  <a:pt x="144" y="966"/>
                </a:lnTo>
                <a:lnTo>
                  <a:pt x="138" y="966"/>
                </a:lnTo>
                <a:lnTo>
                  <a:pt x="138" y="966"/>
                </a:lnTo>
                <a:lnTo>
                  <a:pt x="138" y="966"/>
                </a:lnTo>
                <a:lnTo>
                  <a:pt x="138" y="978"/>
                </a:lnTo>
                <a:lnTo>
                  <a:pt x="132" y="978"/>
                </a:lnTo>
                <a:lnTo>
                  <a:pt x="132" y="978"/>
                </a:lnTo>
                <a:lnTo>
                  <a:pt x="132" y="978"/>
                </a:lnTo>
                <a:lnTo>
                  <a:pt x="126" y="978"/>
                </a:lnTo>
                <a:lnTo>
                  <a:pt x="126" y="978"/>
                </a:lnTo>
                <a:lnTo>
                  <a:pt x="114" y="984"/>
                </a:lnTo>
                <a:lnTo>
                  <a:pt x="102" y="978"/>
                </a:lnTo>
                <a:lnTo>
                  <a:pt x="108" y="978"/>
                </a:lnTo>
                <a:lnTo>
                  <a:pt x="102" y="972"/>
                </a:lnTo>
                <a:lnTo>
                  <a:pt x="96" y="972"/>
                </a:lnTo>
                <a:lnTo>
                  <a:pt x="102" y="972"/>
                </a:lnTo>
                <a:lnTo>
                  <a:pt x="108" y="972"/>
                </a:lnTo>
                <a:lnTo>
                  <a:pt x="108" y="966"/>
                </a:lnTo>
                <a:lnTo>
                  <a:pt x="114" y="972"/>
                </a:lnTo>
                <a:lnTo>
                  <a:pt x="120" y="966"/>
                </a:lnTo>
                <a:lnTo>
                  <a:pt x="114" y="966"/>
                </a:lnTo>
                <a:lnTo>
                  <a:pt x="108" y="966"/>
                </a:lnTo>
                <a:lnTo>
                  <a:pt x="102" y="966"/>
                </a:lnTo>
                <a:lnTo>
                  <a:pt x="102" y="966"/>
                </a:lnTo>
                <a:lnTo>
                  <a:pt x="96" y="966"/>
                </a:lnTo>
                <a:lnTo>
                  <a:pt x="96" y="966"/>
                </a:lnTo>
                <a:lnTo>
                  <a:pt x="96" y="972"/>
                </a:lnTo>
                <a:lnTo>
                  <a:pt x="90" y="972"/>
                </a:lnTo>
                <a:lnTo>
                  <a:pt x="90" y="966"/>
                </a:lnTo>
                <a:lnTo>
                  <a:pt x="90" y="966"/>
                </a:lnTo>
                <a:lnTo>
                  <a:pt x="90" y="960"/>
                </a:lnTo>
                <a:lnTo>
                  <a:pt x="90" y="960"/>
                </a:lnTo>
                <a:lnTo>
                  <a:pt x="90" y="960"/>
                </a:lnTo>
                <a:lnTo>
                  <a:pt x="90" y="960"/>
                </a:lnTo>
                <a:lnTo>
                  <a:pt x="96" y="960"/>
                </a:lnTo>
                <a:lnTo>
                  <a:pt x="96" y="954"/>
                </a:lnTo>
                <a:lnTo>
                  <a:pt x="102" y="954"/>
                </a:lnTo>
                <a:lnTo>
                  <a:pt x="102" y="948"/>
                </a:lnTo>
                <a:lnTo>
                  <a:pt x="96" y="948"/>
                </a:lnTo>
                <a:lnTo>
                  <a:pt x="90" y="948"/>
                </a:lnTo>
                <a:lnTo>
                  <a:pt x="84" y="942"/>
                </a:lnTo>
                <a:lnTo>
                  <a:pt x="84" y="948"/>
                </a:lnTo>
                <a:lnTo>
                  <a:pt x="84" y="948"/>
                </a:lnTo>
                <a:lnTo>
                  <a:pt x="84" y="942"/>
                </a:lnTo>
                <a:lnTo>
                  <a:pt x="84" y="942"/>
                </a:lnTo>
                <a:lnTo>
                  <a:pt x="84" y="936"/>
                </a:lnTo>
                <a:lnTo>
                  <a:pt x="90" y="936"/>
                </a:lnTo>
                <a:lnTo>
                  <a:pt x="96" y="936"/>
                </a:lnTo>
                <a:lnTo>
                  <a:pt x="96" y="936"/>
                </a:lnTo>
                <a:lnTo>
                  <a:pt x="96" y="930"/>
                </a:lnTo>
                <a:lnTo>
                  <a:pt x="102" y="930"/>
                </a:lnTo>
                <a:lnTo>
                  <a:pt x="102" y="930"/>
                </a:lnTo>
                <a:lnTo>
                  <a:pt x="102" y="924"/>
                </a:lnTo>
                <a:lnTo>
                  <a:pt x="102" y="924"/>
                </a:lnTo>
                <a:lnTo>
                  <a:pt x="108" y="924"/>
                </a:lnTo>
                <a:lnTo>
                  <a:pt x="108" y="924"/>
                </a:lnTo>
                <a:lnTo>
                  <a:pt x="114" y="924"/>
                </a:lnTo>
                <a:lnTo>
                  <a:pt x="120" y="924"/>
                </a:lnTo>
                <a:lnTo>
                  <a:pt x="120" y="924"/>
                </a:lnTo>
                <a:lnTo>
                  <a:pt x="120" y="924"/>
                </a:lnTo>
                <a:lnTo>
                  <a:pt x="126" y="924"/>
                </a:lnTo>
                <a:lnTo>
                  <a:pt x="126" y="924"/>
                </a:lnTo>
                <a:lnTo>
                  <a:pt x="126" y="918"/>
                </a:lnTo>
                <a:lnTo>
                  <a:pt x="126" y="918"/>
                </a:lnTo>
                <a:lnTo>
                  <a:pt x="132" y="912"/>
                </a:lnTo>
                <a:lnTo>
                  <a:pt x="132" y="912"/>
                </a:lnTo>
                <a:lnTo>
                  <a:pt x="132" y="912"/>
                </a:lnTo>
                <a:lnTo>
                  <a:pt x="138" y="912"/>
                </a:lnTo>
                <a:lnTo>
                  <a:pt x="138" y="912"/>
                </a:lnTo>
                <a:lnTo>
                  <a:pt x="144" y="906"/>
                </a:lnTo>
                <a:lnTo>
                  <a:pt x="144" y="906"/>
                </a:lnTo>
                <a:lnTo>
                  <a:pt x="144" y="906"/>
                </a:lnTo>
                <a:lnTo>
                  <a:pt x="150" y="906"/>
                </a:lnTo>
                <a:lnTo>
                  <a:pt x="150" y="906"/>
                </a:lnTo>
                <a:lnTo>
                  <a:pt x="150" y="906"/>
                </a:lnTo>
                <a:lnTo>
                  <a:pt x="156" y="906"/>
                </a:lnTo>
                <a:lnTo>
                  <a:pt x="162" y="906"/>
                </a:lnTo>
                <a:lnTo>
                  <a:pt x="168" y="900"/>
                </a:lnTo>
                <a:lnTo>
                  <a:pt x="168" y="894"/>
                </a:lnTo>
                <a:lnTo>
                  <a:pt x="168" y="900"/>
                </a:lnTo>
                <a:lnTo>
                  <a:pt x="174" y="894"/>
                </a:lnTo>
                <a:lnTo>
                  <a:pt x="174" y="894"/>
                </a:lnTo>
                <a:lnTo>
                  <a:pt x="180" y="894"/>
                </a:lnTo>
                <a:lnTo>
                  <a:pt x="180" y="888"/>
                </a:lnTo>
                <a:lnTo>
                  <a:pt x="186" y="888"/>
                </a:lnTo>
                <a:lnTo>
                  <a:pt x="186" y="876"/>
                </a:lnTo>
                <a:lnTo>
                  <a:pt x="192" y="870"/>
                </a:lnTo>
                <a:lnTo>
                  <a:pt x="192" y="864"/>
                </a:lnTo>
                <a:lnTo>
                  <a:pt x="198" y="858"/>
                </a:lnTo>
                <a:lnTo>
                  <a:pt x="198" y="858"/>
                </a:lnTo>
                <a:lnTo>
                  <a:pt x="198" y="852"/>
                </a:lnTo>
                <a:lnTo>
                  <a:pt x="198" y="852"/>
                </a:lnTo>
                <a:lnTo>
                  <a:pt x="204" y="852"/>
                </a:lnTo>
                <a:lnTo>
                  <a:pt x="198" y="852"/>
                </a:lnTo>
                <a:lnTo>
                  <a:pt x="192" y="852"/>
                </a:lnTo>
                <a:lnTo>
                  <a:pt x="192" y="852"/>
                </a:lnTo>
                <a:lnTo>
                  <a:pt x="192" y="846"/>
                </a:lnTo>
                <a:lnTo>
                  <a:pt x="192" y="846"/>
                </a:lnTo>
                <a:lnTo>
                  <a:pt x="192" y="840"/>
                </a:lnTo>
                <a:lnTo>
                  <a:pt x="192" y="834"/>
                </a:lnTo>
                <a:lnTo>
                  <a:pt x="192" y="834"/>
                </a:lnTo>
                <a:lnTo>
                  <a:pt x="198" y="828"/>
                </a:lnTo>
                <a:lnTo>
                  <a:pt x="192" y="822"/>
                </a:lnTo>
                <a:lnTo>
                  <a:pt x="186" y="816"/>
                </a:lnTo>
                <a:lnTo>
                  <a:pt x="186" y="810"/>
                </a:lnTo>
                <a:lnTo>
                  <a:pt x="186" y="804"/>
                </a:lnTo>
                <a:lnTo>
                  <a:pt x="186" y="804"/>
                </a:lnTo>
                <a:lnTo>
                  <a:pt x="186" y="804"/>
                </a:lnTo>
                <a:lnTo>
                  <a:pt x="192" y="804"/>
                </a:lnTo>
                <a:lnTo>
                  <a:pt x="192" y="798"/>
                </a:lnTo>
                <a:lnTo>
                  <a:pt x="192" y="798"/>
                </a:lnTo>
                <a:lnTo>
                  <a:pt x="186" y="798"/>
                </a:lnTo>
                <a:lnTo>
                  <a:pt x="180" y="798"/>
                </a:lnTo>
                <a:lnTo>
                  <a:pt x="174" y="798"/>
                </a:lnTo>
                <a:lnTo>
                  <a:pt x="168" y="798"/>
                </a:lnTo>
                <a:lnTo>
                  <a:pt x="168" y="804"/>
                </a:lnTo>
                <a:lnTo>
                  <a:pt x="162" y="804"/>
                </a:lnTo>
                <a:lnTo>
                  <a:pt x="162" y="804"/>
                </a:lnTo>
                <a:lnTo>
                  <a:pt x="162" y="804"/>
                </a:lnTo>
                <a:lnTo>
                  <a:pt x="156" y="804"/>
                </a:lnTo>
                <a:lnTo>
                  <a:pt x="156" y="810"/>
                </a:lnTo>
                <a:lnTo>
                  <a:pt x="156" y="810"/>
                </a:lnTo>
                <a:lnTo>
                  <a:pt x="150" y="816"/>
                </a:lnTo>
                <a:lnTo>
                  <a:pt x="156" y="816"/>
                </a:lnTo>
                <a:lnTo>
                  <a:pt x="156" y="816"/>
                </a:lnTo>
                <a:lnTo>
                  <a:pt x="150" y="816"/>
                </a:lnTo>
                <a:lnTo>
                  <a:pt x="150" y="816"/>
                </a:lnTo>
                <a:lnTo>
                  <a:pt x="150" y="816"/>
                </a:lnTo>
                <a:lnTo>
                  <a:pt x="150" y="816"/>
                </a:lnTo>
                <a:lnTo>
                  <a:pt x="144" y="810"/>
                </a:lnTo>
                <a:lnTo>
                  <a:pt x="144" y="810"/>
                </a:lnTo>
                <a:lnTo>
                  <a:pt x="138" y="816"/>
                </a:lnTo>
                <a:lnTo>
                  <a:pt x="138" y="816"/>
                </a:lnTo>
                <a:lnTo>
                  <a:pt x="138" y="816"/>
                </a:lnTo>
                <a:lnTo>
                  <a:pt x="132" y="816"/>
                </a:lnTo>
                <a:lnTo>
                  <a:pt x="132" y="816"/>
                </a:lnTo>
                <a:lnTo>
                  <a:pt x="132" y="816"/>
                </a:lnTo>
                <a:lnTo>
                  <a:pt x="126" y="816"/>
                </a:lnTo>
                <a:lnTo>
                  <a:pt x="132" y="810"/>
                </a:lnTo>
                <a:lnTo>
                  <a:pt x="132" y="804"/>
                </a:lnTo>
                <a:lnTo>
                  <a:pt x="138" y="804"/>
                </a:lnTo>
                <a:lnTo>
                  <a:pt x="138" y="804"/>
                </a:lnTo>
                <a:lnTo>
                  <a:pt x="138" y="798"/>
                </a:lnTo>
                <a:lnTo>
                  <a:pt x="144" y="798"/>
                </a:lnTo>
                <a:lnTo>
                  <a:pt x="144" y="798"/>
                </a:lnTo>
                <a:lnTo>
                  <a:pt x="150" y="798"/>
                </a:lnTo>
                <a:lnTo>
                  <a:pt x="150" y="798"/>
                </a:lnTo>
                <a:lnTo>
                  <a:pt x="150" y="798"/>
                </a:lnTo>
                <a:lnTo>
                  <a:pt x="156" y="792"/>
                </a:lnTo>
                <a:lnTo>
                  <a:pt x="156" y="792"/>
                </a:lnTo>
                <a:lnTo>
                  <a:pt x="156" y="786"/>
                </a:lnTo>
                <a:lnTo>
                  <a:pt x="162" y="786"/>
                </a:lnTo>
                <a:lnTo>
                  <a:pt x="162" y="786"/>
                </a:lnTo>
                <a:lnTo>
                  <a:pt x="168" y="780"/>
                </a:lnTo>
                <a:lnTo>
                  <a:pt x="168" y="774"/>
                </a:lnTo>
                <a:lnTo>
                  <a:pt x="168" y="768"/>
                </a:lnTo>
                <a:lnTo>
                  <a:pt x="168" y="768"/>
                </a:lnTo>
                <a:lnTo>
                  <a:pt x="174" y="768"/>
                </a:lnTo>
                <a:lnTo>
                  <a:pt x="174" y="762"/>
                </a:lnTo>
                <a:lnTo>
                  <a:pt x="174" y="762"/>
                </a:lnTo>
                <a:lnTo>
                  <a:pt x="180" y="762"/>
                </a:lnTo>
                <a:lnTo>
                  <a:pt x="180" y="756"/>
                </a:lnTo>
                <a:lnTo>
                  <a:pt x="186" y="756"/>
                </a:lnTo>
                <a:lnTo>
                  <a:pt x="186" y="756"/>
                </a:lnTo>
                <a:lnTo>
                  <a:pt x="192" y="756"/>
                </a:lnTo>
                <a:lnTo>
                  <a:pt x="198" y="756"/>
                </a:lnTo>
                <a:lnTo>
                  <a:pt x="198" y="750"/>
                </a:lnTo>
                <a:lnTo>
                  <a:pt x="210" y="750"/>
                </a:lnTo>
                <a:lnTo>
                  <a:pt x="210" y="750"/>
                </a:lnTo>
                <a:lnTo>
                  <a:pt x="216" y="750"/>
                </a:lnTo>
                <a:lnTo>
                  <a:pt x="216" y="750"/>
                </a:lnTo>
                <a:lnTo>
                  <a:pt x="216" y="744"/>
                </a:lnTo>
                <a:lnTo>
                  <a:pt x="210" y="744"/>
                </a:lnTo>
                <a:lnTo>
                  <a:pt x="210" y="744"/>
                </a:lnTo>
                <a:lnTo>
                  <a:pt x="216" y="744"/>
                </a:lnTo>
                <a:lnTo>
                  <a:pt x="216" y="744"/>
                </a:lnTo>
                <a:lnTo>
                  <a:pt x="222" y="744"/>
                </a:lnTo>
                <a:lnTo>
                  <a:pt x="222" y="744"/>
                </a:lnTo>
                <a:lnTo>
                  <a:pt x="222" y="744"/>
                </a:lnTo>
                <a:lnTo>
                  <a:pt x="228" y="750"/>
                </a:lnTo>
                <a:lnTo>
                  <a:pt x="228" y="750"/>
                </a:lnTo>
                <a:lnTo>
                  <a:pt x="234" y="750"/>
                </a:lnTo>
                <a:lnTo>
                  <a:pt x="234" y="744"/>
                </a:lnTo>
                <a:lnTo>
                  <a:pt x="240" y="744"/>
                </a:lnTo>
                <a:lnTo>
                  <a:pt x="240" y="744"/>
                </a:lnTo>
                <a:lnTo>
                  <a:pt x="246" y="744"/>
                </a:lnTo>
                <a:lnTo>
                  <a:pt x="252" y="744"/>
                </a:lnTo>
                <a:lnTo>
                  <a:pt x="258" y="738"/>
                </a:lnTo>
                <a:lnTo>
                  <a:pt x="258" y="738"/>
                </a:lnTo>
                <a:lnTo>
                  <a:pt x="258" y="738"/>
                </a:lnTo>
                <a:lnTo>
                  <a:pt x="264" y="738"/>
                </a:lnTo>
                <a:lnTo>
                  <a:pt x="264" y="744"/>
                </a:lnTo>
                <a:lnTo>
                  <a:pt x="276" y="750"/>
                </a:lnTo>
                <a:lnTo>
                  <a:pt x="282" y="756"/>
                </a:lnTo>
                <a:lnTo>
                  <a:pt x="282" y="756"/>
                </a:lnTo>
                <a:lnTo>
                  <a:pt x="282" y="750"/>
                </a:lnTo>
                <a:lnTo>
                  <a:pt x="288" y="750"/>
                </a:lnTo>
                <a:lnTo>
                  <a:pt x="282" y="744"/>
                </a:lnTo>
                <a:lnTo>
                  <a:pt x="282" y="744"/>
                </a:lnTo>
                <a:lnTo>
                  <a:pt x="276" y="738"/>
                </a:lnTo>
                <a:lnTo>
                  <a:pt x="276" y="738"/>
                </a:lnTo>
                <a:lnTo>
                  <a:pt x="276" y="732"/>
                </a:lnTo>
                <a:lnTo>
                  <a:pt x="276" y="732"/>
                </a:lnTo>
                <a:lnTo>
                  <a:pt x="276" y="732"/>
                </a:lnTo>
                <a:lnTo>
                  <a:pt x="282" y="732"/>
                </a:lnTo>
                <a:lnTo>
                  <a:pt x="288" y="726"/>
                </a:lnTo>
                <a:lnTo>
                  <a:pt x="288" y="726"/>
                </a:lnTo>
                <a:lnTo>
                  <a:pt x="288" y="732"/>
                </a:lnTo>
                <a:lnTo>
                  <a:pt x="294" y="738"/>
                </a:lnTo>
                <a:lnTo>
                  <a:pt x="294" y="738"/>
                </a:lnTo>
                <a:lnTo>
                  <a:pt x="300" y="744"/>
                </a:lnTo>
                <a:lnTo>
                  <a:pt x="300" y="744"/>
                </a:lnTo>
                <a:lnTo>
                  <a:pt x="300" y="744"/>
                </a:lnTo>
                <a:lnTo>
                  <a:pt x="306" y="750"/>
                </a:lnTo>
                <a:lnTo>
                  <a:pt x="312" y="750"/>
                </a:lnTo>
                <a:lnTo>
                  <a:pt x="312" y="744"/>
                </a:lnTo>
                <a:lnTo>
                  <a:pt x="312" y="744"/>
                </a:lnTo>
                <a:lnTo>
                  <a:pt x="318" y="744"/>
                </a:lnTo>
                <a:lnTo>
                  <a:pt x="318" y="738"/>
                </a:lnTo>
                <a:lnTo>
                  <a:pt x="312" y="744"/>
                </a:lnTo>
                <a:lnTo>
                  <a:pt x="312" y="744"/>
                </a:lnTo>
                <a:lnTo>
                  <a:pt x="306" y="744"/>
                </a:lnTo>
                <a:lnTo>
                  <a:pt x="306" y="744"/>
                </a:lnTo>
                <a:lnTo>
                  <a:pt x="300" y="738"/>
                </a:lnTo>
                <a:lnTo>
                  <a:pt x="294" y="738"/>
                </a:lnTo>
                <a:lnTo>
                  <a:pt x="294" y="732"/>
                </a:lnTo>
                <a:lnTo>
                  <a:pt x="288" y="732"/>
                </a:lnTo>
                <a:lnTo>
                  <a:pt x="288" y="726"/>
                </a:lnTo>
                <a:lnTo>
                  <a:pt x="288" y="720"/>
                </a:lnTo>
                <a:lnTo>
                  <a:pt x="288" y="720"/>
                </a:lnTo>
                <a:lnTo>
                  <a:pt x="288" y="714"/>
                </a:lnTo>
                <a:lnTo>
                  <a:pt x="282" y="714"/>
                </a:lnTo>
                <a:lnTo>
                  <a:pt x="282" y="714"/>
                </a:lnTo>
                <a:lnTo>
                  <a:pt x="282" y="708"/>
                </a:lnTo>
                <a:lnTo>
                  <a:pt x="288" y="702"/>
                </a:lnTo>
                <a:lnTo>
                  <a:pt x="288" y="696"/>
                </a:lnTo>
                <a:lnTo>
                  <a:pt x="294" y="696"/>
                </a:lnTo>
                <a:lnTo>
                  <a:pt x="294" y="696"/>
                </a:lnTo>
                <a:lnTo>
                  <a:pt x="300" y="690"/>
                </a:lnTo>
                <a:lnTo>
                  <a:pt x="300" y="690"/>
                </a:lnTo>
                <a:lnTo>
                  <a:pt x="306" y="690"/>
                </a:lnTo>
                <a:lnTo>
                  <a:pt x="306" y="690"/>
                </a:lnTo>
                <a:lnTo>
                  <a:pt x="306" y="684"/>
                </a:lnTo>
                <a:lnTo>
                  <a:pt x="306" y="684"/>
                </a:lnTo>
                <a:lnTo>
                  <a:pt x="300" y="690"/>
                </a:lnTo>
                <a:lnTo>
                  <a:pt x="300" y="684"/>
                </a:lnTo>
                <a:lnTo>
                  <a:pt x="294" y="690"/>
                </a:lnTo>
                <a:lnTo>
                  <a:pt x="288" y="684"/>
                </a:lnTo>
                <a:lnTo>
                  <a:pt x="288" y="684"/>
                </a:lnTo>
                <a:lnTo>
                  <a:pt x="288" y="678"/>
                </a:lnTo>
                <a:lnTo>
                  <a:pt x="288" y="672"/>
                </a:lnTo>
                <a:lnTo>
                  <a:pt x="288" y="666"/>
                </a:lnTo>
                <a:lnTo>
                  <a:pt x="288" y="660"/>
                </a:lnTo>
                <a:lnTo>
                  <a:pt x="288" y="660"/>
                </a:lnTo>
                <a:lnTo>
                  <a:pt x="294" y="660"/>
                </a:lnTo>
                <a:lnTo>
                  <a:pt x="294" y="666"/>
                </a:lnTo>
                <a:lnTo>
                  <a:pt x="294" y="666"/>
                </a:lnTo>
                <a:lnTo>
                  <a:pt x="294" y="660"/>
                </a:lnTo>
                <a:lnTo>
                  <a:pt x="294" y="660"/>
                </a:ln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lnTo>
                  <a:pt x="306" y="654"/>
                </a:lnTo>
                <a:lnTo>
                  <a:pt x="300" y="654"/>
                </a:lnTo>
                <a:lnTo>
                  <a:pt x="306" y="648"/>
                </a:lnTo>
                <a:lnTo>
                  <a:pt x="306" y="648"/>
                </a:lnTo>
                <a:lnTo>
                  <a:pt x="306" y="648"/>
                </a:lnTo>
                <a:lnTo>
                  <a:pt x="300" y="648"/>
                </a:lnTo>
                <a:lnTo>
                  <a:pt x="300" y="648"/>
                </a:lnTo>
                <a:lnTo>
                  <a:pt x="300" y="642"/>
                </a:lnTo>
                <a:lnTo>
                  <a:pt x="300" y="642"/>
                </a:lnTo>
                <a:lnTo>
                  <a:pt x="300" y="642"/>
                </a:lnTo>
                <a:lnTo>
                  <a:pt x="306" y="636"/>
                </a:lnTo>
                <a:lnTo>
                  <a:pt x="306" y="636"/>
                </a:lnTo>
                <a:lnTo>
                  <a:pt x="306" y="636"/>
                </a:lnTo>
                <a:lnTo>
                  <a:pt x="312" y="636"/>
                </a:lnTo>
                <a:lnTo>
                  <a:pt x="306" y="630"/>
                </a:lnTo>
                <a:lnTo>
                  <a:pt x="306" y="636"/>
                </a:lnTo>
                <a:lnTo>
                  <a:pt x="306" y="630"/>
                </a:lnTo>
                <a:lnTo>
                  <a:pt x="306" y="630"/>
                </a:lnTo>
                <a:lnTo>
                  <a:pt x="306" y="630"/>
                </a:lnTo>
                <a:lnTo>
                  <a:pt x="312" y="624"/>
                </a:lnTo>
                <a:lnTo>
                  <a:pt x="300" y="630"/>
                </a:lnTo>
                <a:lnTo>
                  <a:pt x="300" y="636"/>
                </a:lnTo>
                <a:lnTo>
                  <a:pt x="294" y="630"/>
                </a:lnTo>
                <a:lnTo>
                  <a:pt x="294" y="636"/>
                </a:lnTo>
                <a:lnTo>
                  <a:pt x="294" y="630"/>
                </a:lnTo>
                <a:lnTo>
                  <a:pt x="288" y="630"/>
                </a:lnTo>
                <a:lnTo>
                  <a:pt x="288" y="624"/>
                </a:lnTo>
                <a:lnTo>
                  <a:pt x="288" y="630"/>
                </a:lnTo>
                <a:lnTo>
                  <a:pt x="288" y="636"/>
                </a:lnTo>
                <a:lnTo>
                  <a:pt x="282" y="636"/>
                </a:lnTo>
                <a:lnTo>
                  <a:pt x="282" y="630"/>
                </a:lnTo>
                <a:lnTo>
                  <a:pt x="282" y="636"/>
                </a:lnTo>
                <a:lnTo>
                  <a:pt x="276" y="636"/>
                </a:lnTo>
                <a:lnTo>
                  <a:pt x="276" y="642"/>
                </a:lnTo>
                <a:lnTo>
                  <a:pt x="276" y="642"/>
                </a:lnTo>
                <a:lnTo>
                  <a:pt x="276" y="636"/>
                </a:lnTo>
                <a:lnTo>
                  <a:pt x="270" y="636"/>
                </a:lnTo>
                <a:lnTo>
                  <a:pt x="270" y="636"/>
                </a:lnTo>
                <a:lnTo>
                  <a:pt x="270" y="636"/>
                </a:lnTo>
                <a:lnTo>
                  <a:pt x="270" y="636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76" y="624"/>
                </a:lnTo>
                <a:lnTo>
                  <a:pt x="270" y="618"/>
                </a:lnTo>
                <a:lnTo>
                  <a:pt x="270" y="624"/>
                </a:lnTo>
                <a:lnTo>
                  <a:pt x="270" y="624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64" y="630"/>
                </a:lnTo>
                <a:lnTo>
                  <a:pt x="264" y="630"/>
                </a:lnTo>
                <a:lnTo>
                  <a:pt x="258" y="624"/>
                </a:lnTo>
                <a:lnTo>
                  <a:pt x="258" y="618"/>
                </a:lnTo>
                <a:lnTo>
                  <a:pt x="258" y="618"/>
                </a:lnTo>
                <a:lnTo>
                  <a:pt x="252" y="612"/>
                </a:lnTo>
                <a:lnTo>
                  <a:pt x="252" y="612"/>
                </a:lnTo>
                <a:lnTo>
                  <a:pt x="252" y="606"/>
                </a:lnTo>
                <a:lnTo>
                  <a:pt x="252" y="606"/>
                </a:lnTo>
                <a:lnTo>
                  <a:pt x="252" y="606"/>
                </a:lnTo>
                <a:lnTo>
                  <a:pt x="246" y="600"/>
                </a:lnTo>
                <a:lnTo>
                  <a:pt x="246" y="600"/>
                </a:lnTo>
                <a:lnTo>
                  <a:pt x="246" y="600"/>
                </a:lnTo>
                <a:lnTo>
                  <a:pt x="240" y="594"/>
                </a:lnTo>
                <a:lnTo>
                  <a:pt x="240" y="588"/>
                </a:lnTo>
                <a:lnTo>
                  <a:pt x="234" y="588"/>
                </a:lnTo>
                <a:lnTo>
                  <a:pt x="234" y="588"/>
                </a:lnTo>
                <a:lnTo>
                  <a:pt x="234" y="582"/>
                </a:lnTo>
                <a:lnTo>
                  <a:pt x="234" y="582"/>
                </a:lnTo>
                <a:lnTo>
                  <a:pt x="234" y="582"/>
                </a:lnTo>
                <a:lnTo>
                  <a:pt x="234" y="576"/>
                </a:lnTo>
                <a:lnTo>
                  <a:pt x="240" y="570"/>
                </a:lnTo>
                <a:lnTo>
                  <a:pt x="240" y="570"/>
                </a:lnTo>
                <a:lnTo>
                  <a:pt x="240" y="564"/>
                </a:lnTo>
                <a:lnTo>
                  <a:pt x="240" y="558"/>
                </a:lnTo>
                <a:lnTo>
                  <a:pt x="246" y="552"/>
                </a:lnTo>
                <a:lnTo>
                  <a:pt x="252" y="546"/>
                </a:lnTo>
                <a:lnTo>
                  <a:pt x="252" y="546"/>
                </a:lnTo>
                <a:lnTo>
                  <a:pt x="252" y="540"/>
                </a:lnTo>
                <a:lnTo>
                  <a:pt x="252" y="534"/>
                </a:lnTo>
                <a:lnTo>
                  <a:pt x="252" y="534"/>
                </a:lnTo>
                <a:lnTo>
                  <a:pt x="258" y="528"/>
                </a:lnTo>
                <a:lnTo>
                  <a:pt x="258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2"/>
                </a:lnTo>
                <a:lnTo>
                  <a:pt x="264" y="522"/>
                </a:lnTo>
                <a:lnTo>
                  <a:pt x="264" y="522"/>
                </a:lnTo>
                <a:lnTo>
                  <a:pt x="270" y="516"/>
                </a:lnTo>
                <a:lnTo>
                  <a:pt x="276" y="516"/>
                </a:lnTo>
                <a:lnTo>
                  <a:pt x="270" y="516"/>
                </a:lnTo>
                <a:lnTo>
                  <a:pt x="264" y="516"/>
                </a:lnTo>
                <a:lnTo>
                  <a:pt x="258" y="516"/>
                </a:lnTo>
                <a:lnTo>
                  <a:pt x="258" y="516"/>
                </a:lnTo>
                <a:lnTo>
                  <a:pt x="252" y="516"/>
                </a:lnTo>
                <a:lnTo>
                  <a:pt x="246" y="516"/>
                </a:lnTo>
                <a:lnTo>
                  <a:pt x="240" y="516"/>
                </a:lnTo>
                <a:lnTo>
                  <a:pt x="240" y="516"/>
                </a:lnTo>
                <a:lnTo>
                  <a:pt x="234" y="534"/>
                </a:lnTo>
                <a:lnTo>
                  <a:pt x="228" y="534"/>
                </a:lnTo>
                <a:lnTo>
                  <a:pt x="228" y="528"/>
                </a:lnTo>
                <a:lnTo>
                  <a:pt x="222" y="534"/>
                </a:lnTo>
                <a:lnTo>
                  <a:pt x="216" y="528"/>
                </a:lnTo>
                <a:lnTo>
                  <a:pt x="216" y="534"/>
                </a:lnTo>
                <a:lnTo>
                  <a:pt x="216" y="534"/>
                </a:lnTo>
                <a:lnTo>
                  <a:pt x="216" y="540"/>
                </a:lnTo>
                <a:lnTo>
                  <a:pt x="204" y="546"/>
                </a:lnTo>
                <a:lnTo>
                  <a:pt x="198" y="546"/>
                </a:lnTo>
                <a:lnTo>
                  <a:pt x="192" y="540"/>
                </a:lnTo>
                <a:lnTo>
                  <a:pt x="192" y="546"/>
                </a:lnTo>
                <a:lnTo>
                  <a:pt x="186" y="546"/>
                </a:lnTo>
                <a:lnTo>
                  <a:pt x="180" y="534"/>
                </a:lnTo>
                <a:lnTo>
                  <a:pt x="174" y="534"/>
                </a:lnTo>
                <a:lnTo>
                  <a:pt x="168" y="534"/>
                </a:lnTo>
                <a:lnTo>
                  <a:pt x="168" y="528"/>
                </a:lnTo>
                <a:lnTo>
                  <a:pt x="162" y="528"/>
                </a:lnTo>
                <a:lnTo>
                  <a:pt x="162" y="540"/>
                </a:lnTo>
                <a:lnTo>
                  <a:pt x="168" y="540"/>
                </a:lnTo>
                <a:lnTo>
                  <a:pt x="168" y="552"/>
                </a:lnTo>
                <a:lnTo>
                  <a:pt x="168" y="558"/>
                </a:lnTo>
                <a:lnTo>
                  <a:pt x="150" y="552"/>
                </a:lnTo>
                <a:lnTo>
                  <a:pt x="144" y="546"/>
                </a:lnTo>
                <a:lnTo>
                  <a:pt x="138" y="540"/>
                </a:lnTo>
                <a:lnTo>
                  <a:pt x="138" y="540"/>
                </a:lnTo>
                <a:lnTo>
                  <a:pt x="132" y="540"/>
                </a:lnTo>
                <a:lnTo>
                  <a:pt x="126" y="534"/>
                </a:lnTo>
                <a:lnTo>
                  <a:pt x="114" y="540"/>
                </a:lnTo>
                <a:lnTo>
                  <a:pt x="114" y="540"/>
                </a:lnTo>
                <a:lnTo>
                  <a:pt x="120" y="558"/>
                </a:lnTo>
                <a:lnTo>
                  <a:pt x="120" y="564"/>
                </a:lnTo>
                <a:lnTo>
                  <a:pt x="126" y="564"/>
                </a:lnTo>
                <a:lnTo>
                  <a:pt x="120" y="564"/>
                </a:lnTo>
                <a:lnTo>
                  <a:pt x="114" y="564"/>
                </a:lnTo>
                <a:lnTo>
                  <a:pt x="114" y="558"/>
                </a:lnTo>
                <a:lnTo>
                  <a:pt x="108" y="546"/>
                </a:lnTo>
                <a:lnTo>
                  <a:pt x="96" y="534"/>
                </a:lnTo>
                <a:lnTo>
                  <a:pt x="96" y="528"/>
                </a:lnTo>
                <a:lnTo>
                  <a:pt x="90" y="522"/>
                </a:lnTo>
                <a:lnTo>
                  <a:pt x="90" y="510"/>
                </a:lnTo>
                <a:lnTo>
                  <a:pt x="96" y="510"/>
                </a:lnTo>
                <a:lnTo>
                  <a:pt x="96" y="510"/>
                </a:lnTo>
                <a:lnTo>
                  <a:pt x="102" y="516"/>
                </a:lnTo>
                <a:lnTo>
                  <a:pt x="102" y="522"/>
                </a:lnTo>
                <a:lnTo>
                  <a:pt x="108" y="528"/>
                </a:lnTo>
                <a:lnTo>
                  <a:pt x="108" y="522"/>
                </a:lnTo>
                <a:lnTo>
                  <a:pt x="108" y="492"/>
                </a:lnTo>
                <a:lnTo>
                  <a:pt x="114" y="486"/>
                </a:lnTo>
                <a:lnTo>
                  <a:pt x="120" y="480"/>
                </a:lnTo>
                <a:lnTo>
                  <a:pt x="120" y="468"/>
                </a:lnTo>
                <a:lnTo>
                  <a:pt x="120" y="468"/>
                </a:lnTo>
                <a:lnTo>
                  <a:pt x="126" y="462"/>
                </a:lnTo>
                <a:lnTo>
                  <a:pt x="126" y="456"/>
                </a:lnTo>
                <a:lnTo>
                  <a:pt x="132" y="450"/>
                </a:lnTo>
                <a:lnTo>
                  <a:pt x="138" y="450"/>
                </a:lnTo>
                <a:lnTo>
                  <a:pt x="138" y="444"/>
                </a:lnTo>
                <a:lnTo>
                  <a:pt x="138" y="438"/>
                </a:lnTo>
                <a:lnTo>
                  <a:pt x="138" y="438"/>
                </a:lnTo>
                <a:lnTo>
                  <a:pt x="138" y="432"/>
                </a:lnTo>
                <a:lnTo>
                  <a:pt x="132" y="426"/>
                </a:lnTo>
                <a:lnTo>
                  <a:pt x="126" y="420"/>
                </a:lnTo>
                <a:lnTo>
                  <a:pt x="120" y="420"/>
                </a:lnTo>
                <a:lnTo>
                  <a:pt x="120" y="414"/>
                </a:lnTo>
                <a:lnTo>
                  <a:pt x="114" y="414"/>
                </a:lnTo>
                <a:lnTo>
                  <a:pt x="120" y="414"/>
                </a:lnTo>
                <a:lnTo>
                  <a:pt x="120" y="408"/>
                </a:lnTo>
                <a:lnTo>
                  <a:pt x="120" y="402"/>
                </a:lnTo>
                <a:lnTo>
                  <a:pt x="120" y="396"/>
                </a:lnTo>
                <a:lnTo>
                  <a:pt x="120" y="390"/>
                </a:lnTo>
                <a:lnTo>
                  <a:pt x="120" y="378"/>
                </a:lnTo>
                <a:lnTo>
                  <a:pt x="126" y="378"/>
                </a:lnTo>
                <a:lnTo>
                  <a:pt x="138" y="384"/>
                </a:lnTo>
                <a:lnTo>
                  <a:pt x="150" y="384"/>
                </a:lnTo>
                <a:lnTo>
                  <a:pt x="144" y="378"/>
                </a:lnTo>
                <a:lnTo>
                  <a:pt x="132" y="372"/>
                </a:lnTo>
                <a:lnTo>
                  <a:pt x="126" y="366"/>
                </a:lnTo>
                <a:lnTo>
                  <a:pt x="132" y="372"/>
                </a:lnTo>
                <a:lnTo>
                  <a:pt x="120" y="378"/>
                </a:lnTo>
                <a:lnTo>
                  <a:pt x="120" y="366"/>
                </a:lnTo>
                <a:lnTo>
                  <a:pt x="126" y="354"/>
                </a:lnTo>
                <a:lnTo>
                  <a:pt x="114" y="366"/>
                </a:lnTo>
                <a:lnTo>
                  <a:pt x="120" y="372"/>
                </a:lnTo>
                <a:lnTo>
                  <a:pt x="114" y="384"/>
                </a:lnTo>
                <a:lnTo>
                  <a:pt x="114" y="390"/>
                </a:lnTo>
                <a:lnTo>
                  <a:pt x="108" y="390"/>
                </a:lnTo>
                <a:lnTo>
                  <a:pt x="102" y="390"/>
                </a:lnTo>
                <a:lnTo>
                  <a:pt x="102" y="384"/>
                </a:lnTo>
                <a:lnTo>
                  <a:pt x="102" y="378"/>
                </a:lnTo>
                <a:lnTo>
                  <a:pt x="102" y="384"/>
                </a:lnTo>
                <a:lnTo>
                  <a:pt x="90" y="384"/>
                </a:lnTo>
                <a:lnTo>
                  <a:pt x="90" y="384"/>
                </a:lnTo>
                <a:lnTo>
                  <a:pt x="84" y="390"/>
                </a:lnTo>
                <a:lnTo>
                  <a:pt x="90" y="396"/>
                </a:lnTo>
                <a:lnTo>
                  <a:pt x="78" y="390"/>
                </a:lnTo>
                <a:lnTo>
                  <a:pt x="78" y="390"/>
                </a:lnTo>
                <a:lnTo>
                  <a:pt x="78" y="372"/>
                </a:lnTo>
                <a:lnTo>
                  <a:pt x="90" y="360"/>
                </a:lnTo>
                <a:lnTo>
                  <a:pt x="78" y="366"/>
                </a:lnTo>
                <a:lnTo>
                  <a:pt x="72" y="372"/>
                </a:lnTo>
                <a:lnTo>
                  <a:pt x="72" y="372"/>
                </a:lnTo>
                <a:lnTo>
                  <a:pt x="66" y="378"/>
                </a:lnTo>
                <a:lnTo>
                  <a:pt x="72" y="390"/>
                </a:lnTo>
                <a:lnTo>
                  <a:pt x="78" y="402"/>
                </a:lnTo>
                <a:lnTo>
                  <a:pt x="78" y="408"/>
                </a:lnTo>
                <a:lnTo>
                  <a:pt x="66" y="414"/>
                </a:lnTo>
                <a:lnTo>
                  <a:pt x="66" y="420"/>
                </a:lnTo>
                <a:lnTo>
                  <a:pt x="66" y="432"/>
                </a:lnTo>
                <a:lnTo>
                  <a:pt x="60" y="432"/>
                </a:lnTo>
                <a:lnTo>
                  <a:pt x="54" y="456"/>
                </a:lnTo>
                <a:lnTo>
                  <a:pt x="60" y="462"/>
                </a:lnTo>
                <a:lnTo>
                  <a:pt x="54" y="468"/>
                </a:lnTo>
                <a:lnTo>
                  <a:pt x="42" y="474"/>
                </a:lnTo>
                <a:lnTo>
                  <a:pt x="36" y="468"/>
                </a:lnTo>
                <a:lnTo>
                  <a:pt x="36" y="456"/>
                </a:lnTo>
                <a:lnTo>
                  <a:pt x="36" y="450"/>
                </a:lnTo>
                <a:lnTo>
                  <a:pt x="42" y="450"/>
                </a:lnTo>
                <a:lnTo>
                  <a:pt x="42" y="432"/>
                </a:lnTo>
                <a:lnTo>
                  <a:pt x="42" y="432"/>
                </a:lnTo>
                <a:lnTo>
                  <a:pt x="48" y="420"/>
                </a:lnTo>
                <a:lnTo>
                  <a:pt x="48" y="420"/>
                </a:lnTo>
                <a:lnTo>
                  <a:pt x="54" y="408"/>
                </a:lnTo>
                <a:lnTo>
                  <a:pt x="66" y="396"/>
                </a:lnTo>
                <a:lnTo>
                  <a:pt x="54" y="408"/>
                </a:lnTo>
                <a:lnTo>
                  <a:pt x="54" y="402"/>
                </a:lnTo>
                <a:lnTo>
                  <a:pt x="48" y="402"/>
                </a:lnTo>
                <a:lnTo>
                  <a:pt x="48" y="390"/>
                </a:lnTo>
                <a:lnTo>
                  <a:pt x="54" y="384"/>
                </a:lnTo>
                <a:lnTo>
                  <a:pt x="48" y="390"/>
                </a:lnTo>
                <a:lnTo>
                  <a:pt x="42" y="384"/>
                </a:lnTo>
                <a:lnTo>
                  <a:pt x="42" y="378"/>
                </a:lnTo>
                <a:lnTo>
                  <a:pt x="48" y="366"/>
                </a:lnTo>
                <a:lnTo>
                  <a:pt x="54" y="360"/>
                </a:lnTo>
                <a:lnTo>
                  <a:pt x="60" y="360"/>
                </a:lnTo>
                <a:lnTo>
                  <a:pt x="60" y="360"/>
                </a:lnTo>
                <a:lnTo>
                  <a:pt x="60" y="354"/>
                </a:lnTo>
                <a:lnTo>
                  <a:pt x="60" y="354"/>
                </a:lnTo>
                <a:lnTo>
                  <a:pt x="54" y="354"/>
                </a:lnTo>
                <a:lnTo>
                  <a:pt x="54" y="354"/>
                </a:lnTo>
                <a:lnTo>
                  <a:pt x="60" y="342"/>
                </a:lnTo>
                <a:lnTo>
                  <a:pt x="60" y="342"/>
                </a:lnTo>
                <a:lnTo>
                  <a:pt x="66" y="336"/>
                </a:lnTo>
                <a:lnTo>
                  <a:pt x="54" y="342"/>
                </a:lnTo>
                <a:lnTo>
                  <a:pt x="54" y="342"/>
                </a:lnTo>
                <a:lnTo>
                  <a:pt x="48" y="330"/>
                </a:lnTo>
                <a:lnTo>
                  <a:pt x="54" y="330"/>
                </a:lnTo>
                <a:lnTo>
                  <a:pt x="60" y="324"/>
                </a:lnTo>
                <a:lnTo>
                  <a:pt x="60" y="318"/>
                </a:lnTo>
                <a:lnTo>
                  <a:pt x="66" y="312"/>
                </a:lnTo>
                <a:lnTo>
                  <a:pt x="72" y="312"/>
                </a:lnTo>
                <a:lnTo>
                  <a:pt x="72" y="306"/>
                </a:lnTo>
                <a:lnTo>
                  <a:pt x="66" y="306"/>
                </a:lnTo>
                <a:lnTo>
                  <a:pt x="72" y="300"/>
                </a:lnTo>
                <a:lnTo>
                  <a:pt x="72" y="294"/>
                </a:lnTo>
                <a:lnTo>
                  <a:pt x="78" y="288"/>
                </a:lnTo>
                <a:lnTo>
                  <a:pt x="78" y="282"/>
                </a:lnTo>
                <a:lnTo>
                  <a:pt x="96" y="276"/>
                </a:lnTo>
                <a:lnTo>
                  <a:pt x="90" y="276"/>
                </a:lnTo>
                <a:lnTo>
                  <a:pt x="96" y="264"/>
                </a:lnTo>
                <a:lnTo>
                  <a:pt x="66" y="282"/>
                </a:lnTo>
                <a:lnTo>
                  <a:pt x="54" y="300"/>
                </a:lnTo>
                <a:lnTo>
                  <a:pt x="48" y="306"/>
                </a:lnTo>
                <a:lnTo>
                  <a:pt x="24" y="294"/>
                </a:lnTo>
                <a:lnTo>
                  <a:pt x="18" y="282"/>
                </a:lnTo>
                <a:lnTo>
                  <a:pt x="24" y="282"/>
                </a:lnTo>
                <a:lnTo>
                  <a:pt x="30" y="288"/>
                </a:lnTo>
                <a:lnTo>
                  <a:pt x="30" y="282"/>
                </a:lnTo>
                <a:lnTo>
                  <a:pt x="42" y="276"/>
                </a:lnTo>
                <a:lnTo>
                  <a:pt x="0" y="276"/>
                </a:lnTo>
                <a:lnTo>
                  <a:pt x="0" y="276"/>
                </a:lnTo>
                <a:lnTo>
                  <a:pt x="18" y="264"/>
                </a:lnTo>
                <a:lnTo>
                  <a:pt x="24" y="270"/>
                </a:lnTo>
                <a:lnTo>
                  <a:pt x="24" y="264"/>
                </a:lnTo>
                <a:lnTo>
                  <a:pt x="36" y="264"/>
                </a:lnTo>
                <a:lnTo>
                  <a:pt x="30" y="258"/>
                </a:lnTo>
                <a:lnTo>
                  <a:pt x="42" y="258"/>
                </a:lnTo>
                <a:lnTo>
                  <a:pt x="36" y="258"/>
                </a:lnTo>
                <a:lnTo>
                  <a:pt x="42" y="252"/>
                </a:lnTo>
                <a:lnTo>
                  <a:pt x="24" y="252"/>
                </a:lnTo>
                <a:lnTo>
                  <a:pt x="30" y="252"/>
                </a:lnTo>
                <a:lnTo>
                  <a:pt x="30" y="234"/>
                </a:lnTo>
                <a:lnTo>
                  <a:pt x="48" y="240"/>
                </a:lnTo>
                <a:lnTo>
                  <a:pt x="36" y="228"/>
                </a:lnTo>
                <a:lnTo>
                  <a:pt x="42" y="222"/>
                </a:lnTo>
                <a:lnTo>
                  <a:pt x="66" y="222"/>
                </a:lnTo>
                <a:lnTo>
                  <a:pt x="48" y="216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60" y="198"/>
                </a:lnTo>
                <a:lnTo>
                  <a:pt x="36" y="198"/>
                </a:lnTo>
                <a:lnTo>
                  <a:pt x="54" y="186"/>
                </a:lnTo>
                <a:lnTo>
                  <a:pt x="48" y="186"/>
                </a:lnTo>
                <a:lnTo>
                  <a:pt x="54" y="180"/>
                </a:lnTo>
                <a:lnTo>
                  <a:pt x="36" y="186"/>
                </a:lnTo>
                <a:lnTo>
                  <a:pt x="30" y="174"/>
                </a:lnTo>
                <a:lnTo>
                  <a:pt x="30" y="156"/>
                </a:lnTo>
                <a:lnTo>
                  <a:pt x="42" y="162"/>
                </a:lnTo>
                <a:lnTo>
                  <a:pt x="48" y="168"/>
                </a:lnTo>
                <a:lnTo>
                  <a:pt x="48" y="162"/>
                </a:lnTo>
                <a:lnTo>
                  <a:pt x="60" y="162"/>
                </a:lnTo>
                <a:lnTo>
                  <a:pt x="48" y="162"/>
                </a:lnTo>
                <a:lnTo>
                  <a:pt x="42" y="150"/>
                </a:lnTo>
                <a:lnTo>
                  <a:pt x="36" y="150"/>
                </a:lnTo>
                <a:lnTo>
                  <a:pt x="36" y="138"/>
                </a:lnTo>
                <a:lnTo>
                  <a:pt x="48" y="138"/>
                </a:lnTo>
                <a:lnTo>
                  <a:pt x="36" y="132"/>
                </a:lnTo>
                <a:lnTo>
                  <a:pt x="36" y="114"/>
                </a:lnTo>
                <a:lnTo>
                  <a:pt x="48" y="114"/>
                </a:lnTo>
                <a:lnTo>
                  <a:pt x="54" y="126"/>
                </a:lnTo>
                <a:lnTo>
                  <a:pt x="48" y="108"/>
                </a:lnTo>
                <a:lnTo>
                  <a:pt x="54" y="108"/>
                </a:lnTo>
                <a:lnTo>
                  <a:pt x="60" y="114"/>
                </a:lnTo>
                <a:lnTo>
                  <a:pt x="66" y="114"/>
                </a:lnTo>
                <a:lnTo>
                  <a:pt x="72" y="108"/>
                </a:lnTo>
                <a:lnTo>
                  <a:pt x="90" y="120"/>
                </a:lnTo>
                <a:lnTo>
                  <a:pt x="72" y="108"/>
                </a:lnTo>
                <a:lnTo>
                  <a:pt x="96" y="114"/>
                </a:lnTo>
                <a:lnTo>
                  <a:pt x="90" y="108"/>
                </a:lnTo>
                <a:lnTo>
                  <a:pt x="90" y="102"/>
                </a:lnTo>
                <a:lnTo>
                  <a:pt x="78" y="102"/>
                </a:lnTo>
                <a:lnTo>
                  <a:pt x="66" y="90"/>
                </a:lnTo>
                <a:lnTo>
                  <a:pt x="66" y="78"/>
                </a:lnTo>
                <a:lnTo>
                  <a:pt x="78" y="90"/>
                </a:lnTo>
                <a:lnTo>
                  <a:pt x="84" y="78"/>
                </a:lnTo>
                <a:lnTo>
                  <a:pt x="72" y="66"/>
                </a:lnTo>
                <a:lnTo>
                  <a:pt x="72" y="60"/>
                </a:lnTo>
                <a:lnTo>
                  <a:pt x="78" y="66"/>
                </a:lnTo>
                <a:lnTo>
                  <a:pt x="96" y="60"/>
                </a:lnTo>
                <a:lnTo>
                  <a:pt x="114" y="66"/>
                </a:lnTo>
                <a:lnTo>
                  <a:pt x="96" y="54"/>
                </a:lnTo>
                <a:lnTo>
                  <a:pt x="96" y="42"/>
                </a:lnTo>
                <a:lnTo>
                  <a:pt x="102" y="42"/>
                </a:lnTo>
                <a:lnTo>
                  <a:pt x="96" y="42"/>
                </a:lnTo>
                <a:lnTo>
                  <a:pt x="96" y="24"/>
                </a:lnTo>
                <a:lnTo>
                  <a:pt x="102" y="24"/>
                </a:lnTo>
                <a:lnTo>
                  <a:pt x="108" y="12"/>
                </a:lnTo>
                <a:lnTo>
                  <a:pt x="126" y="18"/>
                </a:lnTo>
                <a:lnTo>
                  <a:pt x="126" y="24"/>
                </a:lnTo>
                <a:lnTo>
                  <a:pt x="126" y="12"/>
                </a:lnTo>
                <a:lnTo>
                  <a:pt x="138" y="24"/>
                </a:lnTo>
                <a:lnTo>
                  <a:pt x="132" y="36"/>
                </a:lnTo>
                <a:lnTo>
                  <a:pt x="144" y="18"/>
                </a:lnTo>
                <a:lnTo>
                  <a:pt x="156" y="18"/>
                </a:lnTo>
                <a:lnTo>
                  <a:pt x="156" y="36"/>
                </a:lnTo>
                <a:lnTo>
                  <a:pt x="168" y="24"/>
                </a:lnTo>
                <a:lnTo>
                  <a:pt x="174" y="24"/>
                </a:lnTo>
                <a:lnTo>
                  <a:pt x="198" y="12"/>
                </a:lnTo>
                <a:lnTo>
                  <a:pt x="198" y="18"/>
                </a:lnTo>
                <a:lnTo>
                  <a:pt x="216" y="18"/>
                </a:lnTo>
                <a:lnTo>
                  <a:pt x="228" y="12"/>
                </a:lnTo>
                <a:lnTo>
                  <a:pt x="258" y="12"/>
                </a:lnTo>
                <a:lnTo>
                  <a:pt x="258" y="0"/>
                </a:lnTo>
                <a:lnTo>
                  <a:pt x="288" y="6"/>
                </a:lnTo>
                <a:lnTo>
                  <a:pt x="282" y="30"/>
                </a:lnTo>
                <a:lnTo>
                  <a:pt x="282" y="42"/>
                </a:lnTo>
                <a:lnTo>
                  <a:pt x="204" y="102"/>
                </a:lnTo>
                <a:lnTo>
                  <a:pt x="198" y="114"/>
                </a:lnTo>
                <a:lnTo>
                  <a:pt x="180" y="114"/>
                </a:lnTo>
                <a:lnTo>
                  <a:pt x="210" y="120"/>
                </a:lnTo>
                <a:lnTo>
                  <a:pt x="216" y="114"/>
                </a:lnTo>
                <a:lnTo>
                  <a:pt x="198" y="138"/>
                </a:lnTo>
                <a:lnTo>
                  <a:pt x="198" y="132"/>
                </a:lnTo>
                <a:lnTo>
                  <a:pt x="168" y="150"/>
                </a:lnTo>
                <a:lnTo>
                  <a:pt x="198" y="144"/>
                </a:lnTo>
                <a:lnTo>
                  <a:pt x="180" y="162"/>
                </a:lnTo>
                <a:lnTo>
                  <a:pt x="162" y="168"/>
                </a:lnTo>
                <a:lnTo>
                  <a:pt x="186" y="168"/>
                </a:lnTo>
                <a:lnTo>
                  <a:pt x="192" y="156"/>
                </a:lnTo>
                <a:lnTo>
                  <a:pt x="222" y="150"/>
                </a:lnTo>
                <a:lnTo>
                  <a:pt x="228" y="144"/>
                </a:lnTo>
                <a:lnTo>
                  <a:pt x="240" y="144"/>
                </a:lnTo>
                <a:lnTo>
                  <a:pt x="246" y="144"/>
                </a:lnTo>
                <a:lnTo>
                  <a:pt x="246" y="138"/>
                </a:lnTo>
                <a:lnTo>
                  <a:pt x="264" y="138"/>
                </a:lnTo>
                <a:lnTo>
                  <a:pt x="276" y="144"/>
                </a:lnTo>
                <a:lnTo>
                  <a:pt x="288" y="144"/>
                </a:lnTo>
                <a:lnTo>
                  <a:pt x="294" y="138"/>
                </a:lnTo>
                <a:lnTo>
                  <a:pt x="300" y="138"/>
                </a:lnTo>
                <a:lnTo>
                  <a:pt x="306" y="138"/>
                </a:lnTo>
                <a:lnTo>
                  <a:pt x="318" y="144"/>
                </a:lnTo>
                <a:lnTo>
                  <a:pt x="324" y="138"/>
                </a:lnTo>
                <a:lnTo>
                  <a:pt x="330" y="144"/>
                </a:lnTo>
                <a:lnTo>
                  <a:pt x="336" y="144"/>
                </a:lnTo>
                <a:lnTo>
                  <a:pt x="342" y="144"/>
                </a:lnTo>
                <a:lnTo>
                  <a:pt x="348" y="144"/>
                </a:lnTo>
                <a:lnTo>
                  <a:pt x="354" y="144"/>
                </a:lnTo>
                <a:lnTo>
                  <a:pt x="354" y="138"/>
                </a:lnTo>
                <a:lnTo>
                  <a:pt x="360" y="144"/>
                </a:lnTo>
                <a:lnTo>
                  <a:pt x="366" y="144"/>
                </a:lnTo>
                <a:lnTo>
                  <a:pt x="372" y="138"/>
                </a:lnTo>
                <a:lnTo>
                  <a:pt x="384" y="138"/>
                </a:lnTo>
                <a:lnTo>
                  <a:pt x="384" y="144"/>
                </a:lnTo>
                <a:lnTo>
                  <a:pt x="390" y="144"/>
                </a:lnTo>
                <a:lnTo>
                  <a:pt x="390" y="144"/>
                </a:lnTo>
                <a:lnTo>
                  <a:pt x="396" y="150"/>
                </a:lnTo>
                <a:lnTo>
                  <a:pt x="396" y="156"/>
                </a:lnTo>
                <a:lnTo>
                  <a:pt x="396" y="156"/>
                </a:lnTo>
                <a:lnTo>
                  <a:pt x="402" y="156"/>
                </a:lnTo>
                <a:lnTo>
                  <a:pt x="402" y="162"/>
                </a:lnTo>
                <a:lnTo>
                  <a:pt x="402" y="168"/>
                </a:lnTo>
                <a:lnTo>
                  <a:pt x="402" y="168"/>
                </a:lnTo>
                <a:lnTo>
                  <a:pt x="402" y="168"/>
                </a:lnTo>
                <a:lnTo>
                  <a:pt x="396" y="180"/>
                </a:lnTo>
                <a:lnTo>
                  <a:pt x="396" y="180"/>
                </a:lnTo>
                <a:lnTo>
                  <a:pt x="396" y="180"/>
                </a:lnTo>
                <a:lnTo>
                  <a:pt x="390" y="186"/>
                </a:lnTo>
                <a:lnTo>
                  <a:pt x="384" y="192"/>
                </a:lnTo>
                <a:lnTo>
                  <a:pt x="384" y="186"/>
                </a:lnTo>
                <a:lnTo>
                  <a:pt x="384" y="192"/>
                </a:lnTo>
                <a:lnTo>
                  <a:pt x="378" y="198"/>
                </a:lnTo>
                <a:lnTo>
                  <a:pt x="372" y="204"/>
                </a:lnTo>
                <a:lnTo>
                  <a:pt x="372" y="216"/>
                </a:lnTo>
                <a:lnTo>
                  <a:pt x="372" y="216"/>
                </a:lnTo>
                <a:lnTo>
                  <a:pt x="366" y="228"/>
                </a:lnTo>
                <a:lnTo>
                  <a:pt x="360" y="246"/>
                </a:lnTo>
                <a:lnTo>
                  <a:pt x="360" y="252"/>
                </a:lnTo>
                <a:lnTo>
                  <a:pt x="354" y="264"/>
                </a:lnTo>
                <a:lnTo>
                  <a:pt x="348" y="270"/>
                </a:lnTo>
                <a:lnTo>
                  <a:pt x="342" y="270"/>
                </a:lnTo>
                <a:lnTo>
                  <a:pt x="336" y="276"/>
                </a:lnTo>
                <a:lnTo>
                  <a:pt x="342" y="276"/>
                </a:lnTo>
                <a:lnTo>
                  <a:pt x="336" y="282"/>
                </a:lnTo>
                <a:lnTo>
                  <a:pt x="336" y="288"/>
                </a:lnTo>
                <a:lnTo>
                  <a:pt x="336" y="288"/>
                </a:lnTo>
                <a:lnTo>
                  <a:pt x="330" y="294"/>
                </a:lnTo>
                <a:lnTo>
                  <a:pt x="324" y="300"/>
                </a:lnTo>
                <a:lnTo>
                  <a:pt x="318" y="306"/>
                </a:lnTo>
                <a:lnTo>
                  <a:pt x="312" y="306"/>
                </a:lnTo>
                <a:lnTo>
                  <a:pt x="312" y="312"/>
                </a:lnTo>
                <a:lnTo>
                  <a:pt x="312" y="312"/>
                </a:lnTo>
                <a:lnTo>
                  <a:pt x="306" y="312"/>
                </a:lnTo>
                <a:lnTo>
                  <a:pt x="306" y="312"/>
                </a:lnTo>
                <a:lnTo>
                  <a:pt x="294" y="312"/>
                </a:lnTo>
                <a:lnTo>
                  <a:pt x="288" y="312"/>
                </a:lnTo>
                <a:lnTo>
                  <a:pt x="282" y="312"/>
                </a:lnTo>
                <a:lnTo>
                  <a:pt x="276" y="318"/>
                </a:lnTo>
                <a:lnTo>
                  <a:pt x="258" y="324"/>
                </a:lnTo>
                <a:lnTo>
                  <a:pt x="264" y="324"/>
                </a:lnTo>
                <a:lnTo>
                  <a:pt x="270" y="324"/>
                </a:lnTo>
                <a:lnTo>
                  <a:pt x="276" y="324"/>
                </a:lnTo>
                <a:lnTo>
                  <a:pt x="282" y="318"/>
                </a:lnTo>
                <a:lnTo>
                  <a:pt x="288" y="318"/>
                </a:lnTo>
                <a:lnTo>
                  <a:pt x="288" y="318"/>
                </a:lnTo>
                <a:lnTo>
                  <a:pt x="294" y="312"/>
                </a:lnTo>
                <a:lnTo>
                  <a:pt x="300" y="312"/>
                </a:lnTo>
                <a:lnTo>
                  <a:pt x="306" y="312"/>
                </a:lnTo>
                <a:lnTo>
                  <a:pt x="306" y="318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12" y="330"/>
                </a:lnTo>
                <a:lnTo>
                  <a:pt x="318" y="330"/>
                </a:lnTo>
                <a:lnTo>
                  <a:pt x="318" y="330"/>
                </a:lnTo>
                <a:lnTo>
                  <a:pt x="324" y="330"/>
                </a:lnTo>
                <a:lnTo>
                  <a:pt x="324" y="336"/>
                </a:lnTo>
                <a:lnTo>
                  <a:pt x="318" y="342"/>
                </a:lnTo>
                <a:lnTo>
                  <a:pt x="306" y="348"/>
                </a:lnTo>
                <a:lnTo>
                  <a:pt x="300" y="348"/>
                </a:lnTo>
                <a:lnTo>
                  <a:pt x="300" y="348"/>
                </a:lnTo>
                <a:lnTo>
                  <a:pt x="294" y="348"/>
                </a:lnTo>
                <a:lnTo>
                  <a:pt x="288" y="348"/>
                </a:lnTo>
                <a:lnTo>
                  <a:pt x="288" y="348"/>
                </a:lnTo>
                <a:lnTo>
                  <a:pt x="282" y="354"/>
                </a:lnTo>
                <a:lnTo>
                  <a:pt x="282" y="354"/>
                </a:lnTo>
                <a:lnTo>
                  <a:pt x="276" y="366"/>
                </a:lnTo>
                <a:lnTo>
                  <a:pt x="270" y="366"/>
                </a:lnTo>
                <a:lnTo>
                  <a:pt x="264" y="366"/>
                </a:lnTo>
                <a:lnTo>
                  <a:pt x="252" y="372"/>
                </a:lnTo>
                <a:lnTo>
                  <a:pt x="246" y="372"/>
                </a:lnTo>
                <a:lnTo>
                  <a:pt x="246" y="372"/>
                </a:lnTo>
                <a:lnTo>
                  <a:pt x="240" y="372"/>
                </a:lnTo>
                <a:lnTo>
                  <a:pt x="234" y="366"/>
                </a:lnTo>
                <a:lnTo>
                  <a:pt x="228" y="366"/>
                </a:lnTo>
                <a:lnTo>
                  <a:pt x="222" y="366"/>
                </a:lnTo>
                <a:lnTo>
                  <a:pt x="216" y="360"/>
                </a:lnTo>
                <a:lnTo>
                  <a:pt x="222" y="372"/>
                </a:lnTo>
                <a:lnTo>
                  <a:pt x="228" y="372"/>
                </a:lnTo>
                <a:lnTo>
                  <a:pt x="228" y="372"/>
                </a:lnTo>
                <a:lnTo>
                  <a:pt x="234" y="372"/>
                </a:lnTo>
                <a:lnTo>
                  <a:pt x="240" y="372"/>
                </a:lnTo>
                <a:lnTo>
                  <a:pt x="252" y="378"/>
                </a:lnTo>
                <a:lnTo>
                  <a:pt x="258" y="372"/>
                </a:lnTo>
                <a:lnTo>
                  <a:pt x="264" y="378"/>
                </a:lnTo>
                <a:lnTo>
                  <a:pt x="276" y="378"/>
                </a:lnTo>
                <a:lnTo>
                  <a:pt x="282" y="378"/>
                </a:lnTo>
                <a:lnTo>
                  <a:pt x="288" y="378"/>
                </a:lnTo>
                <a:lnTo>
                  <a:pt x="294" y="378"/>
                </a:lnTo>
                <a:lnTo>
                  <a:pt x="294" y="378"/>
                </a:lnTo>
                <a:lnTo>
                  <a:pt x="300" y="372"/>
                </a:lnTo>
                <a:lnTo>
                  <a:pt x="306" y="366"/>
                </a:lnTo>
                <a:lnTo>
                  <a:pt x="312" y="366"/>
                </a:lnTo>
                <a:lnTo>
                  <a:pt x="318" y="366"/>
                </a:lnTo>
                <a:lnTo>
                  <a:pt x="324" y="372"/>
                </a:lnTo>
                <a:lnTo>
                  <a:pt x="324" y="372"/>
                </a:lnTo>
                <a:lnTo>
                  <a:pt x="330" y="372"/>
                </a:lnTo>
                <a:lnTo>
                  <a:pt x="330" y="372"/>
                </a:lnTo>
                <a:lnTo>
                  <a:pt x="336" y="372"/>
                </a:lnTo>
                <a:lnTo>
                  <a:pt x="348" y="378"/>
                </a:lnTo>
                <a:lnTo>
                  <a:pt x="354" y="384"/>
                </a:lnTo>
                <a:lnTo>
                  <a:pt x="360" y="384"/>
                </a:lnTo>
                <a:lnTo>
                  <a:pt x="360" y="384"/>
                </a:lnTo>
                <a:lnTo>
                  <a:pt x="366" y="384"/>
                </a:lnTo>
                <a:lnTo>
                  <a:pt x="372" y="390"/>
                </a:lnTo>
                <a:lnTo>
                  <a:pt x="372" y="390"/>
                </a:lnTo>
                <a:lnTo>
                  <a:pt x="378" y="396"/>
                </a:lnTo>
                <a:lnTo>
                  <a:pt x="384" y="408"/>
                </a:lnTo>
                <a:lnTo>
                  <a:pt x="384" y="414"/>
                </a:lnTo>
                <a:lnTo>
                  <a:pt x="390" y="414"/>
                </a:lnTo>
                <a:lnTo>
                  <a:pt x="390" y="414"/>
                </a:lnTo>
                <a:lnTo>
                  <a:pt x="396" y="426"/>
                </a:lnTo>
                <a:lnTo>
                  <a:pt x="402" y="420"/>
                </a:lnTo>
                <a:lnTo>
                  <a:pt x="402" y="426"/>
                </a:lnTo>
                <a:lnTo>
                  <a:pt x="402" y="426"/>
                </a:lnTo>
                <a:lnTo>
                  <a:pt x="408" y="426"/>
                </a:lnTo>
                <a:lnTo>
                  <a:pt x="414" y="432"/>
                </a:lnTo>
                <a:lnTo>
                  <a:pt x="414" y="438"/>
                </a:lnTo>
                <a:lnTo>
                  <a:pt x="414" y="438"/>
                </a:lnTo>
                <a:lnTo>
                  <a:pt x="414" y="444"/>
                </a:lnTo>
                <a:lnTo>
                  <a:pt x="420" y="444"/>
                </a:lnTo>
                <a:lnTo>
                  <a:pt x="420" y="450"/>
                </a:lnTo>
                <a:lnTo>
                  <a:pt x="420" y="456"/>
                </a:lnTo>
                <a:lnTo>
                  <a:pt x="414" y="456"/>
                </a:lnTo>
                <a:lnTo>
                  <a:pt x="420" y="462"/>
                </a:lnTo>
                <a:lnTo>
                  <a:pt x="420" y="468"/>
                </a:lnTo>
                <a:lnTo>
                  <a:pt x="420" y="468"/>
                </a:lnTo>
                <a:lnTo>
                  <a:pt x="420" y="474"/>
                </a:lnTo>
                <a:lnTo>
                  <a:pt x="420" y="480"/>
                </a:lnTo>
                <a:lnTo>
                  <a:pt x="420" y="480"/>
                </a:lnTo>
                <a:lnTo>
                  <a:pt x="426" y="480"/>
                </a:lnTo>
                <a:lnTo>
                  <a:pt x="426" y="486"/>
                </a:lnTo>
                <a:lnTo>
                  <a:pt x="420" y="492"/>
                </a:lnTo>
                <a:lnTo>
                  <a:pt x="426" y="492"/>
                </a:lnTo>
                <a:lnTo>
                  <a:pt x="426" y="498"/>
                </a:lnTo>
                <a:lnTo>
                  <a:pt x="432" y="504"/>
                </a:lnTo>
                <a:lnTo>
                  <a:pt x="432" y="510"/>
                </a:lnTo>
                <a:lnTo>
                  <a:pt x="438" y="516"/>
                </a:lnTo>
                <a:lnTo>
                  <a:pt x="438" y="522"/>
                </a:lnTo>
                <a:lnTo>
                  <a:pt x="438" y="522"/>
                </a:lnTo>
                <a:lnTo>
                  <a:pt x="438" y="534"/>
                </a:lnTo>
                <a:lnTo>
                  <a:pt x="444" y="540"/>
                </a:lnTo>
                <a:lnTo>
                  <a:pt x="450" y="552"/>
                </a:lnTo>
                <a:lnTo>
                  <a:pt x="456" y="558"/>
                </a:lnTo>
                <a:lnTo>
                  <a:pt x="456" y="558"/>
                </a:lnTo>
                <a:lnTo>
                  <a:pt x="456" y="564"/>
                </a:lnTo>
                <a:lnTo>
                  <a:pt x="456" y="564"/>
                </a:lnTo>
                <a:lnTo>
                  <a:pt x="456" y="564"/>
                </a:lnTo>
                <a:lnTo>
                  <a:pt x="456" y="570"/>
                </a:lnTo>
                <a:lnTo>
                  <a:pt x="456" y="570"/>
                </a:lnTo>
                <a:lnTo>
                  <a:pt x="456" y="570"/>
                </a:lnTo>
                <a:lnTo>
                  <a:pt x="456" y="564"/>
                </a:lnTo>
                <a:lnTo>
                  <a:pt x="462" y="564"/>
                </a:lnTo>
                <a:lnTo>
                  <a:pt x="468" y="564"/>
                </a:lnTo>
                <a:lnTo>
                  <a:pt x="468" y="570"/>
                </a:lnTo>
                <a:lnTo>
                  <a:pt x="474" y="570"/>
                </a:lnTo>
                <a:lnTo>
                  <a:pt x="480" y="576"/>
                </a:lnTo>
                <a:lnTo>
                  <a:pt x="492" y="576"/>
                </a:lnTo>
                <a:lnTo>
                  <a:pt x="492" y="576"/>
                </a:lnTo>
                <a:lnTo>
                  <a:pt x="492" y="582"/>
                </a:lnTo>
                <a:lnTo>
                  <a:pt x="498" y="582"/>
                </a:lnTo>
                <a:lnTo>
                  <a:pt x="498" y="582"/>
                </a:lnTo>
                <a:lnTo>
                  <a:pt x="510" y="588"/>
                </a:lnTo>
                <a:lnTo>
                  <a:pt x="510" y="588"/>
                </a:lnTo>
                <a:lnTo>
                  <a:pt x="516" y="594"/>
                </a:lnTo>
                <a:lnTo>
                  <a:pt x="516" y="594"/>
                </a:lnTo>
                <a:lnTo>
                  <a:pt x="516" y="600"/>
                </a:lnTo>
                <a:lnTo>
                  <a:pt x="522" y="600"/>
                </a:lnTo>
                <a:lnTo>
                  <a:pt x="528" y="606"/>
                </a:lnTo>
                <a:lnTo>
                  <a:pt x="528" y="612"/>
                </a:lnTo>
                <a:lnTo>
                  <a:pt x="528" y="612"/>
                </a:lnTo>
                <a:lnTo>
                  <a:pt x="528" y="618"/>
                </a:lnTo>
                <a:lnTo>
                  <a:pt x="528" y="618"/>
                </a:lnTo>
                <a:lnTo>
                  <a:pt x="534" y="624"/>
                </a:lnTo>
                <a:lnTo>
                  <a:pt x="534" y="624"/>
                </a:lnTo>
                <a:lnTo>
                  <a:pt x="540" y="624"/>
                </a:lnTo>
                <a:lnTo>
                  <a:pt x="540" y="630"/>
                </a:lnTo>
                <a:lnTo>
                  <a:pt x="540" y="630"/>
                </a:lnTo>
                <a:lnTo>
                  <a:pt x="546" y="636"/>
                </a:lnTo>
                <a:lnTo>
                  <a:pt x="546" y="630"/>
                </a:lnTo>
                <a:lnTo>
                  <a:pt x="552" y="636"/>
                </a:lnTo>
                <a:lnTo>
                  <a:pt x="558" y="630"/>
                </a:lnTo>
                <a:lnTo>
                  <a:pt x="558" y="630"/>
                </a:lnTo>
                <a:lnTo>
                  <a:pt x="558" y="636"/>
                </a:lnTo>
                <a:lnTo>
                  <a:pt x="552" y="636"/>
                </a:lnTo>
                <a:lnTo>
                  <a:pt x="546" y="642"/>
                </a:lnTo>
                <a:lnTo>
                  <a:pt x="546" y="648"/>
                </a:lnTo>
                <a:lnTo>
                  <a:pt x="546" y="654"/>
                </a:lnTo>
                <a:lnTo>
                  <a:pt x="552" y="660"/>
                </a:lnTo>
                <a:lnTo>
                  <a:pt x="552" y="666"/>
                </a:lnTo>
                <a:lnTo>
                  <a:pt x="558" y="672"/>
                </a:lnTo>
                <a:lnTo>
                  <a:pt x="564" y="684"/>
                </a:lnTo>
                <a:lnTo>
                  <a:pt x="570" y="690"/>
                </a:lnTo>
                <a:lnTo>
                  <a:pt x="576" y="696"/>
                </a:lnTo>
                <a:lnTo>
                  <a:pt x="576" y="702"/>
                </a:lnTo>
                <a:lnTo>
                  <a:pt x="576" y="708"/>
                </a:lnTo>
                <a:lnTo>
                  <a:pt x="576" y="708"/>
                </a:lnTo>
                <a:lnTo>
                  <a:pt x="576" y="702"/>
                </a:lnTo>
                <a:lnTo>
                  <a:pt x="570" y="702"/>
                </a:lnTo>
                <a:lnTo>
                  <a:pt x="570" y="696"/>
                </a:lnTo>
                <a:lnTo>
                  <a:pt x="564" y="696"/>
                </a:lnTo>
                <a:lnTo>
                  <a:pt x="558" y="702"/>
                </a:lnTo>
                <a:lnTo>
                  <a:pt x="558" y="702"/>
                </a:lnTo>
                <a:lnTo>
                  <a:pt x="552" y="696"/>
                </a:lnTo>
                <a:lnTo>
                  <a:pt x="546" y="690"/>
                </a:lnTo>
                <a:lnTo>
                  <a:pt x="540" y="684"/>
                </a:lnTo>
                <a:lnTo>
                  <a:pt x="534" y="684"/>
                </a:lnTo>
                <a:lnTo>
                  <a:pt x="528" y="690"/>
                </a:lnTo>
                <a:lnTo>
                  <a:pt x="522" y="690"/>
                </a:lnTo>
                <a:lnTo>
                  <a:pt x="516" y="690"/>
                </a:lnTo>
                <a:lnTo>
                  <a:pt x="510" y="690"/>
                </a:lnTo>
                <a:lnTo>
                  <a:pt x="504" y="690"/>
                </a:lnTo>
                <a:lnTo>
                  <a:pt x="504" y="690"/>
                </a:lnTo>
                <a:lnTo>
                  <a:pt x="492" y="690"/>
                </a:lnTo>
                <a:lnTo>
                  <a:pt x="498" y="690"/>
                </a:lnTo>
                <a:lnTo>
                  <a:pt x="498" y="696"/>
                </a:lnTo>
                <a:lnTo>
                  <a:pt x="504" y="690"/>
                </a:lnTo>
                <a:lnTo>
                  <a:pt x="510" y="690"/>
                </a:lnTo>
                <a:lnTo>
                  <a:pt x="510" y="690"/>
                </a:lnTo>
                <a:lnTo>
                  <a:pt x="510" y="690"/>
                </a:lnTo>
                <a:lnTo>
                  <a:pt x="516" y="696"/>
                </a:lnTo>
                <a:lnTo>
                  <a:pt x="516" y="696"/>
                </a:lnTo>
                <a:lnTo>
                  <a:pt x="522" y="690"/>
                </a:lnTo>
                <a:lnTo>
                  <a:pt x="528" y="690"/>
                </a:lnTo>
                <a:lnTo>
                  <a:pt x="534" y="690"/>
                </a:lnTo>
                <a:lnTo>
                  <a:pt x="534" y="690"/>
                </a:lnTo>
                <a:lnTo>
                  <a:pt x="540" y="690"/>
                </a:lnTo>
                <a:lnTo>
                  <a:pt x="540" y="696"/>
                </a:lnTo>
                <a:lnTo>
                  <a:pt x="546" y="696"/>
                </a:lnTo>
                <a:lnTo>
                  <a:pt x="546" y="702"/>
                </a:lnTo>
                <a:lnTo>
                  <a:pt x="552" y="708"/>
                </a:lnTo>
                <a:lnTo>
                  <a:pt x="558" y="708"/>
                </a:lnTo>
                <a:lnTo>
                  <a:pt x="564" y="714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1" name=""/>
          <p:cNvSpPr/>
          <p:nvPr/>
        </p:nvSpPr>
        <p:spPr>
          <a:xfrm>
            <a:off x="6276960" y="1328760"/>
            <a:ext cx="912960" cy="1131840"/>
          </a:xfrm>
          <a:custGeom>
            <a:avLst/>
            <a:gdLst/>
            <a:ahLst/>
            <a:rect l="l" t="t" r="r" b="b"/>
            <a:pathLst>
              <a:path w="576" h="714">
                <a:moveTo>
                  <a:pt x="276" y="636"/>
                </a:moveTo>
                <a:lnTo>
                  <a:pt x="270" y="636"/>
                </a:lnTo>
                <a:lnTo>
                  <a:pt x="270" y="636"/>
                </a:lnTo>
                <a:lnTo>
                  <a:pt x="270" y="630"/>
                </a:lnTo>
                <a:lnTo>
                  <a:pt x="270" y="636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76" y="624"/>
                </a:lnTo>
                <a:lnTo>
                  <a:pt x="270" y="618"/>
                </a:lnTo>
                <a:lnTo>
                  <a:pt x="270" y="624"/>
                </a:lnTo>
                <a:lnTo>
                  <a:pt x="270" y="624"/>
                </a:lnTo>
                <a:lnTo>
                  <a:pt x="270" y="630"/>
                </a:lnTo>
                <a:lnTo>
                  <a:pt x="270" y="630"/>
                </a:lnTo>
                <a:lnTo>
                  <a:pt x="270" y="630"/>
                </a:lnTo>
                <a:lnTo>
                  <a:pt x="264" y="630"/>
                </a:lnTo>
                <a:lnTo>
                  <a:pt x="264" y="630"/>
                </a:lnTo>
                <a:lnTo>
                  <a:pt x="258" y="624"/>
                </a:lnTo>
                <a:lnTo>
                  <a:pt x="258" y="618"/>
                </a:lnTo>
                <a:lnTo>
                  <a:pt x="258" y="618"/>
                </a:lnTo>
                <a:lnTo>
                  <a:pt x="252" y="612"/>
                </a:lnTo>
                <a:lnTo>
                  <a:pt x="252" y="612"/>
                </a:lnTo>
                <a:lnTo>
                  <a:pt x="252" y="606"/>
                </a:lnTo>
                <a:lnTo>
                  <a:pt x="252" y="606"/>
                </a:lnTo>
                <a:lnTo>
                  <a:pt x="252" y="606"/>
                </a:lnTo>
                <a:lnTo>
                  <a:pt x="246" y="600"/>
                </a:lnTo>
                <a:lnTo>
                  <a:pt x="246" y="600"/>
                </a:lnTo>
                <a:lnTo>
                  <a:pt x="246" y="600"/>
                </a:lnTo>
                <a:lnTo>
                  <a:pt x="240" y="594"/>
                </a:lnTo>
                <a:lnTo>
                  <a:pt x="240" y="588"/>
                </a:lnTo>
                <a:lnTo>
                  <a:pt x="234" y="588"/>
                </a:lnTo>
                <a:lnTo>
                  <a:pt x="234" y="588"/>
                </a:lnTo>
                <a:lnTo>
                  <a:pt x="234" y="582"/>
                </a:lnTo>
                <a:lnTo>
                  <a:pt x="234" y="582"/>
                </a:lnTo>
                <a:lnTo>
                  <a:pt x="234" y="582"/>
                </a:lnTo>
                <a:lnTo>
                  <a:pt x="234" y="576"/>
                </a:lnTo>
                <a:lnTo>
                  <a:pt x="240" y="570"/>
                </a:lnTo>
                <a:lnTo>
                  <a:pt x="240" y="570"/>
                </a:lnTo>
                <a:lnTo>
                  <a:pt x="240" y="564"/>
                </a:lnTo>
                <a:lnTo>
                  <a:pt x="240" y="558"/>
                </a:lnTo>
                <a:lnTo>
                  <a:pt x="246" y="552"/>
                </a:lnTo>
                <a:lnTo>
                  <a:pt x="252" y="546"/>
                </a:lnTo>
                <a:lnTo>
                  <a:pt x="252" y="546"/>
                </a:lnTo>
                <a:lnTo>
                  <a:pt x="252" y="540"/>
                </a:lnTo>
                <a:lnTo>
                  <a:pt x="252" y="534"/>
                </a:lnTo>
                <a:lnTo>
                  <a:pt x="252" y="534"/>
                </a:lnTo>
                <a:lnTo>
                  <a:pt x="258" y="528"/>
                </a:lnTo>
                <a:lnTo>
                  <a:pt x="258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8"/>
                </a:lnTo>
                <a:lnTo>
                  <a:pt x="264" y="522"/>
                </a:lnTo>
                <a:lnTo>
                  <a:pt x="264" y="522"/>
                </a:lnTo>
                <a:lnTo>
                  <a:pt x="264" y="522"/>
                </a:lnTo>
                <a:lnTo>
                  <a:pt x="270" y="516"/>
                </a:lnTo>
                <a:lnTo>
                  <a:pt x="276" y="516"/>
                </a:lnTo>
                <a:lnTo>
                  <a:pt x="270" y="516"/>
                </a:lnTo>
                <a:lnTo>
                  <a:pt x="264" y="516"/>
                </a:lnTo>
                <a:lnTo>
                  <a:pt x="258" y="516"/>
                </a:lnTo>
                <a:lnTo>
                  <a:pt x="258" y="516"/>
                </a:lnTo>
                <a:lnTo>
                  <a:pt x="252" y="516"/>
                </a:lnTo>
                <a:lnTo>
                  <a:pt x="246" y="516"/>
                </a:lnTo>
                <a:lnTo>
                  <a:pt x="240" y="516"/>
                </a:lnTo>
                <a:lnTo>
                  <a:pt x="240" y="516"/>
                </a:lnTo>
                <a:lnTo>
                  <a:pt x="234" y="528"/>
                </a:lnTo>
                <a:lnTo>
                  <a:pt x="228" y="528"/>
                </a:lnTo>
                <a:lnTo>
                  <a:pt x="228" y="528"/>
                </a:lnTo>
                <a:lnTo>
                  <a:pt x="222" y="534"/>
                </a:lnTo>
                <a:lnTo>
                  <a:pt x="216" y="528"/>
                </a:lnTo>
                <a:lnTo>
                  <a:pt x="216" y="534"/>
                </a:lnTo>
                <a:lnTo>
                  <a:pt x="216" y="534"/>
                </a:lnTo>
                <a:lnTo>
                  <a:pt x="216" y="540"/>
                </a:lnTo>
                <a:lnTo>
                  <a:pt x="204" y="546"/>
                </a:lnTo>
                <a:lnTo>
                  <a:pt x="198" y="546"/>
                </a:lnTo>
                <a:lnTo>
                  <a:pt x="192" y="540"/>
                </a:lnTo>
                <a:lnTo>
                  <a:pt x="192" y="546"/>
                </a:lnTo>
                <a:lnTo>
                  <a:pt x="186" y="546"/>
                </a:lnTo>
                <a:lnTo>
                  <a:pt x="180" y="534"/>
                </a:lnTo>
                <a:lnTo>
                  <a:pt x="174" y="534"/>
                </a:lnTo>
                <a:lnTo>
                  <a:pt x="168" y="534"/>
                </a:lnTo>
                <a:lnTo>
                  <a:pt x="168" y="528"/>
                </a:lnTo>
                <a:lnTo>
                  <a:pt x="162" y="528"/>
                </a:lnTo>
                <a:lnTo>
                  <a:pt x="162" y="540"/>
                </a:lnTo>
                <a:lnTo>
                  <a:pt x="168" y="540"/>
                </a:lnTo>
                <a:lnTo>
                  <a:pt x="168" y="552"/>
                </a:lnTo>
                <a:lnTo>
                  <a:pt x="168" y="558"/>
                </a:lnTo>
                <a:lnTo>
                  <a:pt x="150" y="552"/>
                </a:lnTo>
                <a:lnTo>
                  <a:pt x="144" y="546"/>
                </a:lnTo>
                <a:lnTo>
                  <a:pt x="138" y="540"/>
                </a:lnTo>
                <a:lnTo>
                  <a:pt x="138" y="540"/>
                </a:lnTo>
                <a:lnTo>
                  <a:pt x="132" y="540"/>
                </a:lnTo>
                <a:lnTo>
                  <a:pt x="126" y="534"/>
                </a:lnTo>
                <a:lnTo>
                  <a:pt x="114" y="540"/>
                </a:lnTo>
                <a:lnTo>
                  <a:pt x="114" y="540"/>
                </a:lnTo>
                <a:lnTo>
                  <a:pt x="120" y="558"/>
                </a:lnTo>
                <a:lnTo>
                  <a:pt x="120" y="564"/>
                </a:lnTo>
                <a:lnTo>
                  <a:pt x="126" y="564"/>
                </a:lnTo>
                <a:lnTo>
                  <a:pt x="120" y="564"/>
                </a:lnTo>
                <a:lnTo>
                  <a:pt x="114" y="564"/>
                </a:lnTo>
                <a:lnTo>
                  <a:pt x="114" y="558"/>
                </a:lnTo>
                <a:lnTo>
                  <a:pt x="108" y="546"/>
                </a:lnTo>
                <a:lnTo>
                  <a:pt x="96" y="534"/>
                </a:lnTo>
                <a:lnTo>
                  <a:pt x="96" y="528"/>
                </a:lnTo>
                <a:lnTo>
                  <a:pt x="90" y="522"/>
                </a:lnTo>
                <a:lnTo>
                  <a:pt x="90" y="510"/>
                </a:lnTo>
                <a:lnTo>
                  <a:pt x="96" y="510"/>
                </a:lnTo>
                <a:lnTo>
                  <a:pt x="96" y="510"/>
                </a:lnTo>
                <a:lnTo>
                  <a:pt x="102" y="516"/>
                </a:lnTo>
                <a:lnTo>
                  <a:pt x="102" y="522"/>
                </a:lnTo>
                <a:lnTo>
                  <a:pt x="108" y="522"/>
                </a:lnTo>
                <a:lnTo>
                  <a:pt x="108" y="522"/>
                </a:lnTo>
                <a:lnTo>
                  <a:pt x="108" y="492"/>
                </a:lnTo>
                <a:lnTo>
                  <a:pt x="114" y="486"/>
                </a:lnTo>
                <a:lnTo>
                  <a:pt x="120" y="480"/>
                </a:lnTo>
                <a:lnTo>
                  <a:pt x="120" y="468"/>
                </a:lnTo>
                <a:lnTo>
                  <a:pt x="120" y="468"/>
                </a:lnTo>
                <a:lnTo>
                  <a:pt x="126" y="462"/>
                </a:lnTo>
                <a:lnTo>
                  <a:pt x="126" y="456"/>
                </a:lnTo>
                <a:lnTo>
                  <a:pt x="132" y="450"/>
                </a:lnTo>
                <a:lnTo>
                  <a:pt x="138" y="450"/>
                </a:lnTo>
                <a:lnTo>
                  <a:pt x="138" y="444"/>
                </a:lnTo>
                <a:lnTo>
                  <a:pt x="138" y="438"/>
                </a:lnTo>
                <a:lnTo>
                  <a:pt x="138" y="438"/>
                </a:lnTo>
                <a:lnTo>
                  <a:pt x="138" y="432"/>
                </a:lnTo>
                <a:lnTo>
                  <a:pt x="132" y="426"/>
                </a:lnTo>
                <a:lnTo>
                  <a:pt x="126" y="420"/>
                </a:lnTo>
                <a:lnTo>
                  <a:pt x="120" y="420"/>
                </a:lnTo>
                <a:lnTo>
                  <a:pt x="120" y="414"/>
                </a:lnTo>
                <a:lnTo>
                  <a:pt x="114" y="414"/>
                </a:lnTo>
                <a:lnTo>
                  <a:pt x="120" y="408"/>
                </a:lnTo>
                <a:lnTo>
                  <a:pt x="120" y="408"/>
                </a:lnTo>
                <a:lnTo>
                  <a:pt x="120" y="402"/>
                </a:lnTo>
                <a:lnTo>
                  <a:pt x="120" y="396"/>
                </a:lnTo>
                <a:lnTo>
                  <a:pt x="120" y="390"/>
                </a:lnTo>
                <a:lnTo>
                  <a:pt x="120" y="378"/>
                </a:lnTo>
                <a:lnTo>
                  <a:pt x="126" y="378"/>
                </a:lnTo>
                <a:lnTo>
                  <a:pt x="138" y="384"/>
                </a:lnTo>
                <a:lnTo>
                  <a:pt x="150" y="384"/>
                </a:lnTo>
                <a:lnTo>
                  <a:pt x="144" y="378"/>
                </a:lnTo>
                <a:lnTo>
                  <a:pt x="132" y="372"/>
                </a:lnTo>
                <a:lnTo>
                  <a:pt x="126" y="366"/>
                </a:lnTo>
                <a:lnTo>
                  <a:pt x="132" y="372"/>
                </a:lnTo>
                <a:lnTo>
                  <a:pt x="120" y="378"/>
                </a:lnTo>
                <a:lnTo>
                  <a:pt x="120" y="366"/>
                </a:lnTo>
                <a:lnTo>
                  <a:pt x="126" y="348"/>
                </a:lnTo>
                <a:lnTo>
                  <a:pt x="114" y="366"/>
                </a:lnTo>
                <a:lnTo>
                  <a:pt x="120" y="372"/>
                </a:lnTo>
                <a:lnTo>
                  <a:pt x="114" y="384"/>
                </a:lnTo>
                <a:lnTo>
                  <a:pt x="114" y="390"/>
                </a:lnTo>
                <a:lnTo>
                  <a:pt x="108" y="390"/>
                </a:lnTo>
                <a:lnTo>
                  <a:pt x="102" y="390"/>
                </a:lnTo>
                <a:lnTo>
                  <a:pt x="102" y="384"/>
                </a:lnTo>
                <a:lnTo>
                  <a:pt x="102" y="378"/>
                </a:lnTo>
                <a:lnTo>
                  <a:pt x="102" y="384"/>
                </a:lnTo>
                <a:lnTo>
                  <a:pt x="90" y="384"/>
                </a:lnTo>
                <a:lnTo>
                  <a:pt x="90" y="384"/>
                </a:lnTo>
                <a:lnTo>
                  <a:pt x="84" y="390"/>
                </a:lnTo>
                <a:lnTo>
                  <a:pt x="90" y="396"/>
                </a:lnTo>
                <a:lnTo>
                  <a:pt x="78" y="390"/>
                </a:lnTo>
                <a:lnTo>
                  <a:pt x="78" y="384"/>
                </a:lnTo>
                <a:lnTo>
                  <a:pt x="78" y="372"/>
                </a:lnTo>
                <a:lnTo>
                  <a:pt x="90" y="354"/>
                </a:lnTo>
                <a:lnTo>
                  <a:pt x="78" y="366"/>
                </a:lnTo>
                <a:lnTo>
                  <a:pt x="72" y="372"/>
                </a:lnTo>
                <a:lnTo>
                  <a:pt x="72" y="372"/>
                </a:lnTo>
                <a:lnTo>
                  <a:pt x="66" y="378"/>
                </a:lnTo>
                <a:lnTo>
                  <a:pt x="72" y="390"/>
                </a:lnTo>
                <a:lnTo>
                  <a:pt x="78" y="402"/>
                </a:lnTo>
                <a:lnTo>
                  <a:pt x="78" y="408"/>
                </a:lnTo>
                <a:lnTo>
                  <a:pt x="66" y="408"/>
                </a:lnTo>
                <a:lnTo>
                  <a:pt x="66" y="420"/>
                </a:lnTo>
                <a:lnTo>
                  <a:pt x="66" y="432"/>
                </a:lnTo>
                <a:lnTo>
                  <a:pt x="60" y="432"/>
                </a:lnTo>
                <a:lnTo>
                  <a:pt x="54" y="450"/>
                </a:lnTo>
                <a:lnTo>
                  <a:pt x="60" y="462"/>
                </a:lnTo>
                <a:lnTo>
                  <a:pt x="54" y="468"/>
                </a:lnTo>
                <a:lnTo>
                  <a:pt x="42" y="474"/>
                </a:lnTo>
                <a:lnTo>
                  <a:pt x="36" y="468"/>
                </a:lnTo>
                <a:lnTo>
                  <a:pt x="36" y="456"/>
                </a:lnTo>
                <a:lnTo>
                  <a:pt x="36" y="450"/>
                </a:lnTo>
                <a:lnTo>
                  <a:pt x="42" y="450"/>
                </a:lnTo>
                <a:lnTo>
                  <a:pt x="42" y="432"/>
                </a:lnTo>
                <a:lnTo>
                  <a:pt x="42" y="432"/>
                </a:lnTo>
                <a:lnTo>
                  <a:pt x="48" y="420"/>
                </a:lnTo>
                <a:lnTo>
                  <a:pt x="48" y="420"/>
                </a:lnTo>
                <a:lnTo>
                  <a:pt x="54" y="402"/>
                </a:lnTo>
                <a:lnTo>
                  <a:pt x="66" y="396"/>
                </a:lnTo>
                <a:lnTo>
                  <a:pt x="54" y="402"/>
                </a:lnTo>
                <a:lnTo>
                  <a:pt x="54" y="402"/>
                </a:lnTo>
                <a:lnTo>
                  <a:pt x="48" y="402"/>
                </a:lnTo>
                <a:lnTo>
                  <a:pt x="48" y="390"/>
                </a:lnTo>
                <a:lnTo>
                  <a:pt x="54" y="378"/>
                </a:lnTo>
                <a:lnTo>
                  <a:pt x="48" y="390"/>
                </a:lnTo>
                <a:lnTo>
                  <a:pt x="42" y="384"/>
                </a:lnTo>
                <a:lnTo>
                  <a:pt x="42" y="378"/>
                </a:lnTo>
                <a:lnTo>
                  <a:pt x="48" y="366"/>
                </a:lnTo>
                <a:lnTo>
                  <a:pt x="54" y="360"/>
                </a:lnTo>
                <a:lnTo>
                  <a:pt x="60" y="360"/>
                </a:lnTo>
                <a:lnTo>
                  <a:pt x="60" y="360"/>
                </a:lnTo>
                <a:lnTo>
                  <a:pt x="60" y="354"/>
                </a:lnTo>
                <a:lnTo>
                  <a:pt x="60" y="354"/>
                </a:lnTo>
                <a:lnTo>
                  <a:pt x="54" y="354"/>
                </a:lnTo>
                <a:lnTo>
                  <a:pt x="54" y="348"/>
                </a:lnTo>
                <a:lnTo>
                  <a:pt x="60" y="342"/>
                </a:lnTo>
                <a:lnTo>
                  <a:pt x="60" y="342"/>
                </a:lnTo>
                <a:lnTo>
                  <a:pt x="66" y="336"/>
                </a:lnTo>
                <a:lnTo>
                  <a:pt x="54" y="342"/>
                </a:lnTo>
                <a:lnTo>
                  <a:pt x="54" y="342"/>
                </a:lnTo>
                <a:lnTo>
                  <a:pt x="48" y="330"/>
                </a:lnTo>
                <a:lnTo>
                  <a:pt x="54" y="324"/>
                </a:lnTo>
                <a:lnTo>
                  <a:pt x="60" y="324"/>
                </a:lnTo>
                <a:lnTo>
                  <a:pt x="60" y="318"/>
                </a:lnTo>
                <a:lnTo>
                  <a:pt x="66" y="312"/>
                </a:lnTo>
                <a:lnTo>
                  <a:pt x="72" y="312"/>
                </a:lnTo>
                <a:lnTo>
                  <a:pt x="72" y="306"/>
                </a:lnTo>
                <a:lnTo>
                  <a:pt x="66" y="306"/>
                </a:lnTo>
                <a:lnTo>
                  <a:pt x="72" y="300"/>
                </a:lnTo>
                <a:lnTo>
                  <a:pt x="72" y="288"/>
                </a:lnTo>
                <a:lnTo>
                  <a:pt x="78" y="288"/>
                </a:lnTo>
                <a:lnTo>
                  <a:pt x="78" y="282"/>
                </a:lnTo>
                <a:lnTo>
                  <a:pt x="96" y="276"/>
                </a:lnTo>
                <a:lnTo>
                  <a:pt x="90" y="276"/>
                </a:lnTo>
                <a:lnTo>
                  <a:pt x="96" y="264"/>
                </a:lnTo>
                <a:lnTo>
                  <a:pt x="66" y="282"/>
                </a:lnTo>
                <a:lnTo>
                  <a:pt x="54" y="300"/>
                </a:lnTo>
                <a:lnTo>
                  <a:pt x="48" y="306"/>
                </a:lnTo>
                <a:lnTo>
                  <a:pt x="24" y="294"/>
                </a:lnTo>
                <a:lnTo>
                  <a:pt x="18" y="282"/>
                </a:lnTo>
                <a:lnTo>
                  <a:pt x="24" y="282"/>
                </a:lnTo>
                <a:lnTo>
                  <a:pt x="30" y="288"/>
                </a:lnTo>
                <a:lnTo>
                  <a:pt x="30" y="282"/>
                </a:lnTo>
                <a:lnTo>
                  <a:pt x="42" y="276"/>
                </a:lnTo>
                <a:lnTo>
                  <a:pt x="0" y="276"/>
                </a:lnTo>
                <a:lnTo>
                  <a:pt x="0" y="276"/>
                </a:lnTo>
                <a:lnTo>
                  <a:pt x="18" y="264"/>
                </a:lnTo>
                <a:lnTo>
                  <a:pt x="24" y="270"/>
                </a:lnTo>
                <a:lnTo>
                  <a:pt x="24" y="264"/>
                </a:lnTo>
                <a:lnTo>
                  <a:pt x="36" y="264"/>
                </a:lnTo>
                <a:lnTo>
                  <a:pt x="30" y="258"/>
                </a:lnTo>
                <a:lnTo>
                  <a:pt x="42" y="258"/>
                </a:lnTo>
                <a:lnTo>
                  <a:pt x="36" y="252"/>
                </a:lnTo>
                <a:lnTo>
                  <a:pt x="42" y="252"/>
                </a:lnTo>
                <a:lnTo>
                  <a:pt x="24" y="246"/>
                </a:lnTo>
                <a:lnTo>
                  <a:pt x="30" y="252"/>
                </a:lnTo>
                <a:lnTo>
                  <a:pt x="30" y="234"/>
                </a:lnTo>
                <a:lnTo>
                  <a:pt x="48" y="240"/>
                </a:lnTo>
                <a:lnTo>
                  <a:pt x="36" y="228"/>
                </a:lnTo>
                <a:lnTo>
                  <a:pt x="42" y="222"/>
                </a:lnTo>
                <a:lnTo>
                  <a:pt x="66" y="222"/>
                </a:lnTo>
                <a:lnTo>
                  <a:pt x="48" y="216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60" y="198"/>
                </a:lnTo>
                <a:lnTo>
                  <a:pt x="36" y="198"/>
                </a:lnTo>
                <a:lnTo>
                  <a:pt x="54" y="186"/>
                </a:lnTo>
                <a:lnTo>
                  <a:pt x="48" y="180"/>
                </a:lnTo>
                <a:lnTo>
                  <a:pt x="54" y="180"/>
                </a:lnTo>
                <a:lnTo>
                  <a:pt x="36" y="186"/>
                </a:lnTo>
                <a:lnTo>
                  <a:pt x="30" y="174"/>
                </a:lnTo>
                <a:lnTo>
                  <a:pt x="30" y="156"/>
                </a:lnTo>
                <a:lnTo>
                  <a:pt x="42" y="156"/>
                </a:lnTo>
                <a:lnTo>
                  <a:pt x="48" y="168"/>
                </a:lnTo>
                <a:lnTo>
                  <a:pt x="48" y="162"/>
                </a:lnTo>
                <a:lnTo>
                  <a:pt x="60" y="162"/>
                </a:lnTo>
                <a:lnTo>
                  <a:pt x="48" y="156"/>
                </a:lnTo>
                <a:lnTo>
                  <a:pt x="42" y="150"/>
                </a:lnTo>
                <a:lnTo>
                  <a:pt x="36" y="150"/>
                </a:lnTo>
                <a:lnTo>
                  <a:pt x="36" y="138"/>
                </a:lnTo>
                <a:lnTo>
                  <a:pt x="48" y="138"/>
                </a:lnTo>
                <a:lnTo>
                  <a:pt x="36" y="132"/>
                </a:lnTo>
                <a:lnTo>
                  <a:pt x="36" y="114"/>
                </a:lnTo>
                <a:lnTo>
                  <a:pt x="48" y="114"/>
                </a:lnTo>
                <a:lnTo>
                  <a:pt x="54" y="126"/>
                </a:lnTo>
                <a:lnTo>
                  <a:pt x="48" y="108"/>
                </a:lnTo>
                <a:lnTo>
                  <a:pt x="54" y="108"/>
                </a:lnTo>
                <a:lnTo>
                  <a:pt x="60" y="114"/>
                </a:lnTo>
                <a:lnTo>
                  <a:pt x="66" y="114"/>
                </a:lnTo>
                <a:lnTo>
                  <a:pt x="72" y="108"/>
                </a:lnTo>
                <a:lnTo>
                  <a:pt x="90" y="114"/>
                </a:lnTo>
                <a:lnTo>
                  <a:pt x="72" y="108"/>
                </a:lnTo>
                <a:lnTo>
                  <a:pt x="96" y="114"/>
                </a:lnTo>
                <a:lnTo>
                  <a:pt x="90" y="108"/>
                </a:lnTo>
                <a:lnTo>
                  <a:pt x="90" y="102"/>
                </a:lnTo>
                <a:lnTo>
                  <a:pt x="78" y="102"/>
                </a:lnTo>
                <a:lnTo>
                  <a:pt x="66" y="90"/>
                </a:lnTo>
                <a:lnTo>
                  <a:pt x="66" y="78"/>
                </a:lnTo>
                <a:lnTo>
                  <a:pt x="78" y="90"/>
                </a:lnTo>
                <a:lnTo>
                  <a:pt x="84" y="78"/>
                </a:lnTo>
                <a:lnTo>
                  <a:pt x="72" y="66"/>
                </a:lnTo>
                <a:lnTo>
                  <a:pt x="72" y="60"/>
                </a:lnTo>
                <a:lnTo>
                  <a:pt x="78" y="66"/>
                </a:lnTo>
                <a:lnTo>
                  <a:pt x="96" y="60"/>
                </a:lnTo>
                <a:lnTo>
                  <a:pt x="114" y="66"/>
                </a:lnTo>
                <a:lnTo>
                  <a:pt x="96" y="54"/>
                </a:lnTo>
                <a:lnTo>
                  <a:pt x="96" y="42"/>
                </a:lnTo>
                <a:lnTo>
                  <a:pt x="102" y="42"/>
                </a:lnTo>
                <a:lnTo>
                  <a:pt x="96" y="42"/>
                </a:lnTo>
                <a:lnTo>
                  <a:pt x="96" y="24"/>
                </a:lnTo>
                <a:lnTo>
                  <a:pt x="102" y="24"/>
                </a:lnTo>
                <a:lnTo>
                  <a:pt x="108" y="6"/>
                </a:lnTo>
                <a:lnTo>
                  <a:pt x="126" y="12"/>
                </a:lnTo>
                <a:lnTo>
                  <a:pt x="126" y="24"/>
                </a:lnTo>
                <a:lnTo>
                  <a:pt x="126" y="12"/>
                </a:lnTo>
                <a:lnTo>
                  <a:pt x="138" y="18"/>
                </a:lnTo>
                <a:lnTo>
                  <a:pt x="132" y="36"/>
                </a:lnTo>
                <a:lnTo>
                  <a:pt x="144" y="18"/>
                </a:lnTo>
                <a:lnTo>
                  <a:pt x="156" y="18"/>
                </a:lnTo>
                <a:lnTo>
                  <a:pt x="156" y="36"/>
                </a:lnTo>
                <a:lnTo>
                  <a:pt x="168" y="18"/>
                </a:lnTo>
                <a:lnTo>
                  <a:pt x="174" y="24"/>
                </a:lnTo>
                <a:lnTo>
                  <a:pt x="198" y="12"/>
                </a:lnTo>
                <a:lnTo>
                  <a:pt x="198" y="18"/>
                </a:lnTo>
                <a:lnTo>
                  <a:pt x="216" y="18"/>
                </a:lnTo>
                <a:lnTo>
                  <a:pt x="228" y="12"/>
                </a:lnTo>
                <a:lnTo>
                  <a:pt x="258" y="12"/>
                </a:lnTo>
                <a:lnTo>
                  <a:pt x="258" y="0"/>
                </a:lnTo>
                <a:lnTo>
                  <a:pt x="288" y="6"/>
                </a:lnTo>
                <a:lnTo>
                  <a:pt x="282" y="30"/>
                </a:lnTo>
                <a:lnTo>
                  <a:pt x="282" y="42"/>
                </a:lnTo>
                <a:lnTo>
                  <a:pt x="204" y="102"/>
                </a:lnTo>
                <a:lnTo>
                  <a:pt x="198" y="114"/>
                </a:lnTo>
                <a:lnTo>
                  <a:pt x="180" y="114"/>
                </a:lnTo>
                <a:lnTo>
                  <a:pt x="210" y="120"/>
                </a:lnTo>
                <a:lnTo>
                  <a:pt x="216" y="114"/>
                </a:lnTo>
                <a:lnTo>
                  <a:pt x="198" y="138"/>
                </a:lnTo>
                <a:lnTo>
                  <a:pt x="198" y="132"/>
                </a:lnTo>
                <a:lnTo>
                  <a:pt x="168" y="144"/>
                </a:lnTo>
                <a:lnTo>
                  <a:pt x="198" y="144"/>
                </a:lnTo>
                <a:lnTo>
                  <a:pt x="180" y="162"/>
                </a:lnTo>
                <a:lnTo>
                  <a:pt x="162" y="168"/>
                </a:lnTo>
                <a:lnTo>
                  <a:pt x="186" y="168"/>
                </a:lnTo>
                <a:lnTo>
                  <a:pt x="192" y="156"/>
                </a:lnTo>
                <a:lnTo>
                  <a:pt x="222" y="150"/>
                </a:lnTo>
                <a:lnTo>
                  <a:pt x="228" y="144"/>
                </a:lnTo>
                <a:lnTo>
                  <a:pt x="240" y="144"/>
                </a:lnTo>
                <a:lnTo>
                  <a:pt x="246" y="138"/>
                </a:lnTo>
                <a:lnTo>
                  <a:pt x="246" y="138"/>
                </a:lnTo>
                <a:lnTo>
                  <a:pt x="264" y="138"/>
                </a:lnTo>
                <a:lnTo>
                  <a:pt x="276" y="138"/>
                </a:lnTo>
                <a:lnTo>
                  <a:pt x="288" y="144"/>
                </a:lnTo>
                <a:lnTo>
                  <a:pt x="294" y="138"/>
                </a:lnTo>
                <a:lnTo>
                  <a:pt x="300" y="138"/>
                </a:lnTo>
                <a:lnTo>
                  <a:pt x="306" y="138"/>
                </a:lnTo>
                <a:lnTo>
                  <a:pt x="318" y="144"/>
                </a:lnTo>
                <a:lnTo>
                  <a:pt x="318" y="138"/>
                </a:lnTo>
                <a:lnTo>
                  <a:pt x="330" y="144"/>
                </a:lnTo>
                <a:lnTo>
                  <a:pt x="336" y="138"/>
                </a:lnTo>
                <a:lnTo>
                  <a:pt x="342" y="138"/>
                </a:lnTo>
                <a:lnTo>
                  <a:pt x="348" y="144"/>
                </a:lnTo>
                <a:lnTo>
                  <a:pt x="354" y="138"/>
                </a:lnTo>
                <a:lnTo>
                  <a:pt x="354" y="138"/>
                </a:lnTo>
                <a:lnTo>
                  <a:pt x="360" y="144"/>
                </a:lnTo>
                <a:lnTo>
                  <a:pt x="366" y="144"/>
                </a:lnTo>
                <a:lnTo>
                  <a:pt x="372" y="138"/>
                </a:lnTo>
                <a:lnTo>
                  <a:pt x="384" y="138"/>
                </a:lnTo>
                <a:lnTo>
                  <a:pt x="384" y="144"/>
                </a:lnTo>
                <a:lnTo>
                  <a:pt x="390" y="144"/>
                </a:lnTo>
                <a:lnTo>
                  <a:pt x="390" y="144"/>
                </a:lnTo>
                <a:lnTo>
                  <a:pt x="396" y="150"/>
                </a:lnTo>
                <a:lnTo>
                  <a:pt x="396" y="156"/>
                </a:lnTo>
                <a:lnTo>
                  <a:pt x="396" y="156"/>
                </a:lnTo>
                <a:lnTo>
                  <a:pt x="402" y="156"/>
                </a:lnTo>
                <a:lnTo>
                  <a:pt x="402" y="162"/>
                </a:lnTo>
                <a:lnTo>
                  <a:pt x="402" y="162"/>
                </a:lnTo>
                <a:lnTo>
                  <a:pt x="402" y="168"/>
                </a:lnTo>
                <a:lnTo>
                  <a:pt x="402" y="168"/>
                </a:lnTo>
                <a:lnTo>
                  <a:pt x="396" y="174"/>
                </a:lnTo>
                <a:lnTo>
                  <a:pt x="396" y="180"/>
                </a:lnTo>
                <a:lnTo>
                  <a:pt x="396" y="180"/>
                </a:lnTo>
                <a:lnTo>
                  <a:pt x="390" y="186"/>
                </a:lnTo>
                <a:lnTo>
                  <a:pt x="384" y="192"/>
                </a:lnTo>
                <a:lnTo>
                  <a:pt x="384" y="186"/>
                </a:lnTo>
                <a:lnTo>
                  <a:pt x="384" y="192"/>
                </a:lnTo>
                <a:lnTo>
                  <a:pt x="378" y="198"/>
                </a:lnTo>
                <a:lnTo>
                  <a:pt x="372" y="204"/>
                </a:lnTo>
                <a:lnTo>
                  <a:pt x="372" y="216"/>
                </a:lnTo>
                <a:lnTo>
                  <a:pt x="372" y="216"/>
                </a:lnTo>
                <a:lnTo>
                  <a:pt x="366" y="228"/>
                </a:lnTo>
                <a:lnTo>
                  <a:pt x="360" y="246"/>
                </a:lnTo>
                <a:lnTo>
                  <a:pt x="360" y="252"/>
                </a:lnTo>
                <a:lnTo>
                  <a:pt x="354" y="264"/>
                </a:lnTo>
                <a:lnTo>
                  <a:pt x="342" y="264"/>
                </a:lnTo>
                <a:lnTo>
                  <a:pt x="342" y="270"/>
                </a:lnTo>
                <a:lnTo>
                  <a:pt x="336" y="276"/>
                </a:lnTo>
                <a:lnTo>
                  <a:pt x="342" y="276"/>
                </a:lnTo>
                <a:lnTo>
                  <a:pt x="336" y="282"/>
                </a:lnTo>
                <a:lnTo>
                  <a:pt x="336" y="282"/>
                </a:lnTo>
                <a:lnTo>
                  <a:pt x="336" y="288"/>
                </a:lnTo>
                <a:lnTo>
                  <a:pt x="330" y="294"/>
                </a:lnTo>
                <a:lnTo>
                  <a:pt x="324" y="300"/>
                </a:lnTo>
                <a:lnTo>
                  <a:pt x="318" y="306"/>
                </a:lnTo>
                <a:lnTo>
                  <a:pt x="312" y="306"/>
                </a:lnTo>
                <a:lnTo>
                  <a:pt x="312" y="312"/>
                </a:lnTo>
                <a:lnTo>
                  <a:pt x="312" y="312"/>
                </a:lnTo>
                <a:lnTo>
                  <a:pt x="306" y="306"/>
                </a:lnTo>
                <a:lnTo>
                  <a:pt x="306" y="306"/>
                </a:lnTo>
                <a:lnTo>
                  <a:pt x="294" y="312"/>
                </a:lnTo>
                <a:lnTo>
                  <a:pt x="288" y="312"/>
                </a:lnTo>
                <a:lnTo>
                  <a:pt x="282" y="312"/>
                </a:lnTo>
                <a:lnTo>
                  <a:pt x="276" y="318"/>
                </a:lnTo>
                <a:lnTo>
                  <a:pt x="258" y="324"/>
                </a:lnTo>
                <a:lnTo>
                  <a:pt x="264" y="324"/>
                </a:lnTo>
                <a:lnTo>
                  <a:pt x="270" y="324"/>
                </a:lnTo>
                <a:lnTo>
                  <a:pt x="276" y="318"/>
                </a:lnTo>
                <a:lnTo>
                  <a:pt x="282" y="318"/>
                </a:lnTo>
                <a:lnTo>
                  <a:pt x="288" y="318"/>
                </a:lnTo>
                <a:lnTo>
                  <a:pt x="288" y="312"/>
                </a:lnTo>
                <a:lnTo>
                  <a:pt x="294" y="312"/>
                </a:lnTo>
                <a:lnTo>
                  <a:pt x="300" y="312"/>
                </a:lnTo>
                <a:lnTo>
                  <a:pt x="306" y="312"/>
                </a:lnTo>
                <a:lnTo>
                  <a:pt x="306" y="318"/>
                </a:lnTo>
                <a:lnTo>
                  <a:pt x="306" y="324"/>
                </a:lnTo>
                <a:lnTo>
                  <a:pt x="300" y="324"/>
                </a:lnTo>
                <a:lnTo>
                  <a:pt x="306" y="324"/>
                </a:lnTo>
                <a:lnTo>
                  <a:pt x="306" y="324"/>
                </a:lnTo>
                <a:lnTo>
                  <a:pt x="312" y="330"/>
                </a:lnTo>
                <a:lnTo>
                  <a:pt x="318" y="330"/>
                </a:lnTo>
                <a:lnTo>
                  <a:pt x="318" y="330"/>
                </a:lnTo>
                <a:lnTo>
                  <a:pt x="324" y="330"/>
                </a:lnTo>
                <a:lnTo>
                  <a:pt x="324" y="336"/>
                </a:lnTo>
                <a:lnTo>
                  <a:pt x="318" y="342"/>
                </a:lnTo>
                <a:lnTo>
                  <a:pt x="306" y="348"/>
                </a:lnTo>
                <a:lnTo>
                  <a:pt x="300" y="348"/>
                </a:lnTo>
                <a:lnTo>
                  <a:pt x="300" y="348"/>
                </a:lnTo>
                <a:lnTo>
                  <a:pt x="294" y="348"/>
                </a:lnTo>
                <a:lnTo>
                  <a:pt x="288" y="348"/>
                </a:lnTo>
                <a:lnTo>
                  <a:pt x="288" y="348"/>
                </a:lnTo>
                <a:lnTo>
                  <a:pt x="282" y="354"/>
                </a:lnTo>
                <a:lnTo>
                  <a:pt x="282" y="354"/>
                </a:lnTo>
                <a:lnTo>
                  <a:pt x="276" y="366"/>
                </a:lnTo>
                <a:lnTo>
                  <a:pt x="270" y="366"/>
                </a:lnTo>
                <a:lnTo>
                  <a:pt x="264" y="366"/>
                </a:lnTo>
                <a:lnTo>
                  <a:pt x="252" y="372"/>
                </a:lnTo>
                <a:lnTo>
                  <a:pt x="246" y="372"/>
                </a:lnTo>
                <a:lnTo>
                  <a:pt x="246" y="372"/>
                </a:lnTo>
                <a:lnTo>
                  <a:pt x="240" y="366"/>
                </a:lnTo>
                <a:lnTo>
                  <a:pt x="234" y="366"/>
                </a:lnTo>
                <a:lnTo>
                  <a:pt x="228" y="366"/>
                </a:lnTo>
                <a:lnTo>
                  <a:pt x="222" y="360"/>
                </a:lnTo>
                <a:lnTo>
                  <a:pt x="216" y="360"/>
                </a:lnTo>
                <a:lnTo>
                  <a:pt x="222" y="372"/>
                </a:lnTo>
                <a:lnTo>
                  <a:pt x="228" y="372"/>
                </a:lnTo>
                <a:lnTo>
                  <a:pt x="228" y="372"/>
                </a:lnTo>
                <a:lnTo>
                  <a:pt x="234" y="372"/>
                </a:lnTo>
                <a:lnTo>
                  <a:pt x="240" y="372"/>
                </a:lnTo>
                <a:lnTo>
                  <a:pt x="252" y="372"/>
                </a:lnTo>
                <a:lnTo>
                  <a:pt x="258" y="372"/>
                </a:lnTo>
                <a:lnTo>
                  <a:pt x="264" y="378"/>
                </a:lnTo>
                <a:lnTo>
                  <a:pt x="276" y="378"/>
                </a:lnTo>
                <a:lnTo>
                  <a:pt x="282" y="378"/>
                </a:lnTo>
                <a:lnTo>
                  <a:pt x="288" y="378"/>
                </a:lnTo>
                <a:lnTo>
                  <a:pt x="288" y="378"/>
                </a:lnTo>
                <a:lnTo>
                  <a:pt x="294" y="378"/>
                </a:lnTo>
                <a:lnTo>
                  <a:pt x="300" y="366"/>
                </a:lnTo>
                <a:lnTo>
                  <a:pt x="306" y="366"/>
                </a:lnTo>
                <a:lnTo>
                  <a:pt x="312" y="366"/>
                </a:lnTo>
                <a:lnTo>
                  <a:pt x="318" y="366"/>
                </a:lnTo>
                <a:lnTo>
                  <a:pt x="324" y="372"/>
                </a:lnTo>
                <a:lnTo>
                  <a:pt x="324" y="372"/>
                </a:lnTo>
                <a:lnTo>
                  <a:pt x="330" y="372"/>
                </a:lnTo>
                <a:lnTo>
                  <a:pt x="330" y="372"/>
                </a:lnTo>
                <a:lnTo>
                  <a:pt x="336" y="372"/>
                </a:lnTo>
                <a:lnTo>
                  <a:pt x="348" y="378"/>
                </a:lnTo>
                <a:lnTo>
                  <a:pt x="354" y="384"/>
                </a:lnTo>
                <a:lnTo>
                  <a:pt x="360" y="384"/>
                </a:lnTo>
                <a:lnTo>
                  <a:pt x="360" y="384"/>
                </a:lnTo>
                <a:lnTo>
                  <a:pt x="366" y="384"/>
                </a:lnTo>
                <a:lnTo>
                  <a:pt x="366" y="390"/>
                </a:lnTo>
                <a:lnTo>
                  <a:pt x="372" y="390"/>
                </a:lnTo>
                <a:lnTo>
                  <a:pt x="378" y="396"/>
                </a:lnTo>
                <a:lnTo>
                  <a:pt x="384" y="408"/>
                </a:lnTo>
                <a:lnTo>
                  <a:pt x="384" y="414"/>
                </a:lnTo>
                <a:lnTo>
                  <a:pt x="390" y="414"/>
                </a:lnTo>
                <a:lnTo>
                  <a:pt x="390" y="414"/>
                </a:lnTo>
                <a:lnTo>
                  <a:pt x="396" y="426"/>
                </a:lnTo>
                <a:lnTo>
                  <a:pt x="396" y="420"/>
                </a:lnTo>
                <a:lnTo>
                  <a:pt x="402" y="426"/>
                </a:lnTo>
                <a:lnTo>
                  <a:pt x="402" y="426"/>
                </a:lnTo>
                <a:lnTo>
                  <a:pt x="408" y="426"/>
                </a:lnTo>
                <a:lnTo>
                  <a:pt x="414" y="432"/>
                </a:lnTo>
                <a:lnTo>
                  <a:pt x="414" y="432"/>
                </a:lnTo>
                <a:lnTo>
                  <a:pt x="414" y="438"/>
                </a:lnTo>
                <a:lnTo>
                  <a:pt x="414" y="444"/>
                </a:lnTo>
                <a:lnTo>
                  <a:pt x="420" y="444"/>
                </a:lnTo>
                <a:lnTo>
                  <a:pt x="414" y="450"/>
                </a:lnTo>
                <a:lnTo>
                  <a:pt x="420" y="456"/>
                </a:lnTo>
                <a:lnTo>
                  <a:pt x="414" y="456"/>
                </a:lnTo>
                <a:lnTo>
                  <a:pt x="420" y="462"/>
                </a:lnTo>
                <a:lnTo>
                  <a:pt x="420" y="468"/>
                </a:lnTo>
                <a:lnTo>
                  <a:pt x="420" y="468"/>
                </a:lnTo>
                <a:lnTo>
                  <a:pt x="420" y="474"/>
                </a:lnTo>
                <a:lnTo>
                  <a:pt x="420" y="480"/>
                </a:lnTo>
                <a:lnTo>
                  <a:pt x="420" y="480"/>
                </a:lnTo>
                <a:lnTo>
                  <a:pt x="420" y="480"/>
                </a:lnTo>
                <a:lnTo>
                  <a:pt x="426" y="486"/>
                </a:lnTo>
                <a:lnTo>
                  <a:pt x="420" y="492"/>
                </a:lnTo>
                <a:lnTo>
                  <a:pt x="426" y="492"/>
                </a:lnTo>
                <a:lnTo>
                  <a:pt x="426" y="498"/>
                </a:lnTo>
                <a:lnTo>
                  <a:pt x="432" y="504"/>
                </a:lnTo>
                <a:lnTo>
                  <a:pt x="432" y="510"/>
                </a:lnTo>
                <a:lnTo>
                  <a:pt x="438" y="516"/>
                </a:lnTo>
                <a:lnTo>
                  <a:pt x="438" y="516"/>
                </a:lnTo>
                <a:lnTo>
                  <a:pt x="438" y="522"/>
                </a:lnTo>
                <a:lnTo>
                  <a:pt x="438" y="528"/>
                </a:lnTo>
                <a:lnTo>
                  <a:pt x="444" y="540"/>
                </a:lnTo>
                <a:lnTo>
                  <a:pt x="450" y="552"/>
                </a:lnTo>
                <a:lnTo>
                  <a:pt x="456" y="558"/>
                </a:lnTo>
                <a:lnTo>
                  <a:pt x="456" y="558"/>
                </a:lnTo>
                <a:lnTo>
                  <a:pt x="456" y="564"/>
                </a:lnTo>
                <a:lnTo>
                  <a:pt x="456" y="564"/>
                </a:lnTo>
                <a:lnTo>
                  <a:pt x="456" y="564"/>
                </a:lnTo>
                <a:lnTo>
                  <a:pt x="450" y="570"/>
                </a:lnTo>
                <a:lnTo>
                  <a:pt x="456" y="570"/>
                </a:lnTo>
                <a:lnTo>
                  <a:pt x="456" y="570"/>
                </a:lnTo>
                <a:lnTo>
                  <a:pt x="456" y="564"/>
                </a:lnTo>
                <a:lnTo>
                  <a:pt x="462" y="564"/>
                </a:lnTo>
                <a:lnTo>
                  <a:pt x="468" y="564"/>
                </a:lnTo>
                <a:lnTo>
                  <a:pt x="468" y="570"/>
                </a:lnTo>
                <a:lnTo>
                  <a:pt x="474" y="570"/>
                </a:lnTo>
                <a:lnTo>
                  <a:pt x="480" y="570"/>
                </a:lnTo>
                <a:lnTo>
                  <a:pt x="486" y="576"/>
                </a:lnTo>
                <a:lnTo>
                  <a:pt x="492" y="576"/>
                </a:lnTo>
                <a:lnTo>
                  <a:pt x="492" y="582"/>
                </a:lnTo>
                <a:lnTo>
                  <a:pt x="498" y="582"/>
                </a:lnTo>
                <a:lnTo>
                  <a:pt x="498" y="582"/>
                </a:lnTo>
                <a:lnTo>
                  <a:pt x="510" y="582"/>
                </a:lnTo>
                <a:lnTo>
                  <a:pt x="510" y="588"/>
                </a:lnTo>
                <a:lnTo>
                  <a:pt x="516" y="594"/>
                </a:lnTo>
                <a:lnTo>
                  <a:pt x="516" y="594"/>
                </a:lnTo>
                <a:lnTo>
                  <a:pt x="516" y="600"/>
                </a:lnTo>
                <a:lnTo>
                  <a:pt x="522" y="600"/>
                </a:lnTo>
                <a:lnTo>
                  <a:pt x="528" y="606"/>
                </a:lnTo>
                <a:lnTo>
                  <a:pt x="528" y="612"/>
                </a:lnTo>
                <a:lnTo>
                  <a:pt x="528" y="612"/>
                </a:lnTo>
                <a:lnTo>
                  <a:pt x="528" y="618"/>
                </a:lnTo>
                <a:lnTo>
                  <a:pt x="528" y="618"/>
                </a:lnTo>
                <a:lnTo>
                  <a:pt x="534" y="624"/>
                </a:lnTo>
                <a:lnTo>
                  <a:pt x="534" y="624"/>
                </a:lnTo>
                <a:lnTo>
                  <a:pt x="540" y="624"/>
                </a:lnTo>
                <a:lnTo>
                  <a:pt x="540" y="630"/>
                </a:lnTo>
                <a:lnTo>
                  <a:pt x="540" y="630"/>
                </a:lnTo>
                <a:lnTo>
                  <a:pt x="546" y="630"/>
                </a:lnTo>
                <a:lnTo>
                  <a:pt x="546" y="630"/>
                </a:lnTo>
                <a:lnTo>
                  <a:pt x="552" y="630"/>
                </a:lnTo>
                <a:lnTo>
                  <a:pt x="558" y="630"/>
                </a:lnTo>
                <a:lnTo>
                  <a:pt x="558" y="630"/>
                </a:lnTo>
                <a:lnTo>
                  <a:pt x="558" y="636"/>
                </a:lnTo>
                <a:lnTo>
                  <a:pt x="546" y="636"/>
                </a:lnTo>
                <a:lnTo>
                  <a:pt x="546" y="636"/>
                </a:lnTo>
                <a:lnTo>
                  <a:pt x="546" y="648"/>
                </a:lnTo>
                <a:lnTo>
                  <a:pt x="546" y="654"/>
                </a:lnTo>
                <a:lnTo>
                  <a:pt x="552" y="660"/>
                </a:lnTo>
                <a:lnTo>
                  <a:pt x="552" y="666"/>
                </a:lnTo>
                <a:lnTo>
                  <a:pt x="558" y="672"/>
                </a:lnTo>
                <a:lnTo>
                  <a:pt x="564" y="684"/>
                </a:lnTo>
                <a:lnTo>
                  <a:pt x="570" y="690"/>
                </a:lnTo>
                <a:lnTo>
                  <a:pt x="576" y="696"/>
                </a:lnTo>
                <a:lnTo>
                  <a:pt x="576" y="702"/>
                </a:lnTo>
                <a:lnTo>
                  <a:pt x="576" y="708"/>
                </a:lnTo>
                <a:lnTo>
                  <a:pt x="576" y="708"/>
                </a:lnTo>
                <a:lnTo>
                  <a:pt x="576" y="702"/>
                </a:lnTo>
                <a:lnTo>
                  <a:pt x="570" y="702"/>
                </a:lnTo>
                <a:lnTo>
                  <a:pt x="570" y="696"/>
                </a:lnTo>
                <a:lnTo>
                  <a:pt x="564" y="696"/>
                </a:lnTo>
                <a:lnTo>
                  <a:pt x="558" y="702"/>
                </a:lnTo>
                <a:lnTo>
                  <a:pt x="552" y="702"/>
                </a:lnTo>
                <a:lnTo>
                  <a:pt x="552" y="696"/>
                </a:lnTo>
                <a:lnTo>
                  <a:pt x="546" y="690"/>
                </a:lnTo>
                <a:lnTo>
                  <a:pt x="540" y="684"/>
                </a:lnTo>
                <a:lnTo>
                  <a:pt x="534" y="684"/>
                </a:lnTo>
                <a:lnTo>
                  <a:pt x="528" y="690"/>
                </a:lnTo>
                <a:lnTo>
                  <a:pt x="522" y="690"/>
                </a:lnTo>
                <a:lnTo>
                  <a:pt x="516" y="690"/>
                </a:lnTo>
                <a:lnTo>
                  <a:pt x="510" y="690"/>
                </a:lnTo>
                <a:lnTo>
                  <a:pt x="504" y="690"/>
                </a:lnTo>
                <a:lnTo>
                  <a:pt x="498" y="690"/>
                </a:lnTo>
                <a:lnTo>
                  <a:pt x="492" y="690"/>
                </a:lnTo>
                <a:lnTo>
                  <a:pt x="498" y="690"/>
                </a:lnTo>
                <a:lnTo>
                  <a:pt x="498" y="696"/>
                </a:lnTo>
                <a:lnTo>
                  <a:pt x="504" y="690"/>
                </a:lnTo>
                <a:lnTo>
                  <a:pt x="510" y="690"/>
                </a:lnTo>
                <a:lnTo>
                  <a:pt x="510" y="690"/>
                </a:lnTo>
                <a:lnTo>
                  <a:pt x="510" y="690"/>
                </a:lnTo>
                <a:lnTo>
                  <a:pt x="510" y="690"/>
                </a:lnTo>
                <a:lnTo>
                  <a:pt x="516" y="696"/>
                </a:lnTo>
                <a:lnTo>
                  <a:pt x="522" y="690"/>
                </a:lnTo>
                <a:lnTo>
                  <a:pt x="528" y="690"/>
                </a:lnTo>
                <a:lnTo>
                  <a:pt x="534" y="690"/>
                </a:lnTo>
                <a:lnTo>
                  <a:pt x="534" y="690"/>
                </a:lnTo>
                <a:lnTo>
                  <a:pt x="540" y="690"/>
                </a:lnTo>
                <a:lnTo>
                  <a:pt x="540" y="696"/>
                </a:lnTo>
                <a:lnTo>
                  <a:pt x="546" y="696"/>
                </a:lnTo>
                <a:lnTo>
                  <a:pt x="546" y="702"/>
                </a:lnTo>
                <a:lnTo>
                  <a:pt x="552" y="702"/>
                </a:lnTo>
                <a:lnTo>
                  <a:pt x="558" y="708"/>
                </a:lnTo>
                <a:lnTo>
                  <a:pt x="564" y="714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2" name=""/>
          <p:cNvSpPr/>
          <p:nvPr/>
        </p:nvSpPr>
        <p:spPr>
          <a:xfrm>
            <a:off x="6583320" y="2460600"/>
            <a:ext cx="846360" cy="733320"/>
          </a:xfrm>
          <a:custGeom>
            <a:avLst/>
            <a:gdLst/>
            <a:ahLst/>
            <a:rect l="l" t="t" r="r" b="b"/>
            <a:pathLst>
              <a:path w="534" h="462">
                <a:moveTo>
                  <a:pt x="372" y="0"/>
                </a:moveTo>
                <a:lnTo>
                  <a:pt x="378" y="6"/>
                </a:lnTo>
                <a:lnTo>
                  <a:pt x="378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90" y="6"/>
                </a:lnTo>
                <a:lnTo>
                  <a:pt x="390" y="12"/>
                </a:lnTo>
                <a:lnTo>
                  <a:pt x="390" y="12"/>
                </a:lnTo>
                <a:lnTo>
                  <a:pt x="390" y="18"/>
                </a:lnTo>
                <a:lnTo>
                  <a:pt x="396" y="24"/>
                </a:lnTo>
                <a:lnTo>
                  <a:pt x="402" y="36"/>
                </a:lnTo>
                <a:lnTo>
                  <a:pt x="402" y="42"/>
                </a:lnTo>
                <a:lnTo>
                  <a:pt x="402" y="42"/>
                </a:lnTo>
                <a:lnTo>
                  <a:pt x="402" y="48"/>
                </a:lnTo>
                <a:lnTo>
                  <a:pt x="402" y="54"/>
                </a:lnTo>
                <a:lnTo>
                  <a:pt x="402" y="54"/>
                </a:lnTo>
                <a:lnTo>
                  <a:pt x="402" y="60"/>
                </a:lnTo>
                <a:lnTo>
                  <a:pt x="402" y="60"/>
                </a:lnTo>
                <a:lnTo>
                  <a:pt x="390" y="66"/>
                </a:lnTo>
                <a:lnTo>
                  <a:pt x="384" y="72"/>
                </a:lnTo>
                <a:lnTo>
                  <a:pt x="378" y="78"/>
                </a:lnTo>
                <a:lnTo>
                  <a:pt x="378" y="84"/>
                </a:lnTo>
                <a:lnTo>
                  <a:pt x="378" y="84"/>
                </a:lnTo>
                <a:lnTo>
                  <a:pt x="372" y="90"/>
                </a:lnTo>
                <a:lnTo>
                  <a:pt x="378" y="90"/>
                </a:lnTo>
                <a:lnTo>
                  <a:pt x="378" y="90"/>
                </a:lnTo>
                <a:lnTo>
                  <a:pt x="384" y="90"/>
                </a:lnTo>
                <a:lnTo>
                  <a:pt x="390" y="90"/>
                </a:lnTo>
                <a:lnTo>
                  <a:pt x="390" y="96"/>
                </a:lnTo>
                <a:lnTo>
                  <a:pt x="390" y="102"/>
                </a:lnTo>
                <a:lnTo>
                  <a:pt x="396" y="102"/>
                </a:lnTo>
                <a:lnTo>
                  <a:pt x="396" y="102"/>
                </a:lnTo>
                <a:lnTo>
                  <a:pt x="402" y="102"/>
                </a:lnTo>
                <a:lnTo>
                  <a:pt x="408" y="102"/>
                </a:lnTo>
                <a:lnTo>
                  <a:pt x="408" y="102"/>
                </a:lnTo>
                <a:lnTo>
                  <a:pt x="414" y="96"/>
                </a:lnTo>
                <a:lnTo>
                  <a:pt x="414" y="90"/>
                </a:lnTo>
                <a:lnTo>
                  <a:pt x="414" y="90"/>
                </a:lnTo>
                <a:lnTo>
                  <a:pt x="414" y="84"/>
                </a:lnTo>
                <a:lnTo>
                  <a:pt x="414" y="78"/>
                </a:lnTo>
                <a:lnTo>
                  <a:pt x="420" y="78"/>
                </a:lnTo>
                <a:lnTo>
                  <a:pt x="420" y="78"/>
                </a:lnTo>
                <a:lnTo>
                  <a:pt x="432" y="78"/>
                </a:lnTo>
                <a:lnTo>
                  <a:pt x="432" y="78"/>
                </a:lnTo>
                <a:lnTo>
                  <a:pt x="432" y="78"/>
                </a:lnTo>
                <a:lnTo>
                  <a:pt x="438" y="78"/>
                </a:lnTo>
                <a:lnTo>
                  <a:pt x="450" y="78"/>
                </a:lnTo>
                <a:lnTo>
                  <a:pt x="450" y="78"/>
                </a:lnTo>
                <a:lnTo>
                  <a:pt x="456" y="78"/>
                </a:lnTo>
                <a:lnTo>
                  <a:pt x="462" y="78"/>
                </a:lnTo>
                <a:lnTo>
                  <a:pt x="462" y="78"/>
                </a:lnTo>
                <a:lnTo>
                  <a:pt x="474" y="78"/>
                </a:lnTo>
                <a:lnTo>
                  <a:pt x="486" y="84"/>
                </a:lnTo>
                <a:lnTo>
                  <a:pt x="492" y="84"/>
                </a:lnTo>
                <a:lnTo>
                  <a:pt x="498" y="84"/>
                </a:lnTo>
                <a:lnTo>
                  <a:pt x="498" y="90"/>
                </a:lnTo>
                <a:lnTo>
                  <a:pt x="510" y="96"/>
                </a:lnTo>
                <a:lnTo>
                  <a:pt x="522" y="102"/>
                </a:lnTo>
                <a:lnTo>
                  <a:pt x="528" y="120"/>
                </a:lnTo>
                <a:lnTo>
                  <a:pt x="528" y="126"/>
                </a:lnTo>
                <a:lnTo>
                  <a:pt x="528" y="138"/>
                </a:lnTo>
                <a:lnTo>
                  <a:pt x="528" y="138"/>
                </a:lnTo>
                <a:lnTo>
                  <a:pt x="534" y="144"/>
                </a:lnTo>
                <a:lnTo>
                  <a:pt x="528" y="150"/>
                </a:lnTo>
                <a:lnTo>
                  <a:pt x="528" y="156"/>
                </a:lnTo>
                <a:lnTo>
                  <a:pt x="528" y="162"/>
                </a:lnTo>
                <a:lnTo>
                  <a:pt x="522" y="168"/>
                </a:lnTo>
                <a:lnTo>
                  <a:pt x="522" y="174"/>
                </a:lnTo>
                <a:lnTo>
                  <a:pt x="522" y="180"/>
                </a:lnTo>
                <a:lnTo>
                  <a:pt x="516" y="186"/>
                </a:lnTo>
                <a:lnTo>
                  <a:pt x="516" y="198"/>
                </a:lnTo>
                <a:lnTo>
                  <a:pt x="510" y="204"/>
                </a:lnTo>
                <a:lnTo>
                  <a:pt x="510" y="204"/>
                </a:lnTo>
                <a:lnTo>
                  <a:pt x="504" y="210"/>
                </a:lnTo>
                <a:lnTo>
                  <a:pt x="498" y="210"/>
                </a:lnTo>
                <a:lnTo>
                  <a:pt x="498" y="216"/>
                </a:lnTo>
                <a:lnTo>
                  <a:pt x="492" y="222"/>
                </a:lnTo>
                <a:lnTo>
                  <a:pt x="492" y="222"/>
                </a:lnTo>
                <a:lnTo>
                  <a:pt x="492" y="222"/>
                </a:lnTo>
                <a:lnTo>
                  <a:pt x="486" y="216"/>
                </a:lnTo>
                <a:lnTo>
                  <a:pt x="486" y="216"/>
                </a:lnTo>
                <a:lnTo>
                  <a:pt x="486" y="216"/>
                </a:lnTo>
                <a:lnTo>
                  <a:pt x="480" y="216"/>
                </a:lnTo>
                <a:lnTo>
                  <a:pt x="474" y="216"/>
                </a:lnTo>
                <a:lnTo>
                  <a:pt x="474" y="222"/>
                </a:lnTo>
                <a:lnTo>
                  <a:pt x="480" y="222"/>
                </a:lnTo>
                <a:lnTo>
                  <a:pt x="480" y="222"/>
                </a:lnTo>
                <a:lnTo>
                  <a:pt x="486" y="222"/>
                </a:lnTo>
                <a:lnTo>
                  <a:pt x="492" y="222"/>
                </a:lnTo>
                <a:lnTo>
                  <a:pt x="486" y="222"/>
                </a:lnTo>
                <a:lnTo>
                  <a:pt x="486" y="228"/>
                </a:lnTo>
                <a:lnTo>
                  <a:pt x="480" y="228"/>
                </a:lnTo>
                <a:lnTo>
                  <a:pt x="486" y="234"/>
                </a:lnTo>
                <a:lnTo>
                  <a:pt x="486" y="234"/>
                </a:lnTo>
                <a:lnTo>
                  <a:pt x="486" y="228"/>
                </a:lnTo>
                <a:lnTo>
                  <a:pt x="486" y="228"/>
                </a:lnTo>
                <a:lnTo>
                  <a:pt x="486" y="234"/>
                </a:lnTo>
                <a:lnTo>
                  <a:pt x="480" y="240"/>
                </a:lnTo>
                <a:lnTo>
                  <a:pt x="474" y="246"/>
                </a:lnTo>
                <a:lnTo>
                  <a:pt x="468" y="246"/>
                </a:lnTo>
                <a:lnTo>
                  <a:pt x="462" y="240"/>
                </a:lnTo>
                <a:lnTo>
                  <a:pt x="456" y="240"/>
                </a:lnTo>
                <a:lnTo>
                  <a:pt x="450" y="240"/>
                </a:lnTo>
                <a:lnTo>
                  <a:pt x="450" y="246"/>
                </a:lnTo>
                <a:lnTo>
                  <a:pt x="444" y="252"/>
                </a:lnTo>
                <a:lnTo>
                  <a:pt x="438" y="252"/>
                </a:lnTo>
                <a:lnTo>
                  <a:pt x="438" y="252"/>
                </a:lnTo>
                <a:lnTo>
                  <a:pt x="444" y="252"/>
                </a:lnTo>
                <a:lnTo>
                  <a:pt x="450" y="252"/>
                </a:lnTo>
                <a:lnTo>
                  <a:pt x="450" y="246"/>
                </a:lnTo>
                <a:lnTo>
                  <a:pt x="456" y="246"/>
                </a:lnTo>
                <a:lnTo>
                  <a:pt x="456" y="252"/>
                </a:lnTo>
                <a:lnTo>
                  <a:pt x="456" y="258"/>
                </a:lnTo>
                <a:lnTo>
                  <a:pt x="456" y="264"/>
                </a:lnTo>
                <a:lnTo>
                  <a:pt x="450" y="264"/>
                </a:lnTo>
                <a:lnTo>
                  <a:pt x="444" y="264"/>
                </a:lnTo>
                <a:lnTo>
                  <a:pt x="450" y="264"/>
                </a:lnTo>
                <a:lnTo>
                  <a:pt x="456" y="264"/>
                </a:lnTo>
                <a:lnTo>
                  <a:pt x="456" y="270"/>
                </a:lnTo>
                <a:lnTo>
                  <a:pt x="450" y="276"/>
                </a:lnTo>
                <a:lnTo>
                  <a:pt x="444" y="276"/>
                </a:lnTo>
                <a:lnTo>
                  <a:pt x="426" y="276"/>
                </a:lnTo>
                <a:lnTo>
                  <a:pt x="426" y="282"/>
                </a:lnTo>
                <a:lnTo>
                  <a:pt x="426" y="282"/>
                </a:lnTo>
                <a:lnTo>
                  <a:pt x="420" y="282"/>
                </a:lnTo>
                <a:lnTo>
                  <a:pt x="414" y="282"/>
                </a:lnTo>
                <a:lnTo>
                  <a:pt x="408" y="288"/>
                </a:lnTo>
                <a:lnTo>
                  <a:pt x="408" y="288"/>
                </a:lnTo>
                <a:lnTo>
                  <a:pt x="402" y="288"/>
                </a:lnTo>
                <a:lnTo>
                  <a:pt x="396" y="288"/>
                </a:lnTo>
                <a:lnTo>
                  <a:pt x="396" y="288"/>
                </a:lnTo>
                <a:lnTo>
                  <a:pt x="390" y="282"/>
                </a:lnTo>
                <a:lnTo>
                  <a:pt x="390" y="282"/>
                </a:lnTo>
                <a:lnTo>
                  <a:pt x="390" y="282"/>
                </a:lnTo>
                <a:lnTo>
                  <a:pt x="390" y="288"/>
                </a:lnTo>
                <a:lnTo>
                  <a:pt x="390" y="288"/>
                </a:lnTo>
                <a:lnTo>
                  <a:pt x="396" y="288"/>
                </a:lnTo>
                <a:lnTo>
                  <a:pt x="402" y="288"/>
                </a:lnTo>
                <a:lnTo>
                  <a:pt x="402" y="288"/>
                </a:lnTo>
                <a:lnTo>
                  <a:pt x="408" y="288"/>
                </a:lnTo>
                <a:lnTo>
                  <a:pt x="408" y="288"/>
                </a:lnTo>
                <a:lnTo>
                  <a:pt x="414" y="288"/>
                </a:lnTo>
                <a:lnTo>
                  <a:pt x="414" y="282"/>
                </a:lnTo>
                <a:lnTo>
                  <a:pt x="420" y="282"/>
                </a:lnTo>
                <a:lnTo>
                  <a:pt x="438" y="288"/>
                </a:lnTo>
                <a:lnTo>
                  <a:pt x="438" y="288"/>
                </a:lnTo>
                <a:lnTo>
                  <a:pt x="438" y="294"/>
                </a:lnTo>
                <a:lnTo>
                  <a:pt x="426" y="294"/>
                </a:lnTo>
                <a:lnTo>
                  <a:pt x="426" y="294"/>
                </a:lnTo>
                <a:lnTo>
                  <a:pt x="420" y="294"/>
                </a:lnTo>
                <a:lnTo>
                  <a:pt x="426" y="300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300"/>
                </a:lnTo>
                <a:lnTo>
                  <a:pt x="432" y="300"/>
                </a:lnTo>
                <a:lnTo>
                  <a:pt x="432" y="300"/>
                </a:lnTo>
                <a:lnTo>
                  <a:pt x="438" y="300"/>
                </a:lnTo>
                <a:lnTo>
                  <a:pt x="438" y="300"/>
                </a:lnTo>
                <a:lnTo>
                  <a:pt x="438" y="300"/>
                </a:lnTo>
                <a:lnTo>
                  <a:pt x="438" y="300"/>
                </a:lnTo>
                <a:lnTo>
                  <a:pt x="444" y="300"/>
                </a:lnTo>
                <a:lnTo>
                  <a:pt x="456" y="306"/>
                </a:lnTo>
                <a:lnTo>
                  <a:pt x="456" y="300"/>
                </a:lnTo>
                <a:lnTo>
                  <a:pt x="456" y="300"/>
                </a:lnTo>
                <a:lnTo>
                  <a:pt x="462" y="306"/>
                </a:lnTo>
                <a:lnTo>
                  <a:pt x="462" y="300"/>
                </a:lnTo>
                <a:lnTo>
                  <a:pt x="468" y="300"/>
                </a:lnTo>
                <a:lnTo>
                  <a:pt x="474" y="300"/>
                </a:lnTo>
                <a:lnTo>
                  <a:pt x="480" y="300"/>
                </a:lnTo>
                <a:lnTo>
                  <a:pt x="486" y="300"/>
                </a:lnTo>
                <a:lnTo>
                  <a:pt x="492" y="300"/>
                </a:lnTo>
                <a:lnTo>
                  <a:pt x="504" y="294"/>
                </a:lnTo>
                <a:lnTo>
                  <a:pt x="504" y="300"/>
                </a:lnTo>
                <a:lnTo>
                  <a:pt x="504" y="306"/>
                </a:lnTo>
                <a:lnTo>
                  <a:pt x="498" y="306"/>
                </a:lnTo>
                <a:lnTo>
                  <a:pt x="498" y="306"/>
                </a:lnTo>
                <a:lnTo>
                  <a:pt x="498" y="312"/>
                </a:lnTo>
                <a:lnTo>
                  <a:pt x="498" y="312"/>
                </a:lnTo>
                <a:lnTo>
                  <a:pt x="498" y="318"/>
                </a:lnTo>
                <a:lnTo>
                  <a:pt x="498" y="324"/>
                </a:lnTo>
                <a:lnTo>
                  <a:pt x="498" y="330"/>
                </a:lnTo>
                <a:lnTo>
                  <a:pt x="498" y="330"/>
                </a:lnTo>
                <a:lnTo>
                  <a:pt x="492" y="336"/>
                </a:lnTo>
                <a:lnTo>
                  <a:pt x="492" y="336"/>
                </a:lnTo>
                <a:lnTo>
                  <a:pt x="492" y="336"/>
                </a:lnTo>
                <a:lnTo>
                  <a:pt x="492" y="336"/>
                </a:lnTo>
                <a:lnTo>
                  <a:pt x="486" y="336"/>
                </a:lnTo>
                <a:lnTo>
                  <a:pt x="486" y="336"/>
                </a:lnTo>
                <a:lnTo>
                  <a:pt x="480" y="342"/>
                </a:lnTo>
                <a:lnTo>
                  <a:pt x="480" y="342"/>
                </a:lnTo>
                <a:lnTo>
                  <a:pt x="480" y="342"/>
                </a:lnTo>
                <a:lnTo>
                  <a:pt x="468" y="342"/>
                </a:lnTo>
                <a:lnTo>
                  <a:pt x="462" y="342"/>
                </a:lnTo>
                <a:lnTo>
                  <a:pt x="462" y="348"/>
                </a:lnTo>
                <a:lnTo>
                  <a:pt x="456" y="354"/>
                </a:lnTo>
                <a:lnTo>
                  <a:pt x="456" y="360"/>
                </a:lnTo>
                <a:lnTo>
                  <a:pt x="462" y="360"/>
                </a:lnTo>
                <a:lnTo>
                  <a:pt x="456" y="366"/>
                </a:lnTo>
                <a:lnTo>
                  <a:pt x="450" y="366"/>
                </a:lnTo>
                <a:lnTo>
                  <a:pt x="444" y="360"/>
                </a:lnTo>
                <a:lnTo>
                  <a:pt x="438" y="360"/>
                </a:lnTo>
                <a:lnTo>
                  <a:pt x="438" y="360"/>
                </a:lnTo>
                <a:lnTo>
                  <a:pt x="432" y="372"/>
                </a:lnTo>
                <a:lnTo>
                  <a:pt x="420" y="372"/>
                </a:lnTo>
                <a:lnTo>
                  <a:pt x="420" y="372"/>
                </a:lnTo>
                <a:lnTo>
                  <a:pt x="408" y="372"/>
                </a:lnTo>
                <a:lnTo>
                  <a:pt x="408" y="378"/>
                </a:lnTo>
                <a:lnTo>
                  <a:pt x="402" y="378"/>
                </a:lnTo>
                <a:lnTo>
                  <a:pt x="396" y="384"/>
                </a:lnTo>
                <a:lnTo>
                  <a:pt x="396" y="390"/>
                </a:lnTo>
                <a:lnTo>
                  <a:pt x="390" y="390"/>
                </a:lnTo>
                <a:lnTo>
                  <a:pt x="384" y="384"/>
                </a:lnTo>
                <a:lnTo>
                  <a:pt x="378" y="384"/>
                </a:lnTo>
                <a:lnTo>
                  <a:pt x="372" y="384"/>
                </a:lnTo>
                <a:lnTo>
                  <a:pt x="366" y="378"/>
                </a:lnTo>
                <a:lnTo>
                  <a:pt x="354" y="378"/>
                </a:lnTo>
                <a:lnTo>
                  <a:pt x="348" y="378"/>
                </a:lnTo>
                <a:lnTo>
                  <a:pt x="342" y="378"/>
                </a:lnTo>
                <a:lnTo>
                  <a:pt x="336" y="378"/>
                </a:lnTo>
                <a:lnTo>
                  <a:pt x="330" y="378"/>
                </a:lnTo>
                <a:lnTo>
                  <a:pt x="324" y="378"/>
                </a:lnTo>
                <a:lnTo>
                  <a:pt x="318" y="378"/>
                </a:lnTo>
                <a:lnTo>
                  <a:pt x="312" y="384"/>
                </a:lnTo>
                <a:lnTo>
                  <a:pt x="306" y="384"/>
                </a:lnTo>
                <a:lnTo>
                  <a:pt x="300" y="384"/>
                </a:lnTo>
                <a:lnTo>
                  <a:pt x="300" y="384"/>
                </a:lnTo>
                <a:lnTo>
                  <a:pt x="300" y="384"/>
                </a:lnTo>
                <a:lnTo>
                  <a:pt x="300" y="384"/>
                </a:lnTo>
                <a:lnTo>
                  <a:pt x="300" y="390"/>
                </a:lnTo>
                <a:lnTo>
                  <a:pt x="300" y="390"/>
                </a:lnTo>
                <a:lnTo>
                  <a:pt x="300" y="390"/>
                </a:lnTo>
                <a:lnTo>
                  <a:pt x="294" y="390"/>
                </a:lnTo>
                <a:lnTo>
                  <a:pt x="288" y="384"/>
                </a:lnTo>
                <a:lnTo>
                  <a:pt x="288" y="378"/>
                </a:lnTo>
                <a:lnTo>
                  <a:pt x="294" y="378"/>
                </a:lnTo>
                <a:lnTo>
                  <a:pt x="294" y="378"/>
                </a:lnTo>
                <a:lnTo>
                  <a:pt x="294" y="378"/>
                </a:lnTo>
                <a:lnTo>
                  <a:pt x="294" y="378"/>
                </a:lnTo>
                <a:lnTo>
                  <a:pt x="288" y="378"/>
                </a:lnTo>
                <a:lnTo>
                  <a:pt x="288" y="378"/>
                </a:lnTo>
                <a:lnTo>
                  <a:pt x="288" y="372"/>
                </a:lnTo>
                <a:lnTo>
                  <a:pt x="288" y="372"/>
                </a:lnTo>
                <a:lnTo>
                  <a:pt x="288" y="378"/>
                </a:lnTo>
                <a:lnTo>
                  <a:pt x="288" y="378"/>
                </a:lnTo>
                <a:lnTo>
                  <a:pt x="282" y="378"/>
                </a:lnTo>
                <a:lnTo>
                  <a:pt x="282" y="372"/>
                </a:lnTo>
                <a:lnTo>
                  <a:pt x="282" y="372"/>
                </a:lnTo>
                <a:lnTo>
                  <a:pt x="282" y="378"/>
                </a:lnTo>
                <a:lnTo>
                  <a:pt x="282" y="378"/>
                </a:lnTo>
                <a:lnTo>
                  <a:pt x="288" y="384"/>
                </a:lnTo>
                <a:lnTo>
                  <a:pt x="288" y="384"/>
                </a:lnTo>
                <a:lnTo>
                  <a:pt x="282" y="384"/>
                </a:lnTo>
                <a:lnTo>
                  <a:pt x="276" y="378"/>
                </a:lnTo>
                <a:lnTo>
                  <a:pt x="282" y="378"/>
                </a:lnTo>
                <a:lnTo>
                  <a:pt x="276" y="378"/>
                </a:lnTo>
                <a:lnTo>
                  <a:pt x="276" y="378"/>
                </a:lnTo>
                <a:lnTo>
                  <a:pt x="270" y="384"/>
                </a:lnTo>
                <a:lnTo>
                  <a:pt x="270" y="378"/>
                </a:lnTo>
                <a:lnTo>
                  <a:pt x="270" y="372"/>
                </a:lnTo>
                <a:lnTo>
                  <a:pt x="264" y="372"/>
                </a:lnTo>
                <a:lnTo>
                  <a:pt x="270" y="378"/>
                </a:lnTo>
                <a:lnTo>
                  <a:pt x="270" y="384"/>
                </a:lnTo>
                <a:lnTo>
                  <a:pt x="270" y="384"/>
                </a:lnTo>
                <a:lnTo>
                  <a:pt x="264" y="378"/>
                </a:lnTo>
                <a:lnTo>
                  <a:pt x="258" y="378"/>
                </a:lnTo>
                <a:lnTo>
                  <a:pt x="252" y="372"/>
                </a:lnTo>
                <a:lnTo>
                  <a:pt x="246" y="366"/>
                </a:lnTo>
                <a:lnTo>
                  <a:pt x="240" y="366"/>
                </a:lnTo>
                <a:lnTo>
                  <a:pt x="252" y="378"/>
                </a:lnTo>
                <a:lnTo>
                  <a:pt x="252" y="384"/>
                </a:lnTo>
                <a:lnTo>
                  <a:pt x="246" y="384"/>
                </a:lnTo>
                <a:lnTo>
                  <a:pt x="246" y="384"/>
                </a:lnTo>
                <a:lnTo>
                  <a:pt x="240" y="384"/>
                </a:lnTo>
                <a:lnTo>
                  <a:pt x="234" y="384"/>
                </a:lnTo>
                <a:lnTo>
                  <a:pt x="234" y="390"/>
                </a:lnTo>
                <a:lnTo>
                  <a:pt x="228" y="390"/>
                </a:lnTo>
                <a:lnTo>
                  <a:pt x="228" y="390"/>
                </a:lnTo>
                <a:lnTo>
                  <a:pt x="228" y="390"/>
                </a:lnTo>
                <a:lnTo>
                  <a:pt x="222" y="390"/>
                </a:lnTo>
                <a:lnTo>
                  <a:pt x="216" y="390"/>
                </a:lnTo>
                <a:lnTo>
                  <a:pt x="210" y="390"/>
                </a:lnTo>
                <a:lnTo>
                  <a:pt x="216" y="390"/>
                </a:lnTo>
                <a:lnTo>
                  <a:pt x="204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6"/>
                </a:lnTo>
                <a:lnTo>
                  <a:pt x="192" y="396"/>
                </a:lnTo>
                <a:lnTo>
                  <a:pt x="192" y="390"/>
                </a:lnTo>
                <a:lnTo>
                  <a:pt x="186" y="390"/>
                </a:lnTo>
                <a:lnTo>
                  <a:pt x="186" y="390"/>
                </a:lnTo>
                <a:lnTo>
                  <a:pt x="180" y="390"/>
                </a:lnTo>
                <a:lnTo>
                  <a:pt x="180" y="396"/>
                </a:lnTo>
                <a:lnTo>
                  <a:pt x="186" y="396"/>
                </a:lnTo>
                <a:lnTo>
                  <a:pt x="186" y="390"/>
                </a:lnTo>
                <a:lnTo>
                  <a:pt x="186" y="390"/>
                </a:lnTo>
                <a:lnTo>
                  <a:pt x="186" y="396"/>
                </a:lnTo>
                <a:lnTo>
                  <a:pt x="186" y="396"/>
                </a:lnTo>
                <a:lnTo>
                  <a:pt x="192" y="396"/>
                </a:lnTo>
                <a:lnTo>
                  <a:pt x="192" y="396"/>
                </a:lnTo>
                <a:lnTo>
                  <a:pt x="192" y="396"/>
                </a:lnTo>
                <a:lnTo>
                  <a:pt x="192" y="396"/>
                </a:lnTo>
                <a:lnTo>
                  <a:pt x="198" y="402"/>
                </a:lnTo>
                <a:lnTo>
                  <a:pt x="192" y="408"/>
                </a:lnTo>
                <a:lnTo>
                  <a:pt x="186" y="408"/>
                </a:lnTo>
                <a:lnTo>
                  <a:pt x="186" y="408"/>
                </a:lnTo>
                <a:lnTo>
                  <a:pt x="180" y="408"/>
                </a:lnTo>
                <a:lnTo>
                  <a:pt x="180" y="408"/>
                </a:lnTo>
                <a:lnTo>
                  <a:pt x="174" y="402"/>
                </a:lnTo>
                <a:lnTo>
                  <a:pt x="174" y="402"/>
                </a:lnTo>
                <a:lnTo>
                  <a:pt x="168" y="402"/>
                </a:lnTo>
                <a:lnTo>
                  <a:pt x="168" y="402"/>
                </a:lnTo>
                <a:lnTo>
                  <a:pt x="156" y="402"/>
                </a:lnTo>
                <a:lnTo>
                  <a:pt x="156" y="402"/>
                </a:lnTo>
                <a:lnTo>
                  <a:pt x="150" y="402"/>
                </a:lnTo>
                <a:lnTo>
                  <a:pt x="150" y="408"/>
                </a:lnTo>
                <a:lnTo>
                  <a:pt x="144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14"/>
                </a:lnTo>
                <a:lnTo>
                  <a:pt x="150" y="420"/>
                </a:lnTo>
                <a:lnTo>
                  <a:pt x="150" y="420"/>
                </a:lnTo>
                <a:lnTo>
                  <a:pt x="150" y="414"/>
                </a:lnTo>
                <a:lnTo>
                  <a:pt x="144" y="408"/>
                </a:lnTo>
                <a:lnTo>
                  <a:pt x="132" y="396"/>
                </a:lnTo>
                <a:lnTo>
                  <a:pt x="120" y="390"/>
                </a:lnTo>
                <a:lnTo>
                  <a:pt x="108" y="390"/>
                </a:lnTo>
                <a:lnTo>
                  <a:pt x="108" y="390"/>
                </a:lnTo>
                <a:lnTo>
                  <a:pt x="102" y="390"/>
                </a:lnTo>
                <a:lnTo>
                  <a:pt x="96" y="396"/>
                </a:lnTo>
                <a:lnTo>
                  <a:pt x="90" y="396"/>
                </a:lnTo>
                <a:lnTo>
                  <a:pt x="90" y="396"/>
                </a:lnTo>
                <a:lnTo>
                  <a:pt x="84" y="396"/>
                </a:lnTo>
                <a:lnTo>
                  <a:pt x="78" y="396"/>
                </a:lnTo>
                <a:lnTo>
                  <a:pt x="72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408"/>
                </a:lnTo>
                <a:lnTo>
                  <a:pt x="60" y="402"/>
                </a:lnTo>
                <a:lnTo>
                  <a:pt x="60" y="396"/>
                </a:lnTo>
                <a:lnTo>
                  <a:pt x="54" y="396"/>
                </a:lnTo>
                <a:lnTo>
                  <a:pt x="60" y="402"/>
                </a:lnTo>
                <a:lnTo>
                  <a:pt x="60" y="402"/>
                </a:lnTo>
                <a:lnTo>
                  <a:pt x="60" y="402"/>
                </a:lnTo>
                <a:lnTo>
                  <a:pt x="54" y="408"/>
                </a:lnTo>
                <a:lnTo>
                  <a:pt x="54" y="414"/>
                </a:lnTo>
                <a:lnTo>
                  <a:pt x="54" y="420"/>
                </a:lnTo>
                <a:lnTo>
                  <a:pt x="54" y="420"/>
                </a:lnTo>
                <a:lnTo>
                  <a:pt x="54" y="426"/>
                </a:lnTo>
                <a:lnTo>
                  <a:pt x="54" y="426"/>
                </a:lnTo>
                <a:lnTo>
                  <a:pt x="54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32"/>
                </a:lnTo>
                <a:lnTo>
                  <a:pt x="54" y="432"/>
                </a:lnTo>
                <a:lnTo>
                  <a:pt x="54" y="438"/>
                </a:lnTo>
                <a:lnTo>
                  <a:pt x="54" y="438"/>
                </a:lnTo>
                <a:lnTo>
                  <a:pt x="54" y="438"/>
                </a:lnTo>
                <a:lnTo>
                  <a:pt x="48" y="444"/>
                </a:lnTo>
                <a:lnTo>
                  <a:pt x="48" y="438"/>
                </a:lnTo>
                <a:lnTo>
                  <a:pt x="48" y="444"/>
                </a:lnTo>
                <a:lnTo>
                  <a:pt x="42" y="444"/>
                </a:lnTo>
                <a:lnTo>
                  <a:pt x="42" y="444"/>
                </a:lnTo>
                <a:lnTo>
                  <a:pt x="42" y="444"/>
                </a:lnTo>
                <a:lnTo>
                  <a:pt x="42" y="450"/>
                </a:lnTo>
                <a:lnTo>
                  <a:pt x="36" y="456"/>
                </a:lnTo>
                <a:lnTo>
                  <a:pt x="42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62"/>
                </a:lnTo>
                <a:lnTo>
                  <a:pt x="30" y="456"/>
                </a:lnTo>
                <a:lnTo>
                  <a:pt x="30" y="456"/>
                </a:lnTo>
                <a:lnTo>
                  <a:pt x="24" y="456"/>
                </a:lnTo>
                <a:lnTo>
                  <a:pt x="18" y="456"/>
                </a:lnTo>
                <a:lnTo>
                  <a:pt x="18" y="450"/>
                </a:lnTo>
                <a:lnTo>
                  <a:pt x="18" y="450"/>
                </a:lnTo>
                <a:lnTo>
                  <a:pt x="12" y="444"/>
                </a:lnTo>
                <a:lnTo>
                  <a:pt x="6" y="444"/>
                </a:lnTo>
                <a:lnTo>
                  <a:pt x="6" y="450"/>
                </a:lnTo>
                <a:lnTo>
                  <a:pt x="0" y="444"/>
                </a:lnTo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3" name=""/>
          <p:cNvSpPr/>
          <p:nvPr/>
        </p:nvSpPr>
        <p:spPr>
          <a:xfrm>
            <a:off x="5992920" y="2081160"/>
            <a:ext cx="390240" cy="265320"/>
          </a:xfrm>
          <a:custGeom>
            <a:avLst/>
            <a:gdLst/>
            <a:ahLst/>
            <a:rect l="l" t="t" r="r" b="b"/>
            <a:pathLst>
              <a:path w="246" h="168">
                <a:moveTo>
                  <a:pt x="0" y="114"/>
                </a:moveTo>
                <a:lnTo>
                  <a:pt x="0" y="120"/>
                </a:lnTo>
                <a:lnTo>
                  <a:pt x="24" y="138"/>
                </a:lnTo>
                <a:lnTo>
                  <a:pt x="30" y="150"/>
                </a:lnTo>
                <a:lnTo>
                  <a:pt x="42" y="150"/>
                </a:lnTo>
                <a:lnTo>
                  <a:pt x="48" y="156"/>
                </a:lnTo>
                <a:lnTo>
                  <a:pt x="60" y="156"/>
                </a:lnTo>
                <a:lnTo>
                  <a:pt x="66" y="162"/>
                </a:lnTo>
                <a:lnTo>
                  <a:pt x="78" y="162"/>
                </a:lnTo>
                <a:lnTo>
                  <a:pt x="78" y="156"/>
                </a:lnTo>
                <a:lnTo>
                  <a:pt x="84" y="156"/>
                </a:lnTo>
                <a:lnTo>
                  <a:pt x="78" y="156"/>
                </a:lnTo>
                <a:lnTo>
                  <a:pt x="84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38"/>
                </a:lnTo>
                <a:lnTo>
                  <a:pt x="102" y="120"/>
                </a:lnTo>
                <a:lnTo>
                  <a:pt x="108" y="120"/>
                </a:lnTo>
                <a:lnTo>
                  <a:pt x="132" y="156"/>
                </a:lnTo>
                <a:lnTo>
                  <a:pt x="138" y="156"/>
                </a:lnTo>
                <a:lnTo>
                  <a:pt x="138" y="168"/>
                </a:lnTo>
                <a:lnTo>
                  <a:pt x="162" y="162"/>
                </a:lnTo>
                <a:lnTo>
                  <a:pt x="162" y="162"/>
                </a:lnTo>
                <a:lnTo>
                  <a:pt x="168" y="162"/>
                </a:lnTo>
                <a:lnTo>
                  <a:pt x="174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6" y="168"/>
                </a:lnTo>
                <a:lnTo>
                  <a:pt x="186" y="168"/>
                </a:lnTo>
                <a:lnTo>
                  <a:pt x="192" y="168"/>
                </a:lnTo>
                <a:lnTo>
                  <a:pt x="198" y="168"/>
                </a:lnTo>
                <a:lnTo>
                  <a:pt x="198" y="168"/>
                </a:lnTo>
                <a:lnTo>
                  <a:pt x="204" y="162"/>
                </a:lnTo>
                <a:lnTo>
                  <a:pt x="204" y="162"/>
                </a:lnTo>
                <a:lnTo>
                  <a:pt x="210" y="156"/>
                </a:lnTo>
                <a:lnTo>
                  <a:pt x="210" y="156"/>
                </a:lnTo>
                <a:lnTo>
                  <a:pt x="210" y="150"/>
                </a:lnTo>
                <a:lnTo>
                  <a:pt x="210" y="150"/>
                </a:lnTo>
                <a:lnTo>
                  <a:pt x="210" y="144"/>
                </a:lnTo>
                <a:lnTo>
                  <a:pt x="210" y="144"/>
                </a:lnTo>
                <a:lnTo>
                  <a:pt x="216" y="144"/>
                </a:lnTo>
                <a:lnTo>
                  <a:pt x="216" y="144"/>
                </a:lnTo>
                <a:lnTo>
                  <a:pt x="222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40" y="132"/>
                </a:lnTo>
                <a:lnTo>
                  <a:pt x="240" y="126"/>
                </a:lnTo>
                <a:lnTo>
                  <a:pt x="234" y="126"/>
                </a:lnTo>
                <a:lnTo>
                  <a:pt x="228" y="126"/>
                </a:lnTo>
                <a:lnTo>
                  <a:pt x="228" y="120"/>
                </a:lnTo>
                <a:lnTo>
                  <a:pt x="228" y="114"/>
                </a:lnTo>
                <a:lnTo>
                  <a:pt x="228" y="114"/>
                </a:lnTo>
                <a:lnTo>
                  <a:pt x="228" y="102"/>
                </a:lnTo>
                <a:lnTo>
                  <a:pt x="222" y="102"/>
                </a:lnTo>
                <a:lnTo>
                  <a:pt x="228" y="96"/>
                </a:lnTo>
                <a:lnTo>
                  <a:pt x="234" y="102"/>
                </a:lnTo>
                <a:lnTo>
                  <a:pt x="234" y="102"/>
                </a:lnTo>
                <a:lnTo>
                  <a:pt x="240" y="108"/>
                </a:lnTo>
                <a:lnTo>
                  <a:pt x="240" y="120"/>
                </a:lnTo>
                <a:lnTo>
                  <a:pt x="234" y="120"/>
                </a:lnTo>
                <a:lnTo>
                  <a:pt x="234" y="120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26"/>
                </a:lnTo>
                <a:lnTo>
                  <a:pt x="246" y="126"/>
                </a:lnTo>
                <a:lnTo>
                  <a:pt x="246" y="120"/>
                </a:lnTo>
                <a:lnTo>
                  <a:pt x="246" y="114"/>
                </a:lnTo>
                <a:lnTo>
                  <a:pt x="246" y="108"/>
                </a:lnTo>
                <a:lnTo>
                  <a:pt x="246" y="108"/>
                </a:lnTo>
                <a:lnTo>
                  <a:pt x="246" y="102"/>
                </a:lnTo>
                <a:lnTo>
                  <a:pt x="246" y="96"/>
                </a:lnTo>
                <a:lnTo>
                  <a:pt x="240" y="96"/>
                </a:lnTo>
                <a:lnTo>
                  <a:pt x="240" y="90"/>
                </a:lnTo>
                <a:lnTo>
                  <a:pt x="234" y="84"/>
                </a:lnTo>
                <a:lnTo>
                  <a:pt x="234" y="84"/>
                </a:lnTo>
                <a:lnTo>
                  <a:pt x="228" y="84"/>
                </a:lnTo>
                <a:lnTo>
                  <a:pt x="222" y="84"/>
                </a:lnTo>
                <a:lnTo>
                  <a:pt x="216" y="84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84"/>
                </a:lnTo>
                <a:lnTo>
                  <a:pt x="210" y="78"/>
                </a:lnTo>
                <a:lnTo>
                  <a:pt x="216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66"/>
                </a:lnTo>
                <a:lnTo>
                  <a:pt x="222" y="60"/>
                </a:lnTo>
                <a:lnTo>
                  <a:pt x="216" y="54"/>
                </a:lnTo>
                <a:lnTo>
                  <a:pt x="216" y="54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54"/>
                </a:lnTo>
                <a:lnTo>
                  <a:pt x="210" y="54"/>
                </a:lnTo>
                <a:lnTo>
                  <a:pt x="210" y="48"/>
                </a:lnTo>
                <a:lnTo>
                  <a:pt x="204" y="42"/>
                </a:lnTo>
                <a:lnTo>
                  <a:pt x="204" y="42"/>
                </a:lnTo>
                <a:lnTo>
                  <a:pt x="198" y="36"/>
                </a:lnTo>
                <a:lnTo>
                  <a:pt x="198" y="36"/>
                </a:lnTo>
                <a:lnTo>
                  <a:pt x="198" y="30"/>
                </a:lnTo>
                <a:lnTo>
                  <a:pt x="192" y="30"/>
                </a:lnTo>
                <a:lnTo>
                  <a:pt x="192" y="24"/>
                </a:lnTo>
                <a:lnTo>
                  <a:pt x="192" y="24"/>
                </a:lnTo>
                <a:lnTo>
                  <a:pt x="192" y="12"/>
                </a:lnTo>
                <a:lnTo>
                  <a:pt x="186" y="6"/>
                </a:lnTo>
                <a:lnTo>
                  <a:pt x="174" y="6"/>
                </a:lnTo>
                <a:lnTo>
                  <a:pt x="168" y="0"/>
                </a:lnTo>
                <a:lnTo>
                  <a:pt x="162" y="0"/>
                </a:lnTo>
                <a:lnTo>
                  <a:pt x="162" y="6"/>
                </a:lnTo>
                <a:lnTo>
                  <a:pt x="156" y="0"/>
                </a:lnTo>
                <a:lnTo>
                  <a:pt x="150" y="6"/>
                </a:lnTo>
                <a:lnTo>
                  <a:pt x="144" y="6"/>
                </a:lnTo>
                <a:lnTo>
                  <a:pt x="138" y="6"/>
                </a:lnTo>
                <a:lnTo>
                  <a:pt x="126" y="12"/>
                </a:lnTo>
                <a:lnTo>
                  <a:pt x="120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18"/>
                </a:lnTo>
                <a:lnTo>
                  <a:pt x="102" y="24"/>
                </a:lnTo>
                <a:lnTo>
                  <a:pt x="102" y="30"/>
                </a:lnTo>
                <a:lnTo>
                  <a:pt x="96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66" y="48"/>
                </a:lnTo>
                <a:lnTo>
                  <a:pt x="60" y="66"/>
                </a:lnTo>
                <a:lnTo>
                  <a:pt x="54" y="66"/>
                </a:lnTo>
                <a:lnTo>
                  <a:pt x="54" y="72"/>
                </a:lnTo>
                <a:lnTo>
                  <a:pt x="48" y="72"/>
                </a:lnTo>
                <a:lnTo>
                  <a:pt x="36" y="78"/>
                </a:lnTo>
                <a:lnTo>
                  <a:pt x="30" y="72"/>
                </a:lnTo>
                <a:lnTo>
                  <a:pt x="30" y="90"/>
                </a:lnTo>
                <a:lnTo>
                  <a:pt x="42" y="90"/>
                </a:lnTo>
                <a:lnTo>
                  <a:pt x="30" y="102"/>
                </a:lnTo>
                <a:lnTo>
                  <a:pt x="18" y="102"/>
                </a:lnTo>
                <a:lnTo>
                  <a:pt x="12" y="108"/>
                </a:lnTo>
                <a:lnTo>
                  <a:pt x="0" y="11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4" name=""/>
          <p:cNvSpPr/>
          <p:nvPr/>
        </p:nvSpPr>
        <p:spPr>
          <a:xfrm>
            <a:off x="6135840" y="1366920"/>
            <a:ext cx="141120" cy="171360"/>
          </a:xfrm>
          <a:custGeom>
            <a:avLst/>
            <a:gdLst/>
            <a:ahLst/>
            <a:rect l="l" t="t" r="r" b="b"/>
            <a:pathLst>
              <a:path w="90" h="108">
                <a:moveTo>
                  <a:pt x="0" y="96"/>
                </a:moveTo>
                <a:lnTo>
                  <a:pt x="18" y="108"/>
                </a:lnTo>
                <a:lnTo>
                  <a:pt x="36" y="102"/>
                </a:lnTo>
                <a:lnTo>
                  <a:pt x="36" y="84"/>
                </a:lnTo>
                <a:lnTo>
                  <a:pt x="42" y="90"/>
                </a:lnTo>
                <a:lnTo>
                  <a:pt x="42" y="72"/>
                </a:lnTo>
                <a:lnTo>
                  <a:pt x="48" y="84"/>
                </a:lnTo>
                <a:lnTo>
                  <a:pt x="48" y="78"/>
                </a:lnTo>
                <a:lnTo>
                  <a:pt x="54" y="84"/>
                </a:lnTo>
                <a:lnTo>
                  <a:pt x="54" y="78"/>
                </a:lnTo>
                <a:lnTo>
                  <a:pt x="60" y="84"/>
                </a:lnTo>
                <a:lnTo>
                  <a:pt x="60" y="54"/>
                </a:lnTo>
                <a:lnTo>
                  <a:pt x="66" y="54"/>
                </a:lnTo>
                <a:lnTo>
                  <a:pt x="66" y="48"/>
                </a:lnTo>
                <a:lnTo>
                  <a:pt x="84" y="48"/>
                </a:lnTo>
                <a:lnTo>
                  <a:pt x="90" y="36"/>
                </a:lnTo>
                <a:lnTo>
                  <a:pt x="78" y="42"/>
                </a:lnTo>
                <a:lnTo>
                  <a:pt x="90" y="24"/>
                </a:lnTo>
                <a:lnTo>
                  <a:pt x="90" y="6"/>
                </a:lnTo>
                <a:lnTo>
                  <a:pt x="84" y="0"/>
                </a:lnTo>
                <a:lnTo>
                  <a:pt x="42" y="30"/>
                </a:lnTo>
                <a:lnTo>
                  <a:pt x="42" y="48"/>
                </a:lnTo>
                <a:lnTo>
                  <a:pt x="30" y="42"/>
                </a:lnTo>
                <a:lnTo>
                  <a:pt x="30" y="54"/>
                </a:lnTo>
                <a:lnTo>
                  <a:pt x="12" y="42"/>
                </a:lnTo>
                <a:lnTo>
                  <a:pt x="12" y="66"/>
                </a:lnTo>
                <a:lnTo>
                  <a:pt x="12" y="72"/>
                </a:lnTo>
                <a:lnTo>
                  <a:pt x="12" y="78"/>
                </a:lnTo>
                <a:lnTo>
                  <a:pt x="30" y="84"/>
                </a:lnTo>
                <a:lnTo>
                  <a:pt x="24" y="90"/>
                </a:lnTo>
                <a:lnTo>
                  <a:pt x="0" y="9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5" name=""/>
          <p:cNvSpPr/>
          <p:nvPr/>
        </p:nvSpPr>
        <p:spPr>
          <a:xfrm>
            <a:off x="6192720" y="1546200"/>
            <a:ext cx="160560" cy="142920"/>
          </a:xfrm>
          <a:custGeom>
            <a:avLst/>
            <a:gdLst/>
            <a:ahLst/>
            <a:rect l="l" t="t" r="r" b="b"/>
            <a:pathLst>
              <a:path w="102" h="90">
                <a:moveTo>
                  <a:pt x="0" y="42"/>
                </a:moveTo>
                <a:lnTo>
                  <a:pt x="18" y="48"/>
                </a:lnTo>
                <a:lnTo>
                  <a:pt x="24" y="42"/>
                </a:lnTo>
                <a:lnTo>
                  <a:pt x="42" y="54"/>
                </a:lnTo>
                <a:lnTo>
                  <a:pt x="30" y="54"/>
                </a:lnTo>
                <a:lnTo>
                  <a:pt x="42" y="66"/>
                </a:lnTo>
                <a:lnTo>
                  <a:pt x="36" y="66"/>
                </a:lnTo>
                <a:lnTo>
                  <a:pt x="42" y="66"/>
                </a:lnTo>
                <a:lnTo>
                  <a:pt x="42" y="72"/>
                </a:lnTo>
                <a:lnTo>
                  <a:pt x="54" y="72"/>
                </a:lnTo>
                <a:lnTo>
                  <a:pt x="60" y="78"/>
                </a:lnTo>
                <a:lnTo>
                  <a:pt x="66" y="66"/>
                </a:lnTo>
                <a:lnTo>
                  <a:pt x="84" y="72"/>
                </a:lnTo>
                <a:lnTo>
                  <a:pt x="72" y="78"/>
                </a:lnTo>
                <a:lnTo>
                  <a:pt x="66" y="90"/>
                </a:lnTo>
                <a:lnTo>
                  <a:pt x="72" y="90"/>
                </a:lnTo>
                <a:lnTo>
                  <a:pt x="84" y="90"/>
                </a:lnTo>
                <a:lnTo>
                  <a:pt x="102" y="60"/>
                </a:lnTo>
                <a:lnTo>
                  <a:pt x="60" y="54"/>
                </a:lnTo>
                <a:lnTo>
                  <a:pt x="54" y="42"/>
                </a:lnTo>
                <a:lnTo>
                  <a:pt x="60" y="18"/>
                </a:lnTo>
                <a:lnTo>
                  <a:pt x="36" y="0"/>
                </a:lnTo>
                <a:lnTo>
                  <a:pt x="30" y="12"/>
                </a:lnTo>
                <a:lnTo>
                  <a:pt x="42" y="30"/>
                </a:lnTo>
                <a:lnTo>
                  <a:pt x="12" y="12"/>
                </a:lnTo>
                <a:lnTo>
                  <a:pt x="18" y="30"/>
                </a:lnTo>
                <a:lnTo>
                  <a:pt x="12" y="24"/>
                </a:lnTo>
                <a:lnTo>
                  <a:pt x="12" y="36"/>
                </a:lnTo>
                <a:lnTo>
                  <a:pt x="6" y="30"/>
                </a:lnTo>
                <a:lnTo>
                  <a:pt x="0" y="4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6" name=""/>
          <p:cNvSpPr/>
          <p:nvPr/>
        </p:nvSpPr>
        <p:spPr>
          <a:xfrm>
            <a:off x="6248520" y="1776240"/>
            <a:ext cx="104760" cy="84240"/>
          </a:xfrm>
          <a:custGeom>
            <a:avLst/>
            <a:gdLst/>
            <a:ahLst/>
            <a:rect l="l" t="t" r="r" b="b"/>
            <a:pathLst>
              <a:path w="66" h="54">
                <a:moveTo>
                  <a:pt x="0" y="48"/>
                </a:moveTo>
                <a:lnTo>
                  <a:pt x="0" y="48"/>
                </a:lnTo>
                <a:lnTo>
                  <a:pt x="0" y="42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8"/>
                </a:lnTo>
                <a:lnTo>
                  <a:pt x="24" y="42"/>
                </a:lnTo>
                <a:lnTo>
                  <a:pt x="36" y="42"/>
                </a:lnTo>
                <a:lnTo>
                  <a:pt x="36" y="36"/>
                </a:lnTo>
                <a:lnTo>
                  <a:pt x="24" y="42"/>
                </a:lnTo>
                <a:lnTo>
                  <a:pt x="18" y="42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24" y="24"/>
                </a:lnTo>
                <a:lnTo>
                  <a:pt x="18" y="24"/>
                </a:lnTo>
                <a:lnTo>
                  <a:pt x="12" y="18"/>
                </a:lnTo>
                <a:lnTo>
                  <a:pt x="6" y="18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24" y="0"/>
                </a:lnTo>
                <a:lnTo>
                  <a:pt x="30" y="6"/>
                </a:lnTo>
                <a:lnTo>
                  <a:pt x="42" y="18"/>
                </a:lnTo>
                <a:lnTo>
                  <a:pt x="54" y="24"/>
                </a:lnTo>
                <a:lnTo>
                  <a:pt x="60" y="24"/>
                </a:lnTo>
                <a:lnTo>
                  <a:pt x="66" y="30"/>
                </a:lnTo>
                <a:lnTo>
                  <a:pt x="66" y="36"/>
                </a:lnTo>
                <a:lnTo>
                  <a:pt x="66" y="42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2" y="48"/>
                </a:lnTo>
                <a:lnTo>
                  <a:pt x="36" y="48"/>
                </a:lnTo>
                <a:lnTo>
                  <a:pt x="30" y="48"/>
                </a:lnTo>
                <a:lnTo>
                  <a:pt x="24" y="48"/>
                </a:lnTo>
                <a:lnTo>
                  <a:pt x="24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0" y="4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7" name=""/>
          <p:cNvSpPr/>
          <p:nvPr/>
        </p:nvSpPr>
        <p:spPr>
          <a:xfrm>
            <a:off x="6504120" y="2478240"/>
            <a:ext cx="79200" cy="68040"/>
          </a:xfrm>
          <a:custGeom>
            <a:avLst/>
            <a:gdLst/>
            <a:ahLst/>
            <a:rect l="l" t="t" r="r" b="b"/>
            <a:pathLst>
              <a:path w="48" h="42">
                <a:moveTo>
                  <a:pt x="0" y="24"/>
                </a:move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2" y="30"/>
                </a:lnTo>
                <a:lnTo>
                  <a:pt x="36" y="30"/>
                </a:lnTo>
                <a:lnTo>
                  <a:pt x="36" y="36"/>
                </a:lnTo>
                <a:lnTo>
                  <a:pt x="30" y="36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8" name=""/>
          <p:cNvSpPr/>
          <p:nvPr/>
        </p:nvSpPr>
        <p:spPr>
          <a:xfrm>
            <a:off x="6230880" y="1936800"/>
            <a:ext cx="65160" cy="76320"/>
          </a:xfrm>
          <a:custGeom>
            <a:avLst/>
            <a:gdLst/>
            <a:ahLst/>
            <a:rect l="l" t="t" r="r" b="b"/>
            <a:pathLst>
              <a:path w="42" h="48">
                <a:moveTo>
                  <a:pt x="0" y="30"/>
                </a:moveTo>
                <a:lnTo>
                  <a:pt x="0" y="36"/>
                </a:lnTo>
                <a:lnTo>
                  <a:pt x="12" y="30"/>
                </a:lnTo>
                <a:lnTo>
                  <a:pt x="18" y="18"/>
                </a:lnTo>
                <a:lnTo>
                  <a:pt x="24" y="18"/>
                </a:lnTo>
                <a:lnTo>
                  <a:pt x="24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24" y="36"/>
                </a:lnTo>
                <a:lnTo>
                  <a:pt x="18" y="36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30" y="42"/>
                </a:lnTo>
                <a:lnTo>
                  <a:pt x="36" y="42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6" y="24"/>
                </a:lnTo>
                <a:lnTo>
                  <a:pt x="0" y="24"/>
                </a:lnTo>
                <a:lnTo>
                  <a:pt x="0" y="3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9" name=""/>
          <p:cNvSpPr/>
          <p:nvPr/>
        </p:nvSpPr>
        <p:spPr>
          <a:xfrm>
            <a:off x="6478560" y="2270160"/>
            <a:ext cx="66600" cy="76320"/>
          </a:xfrm>
          <a:custGeom>
            <a:avLst/>
            <a:gdLst/>
            <a:ahLst/>
            <a:rect l="l" t="t" r="r" b="b"/>
            <a:pathLst>
              <a:path w="42" h="48">
                <a:moveTo>
                  <a:pt x="0" y="42"/>
                </a:move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42" y="18"/>
                </a:lnTo>
                <a:lnTo>
                  <a:pt x="42" y="12"/>
                </a:lnTo>
                <a:lnTo>
                  <a:pt x="36" y="12"/>
                </a:lnTo>
                <a:lnTo>
                  <a:pt x="36" y="6"/>
                </a:lnTo>
                <a:lnTo>
                  <a:pt x="42" y="0"/>
                </a:lnTo>
                <a:lnTo>
                  <a:pt x="36" y="0"/>
                </a:lnTo>
                <a:lnTo>
                  <a:pt x="30" y="0"/>
                </a:lnTo>
                <a:lnTo>
                  <a:pt x="24" y="6"/>
                </a:lnTo>
                <a:lnTo>
                  <a:pt x="24" y="12"/>
                </a:lnTo>
                <a:lnTo>
                  <a:pt x="18" y="18"/>
                </a:lnTo>
                <a:lnTo>
                  <a:pt x="12" y="24"/>
                </a:lnTo>
                <a:lnTo>
                  <a:pt x="12" y="24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0" name=""/>
          <p:cNvSpPr/>
          <p:nvPr/>
        </p:nvSpPr>
        <p:spPr>
          <a:xfrm>
            <a:off x="6686640" y="1243080"/>
            <a:ext cx="75960" cy="49320"/>
          </a:xfrm>
          <a:custGeom>
            <a:avLst/>
            <a:gdLst/>
            <a:ahLst/>
            <a:rect l="l" t="t" r="r" b="b"/>
            <a:pathLst>
              <a:path w="48" h="30">
                <a:moveTo>
                  <a:pt x="48" y="30"/>
                </a:moveTo>
                <a:lnTo>
                  <a:pt x="48" y="30"/>
                </a:lnTo>
                <a:lnTo>
                  <a:pt x="36" y="30"/>
                </a:lnTo>
                <a:lnTo>
                  <a:pt x="30" y="24"/>
                </a:lnTo>
                <a:lnTo>
                  <a:pt x="12" y="30"/>
                </a:lnTo>
                <a:lnTo>
                  <a:pt x="12" y="30"/>
                </a:lnTo>
                <a:lnTo>
                  <a:pt x="0" y="30"/>
                </a:lnTo>
                <a:lnTo>
                  <a:pt x="0" y="6"/>
                </a:lnTo>
                <a:lnTo>
                  <a:pt x="12" y="0"/>
                </a:lnTo>
                <a:lnTo>
                  <a:pt x="30" y="12"/>
                </a:lnTo>
                <a:lnTo>
                  <a:pt x="30" y="18"/>
                </a:lnTo>
                <a:lnTo>
                  <a:pt x="18" y="18"/>
                </a:lnTo>
                <a:lnTo>
                  <a:pt x="30" y="18"/>
                </a:lnTo>
                <a:lnTo>
                  <a:pt x="42" y="24"/>
                </a:lnTo>
                <a:lnTo>
                  <a:pt x="42" y="30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1" name=""/>
          <p:cNvSpPr/>
          <p:nvPr/>
        </p:nvSpPr>
        <p:spPr>
          <a:xfrm>
            <a:off x="6391440" y="1986120"/>
            <a:ext cx="47520" cy="56880"/>
          </a:xfrm>
          <a:custGeom>
            <a:avLst/>
            <a:gdLst/>
            <a:ahLst/>
            <a:rect l="l" t="t" r="r" b="b"/>
            <a:pathLst>
              <a:path w="30" h="36">
                <a:moveTo>
                  <a:pt x="0" y="12"/>
                </a:moveTo>
                <a:lnTo>
                  <a:pt x="6" y="18"/>
                </a:lnTo>
                <a:lnTo>
                  <a:pt x="6" y="36"/>
                </a:lnTo>
                <a:lnTo>
                  <a:pt x="12" y="36"/>
                </a:lnTo>
                <a:lnTo>
                  <a:pt x="24" y="36"/>
                </a:lnTo>
                <a:lnTo>
                  <a:pt x="30" y="24"/>
                </a:lnTo>
                <a:lnTo>
                  <a:pt x="24" y="24"/>
                </a:lnTo>
                <a:lnTo>
                  <a:pt x="30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6"/>
                </a:lnTo>
                <a:lnTo>
                  <a:pt x="18" y="0"/>
                </a:lnTo>
                <a:lnTo>
                  <a:pt x="12" y="0"/>
                </a:lnTo>
                <a:lnTo>
                  <a:pt x="6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2" name=""/>
          <p:cNvSpPr/>
          <p:nvPr/>
        </p:nvSpPr>
        <p:spPr>
          <a:xfrm>
            <a:off x="6942240" y="3068640"/>
            <a:ext cx="66600" cy="38160"/>
          </a:xfrm>
          <a:custGeom>
            <a:avLst/>
            <a:gdLst/>
            <a:ahLst/>
            <a:rect l="l" t="t" r="r" b="b"/>
            <a:pathLst>
              <a:path w="42" h="24">
                <a:moveTo>
                  <a:pt x="0" y="12"/>
                </a:move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36" y="6"/>
                </a:lnTo>
                <a:lnTo>
                  <a:pt x="30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3" name=""/>
          <p:cNvSpPr/>
          <p:nvPr/>
        </p:nvSpPr>
        <p:spPr>
          <a:xfrm>
            <a:off x="6078600" y="1546200"/>
            <a:ext cx="65160" cy="47520"/>
          </a:xfrm>
          <a:custGeom>
            <a:avLst/>
            <a:gdLst/>
            <a:ahLst/>
            <a:rect l="l" t="t" r="r" b="b"/>
            <a:pathLst>
              <a:path w="42" h="30">
                <a:moveTo>
                  <a:pt x="0" y="12"/>
                </a:moveTo>
                <a:lnTo>
                  <a:pt x="6" y="6"/>
                </a:lnTo>
                <a:lnTo>
                  <a:pt x="18" y="6"/>
                </a:lnTo>
                <a:lnTo>
                  <a:pt x="36" y="0"/>
                </a:lnTo>
                <a:lnTo>
                  <a:pt x="42" y="6"/>
                </a:lnTo>
                <a:lnTo>
                  <a:pt x="42" y="12"/>
                </a:lnTo>
                <a:lnTo>
                  <a:pt x="36" y="6"/>
                </a:lnTo>
                <a:lnTo>
                  <a:pt x="42" y="12"/>
                </a:lnTo>
                <a:lnTo>
                  <a:pt x="24" y="24"/>
                </a:lnTo>
                <a:lnTo>
                  <a:pt x="36" y="24"/>
                </a:lnTo>
                <a:lnTo>
                  <a:pt x="36" y="30"/>
                </a:lnTo>
                <a:lnTo>
                  <a:pt x="18" y="30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4" name=""/>
          <p:cNvSpPr/>
          <p:nvPr/>
        </p:nvSpPr>
        <p:spPr>
          <a:xfrm>
            <a:off x="6288120" y="1890720"/>
            <a:ext cx="65160" cy="74520"/>
          </a:xfrm>
          <a:custGeom>
            <a:avLst/>
            <a:gdLst/>
            <a:ahLst/>
            <a:rect l="l" t="t" r="r" b="b"/>
            <a:pathLst>
              <a:path w="42" h="48">
                <a:moveTo>
                  <a:pt x="0" y="36"/>
                </a:moveTo>
                <a:lnTo>
                  <a:pt x="6" y="48"/>
                </a:lnTo>
                <a:lnTo>
                  <a:pt x="12" y="48"/>
                </a:lnTo>
                <a:lnTo>
                  <a:pt x="24" y="30"/>
                </a:lnTo>
                <a:lnTo>
                  <a:pt x="24" y="24"/>
                </a:lnTo>
                <a:lnTo>
                  <a:pt x="30" y="18"/>
                </a:lnTo>
                <a:lnTo>
                  <a:pt x="36" y="6"/>
                </a:lnTo>
                <a:lnTo>
                  <a:pt x="42" y="6"/>
                </a:lnTo>
                <a:lnTo>
                  <a:pt x="36" y="0"/>
                </a:lnTo>
                <a:lnTo>
                  <a:pt x="36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18" y="12"/>
                </a:lnTo>
                <a:lnTo>
                  <a:pt x="18" y="18"/>
                </a:lnTo>
                <a:lnTo>
                  <a:pt x="12" y="18"/>
                </a:lnTo>
                <a:lnTo>
                  <a:pt x="12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12" y="24"/>
                </a:lnTo>
                <a:lnTo>
                  <a:pt x="12" y="24"/>
                </a:lnTo>
                <a:lnTo>
                  <a:pt x="6" y="30"/>
                </a:lnTo>
                <a:lnTo>
                  <a:pt x="0" y="3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5" name=""/>
          <p:cNvSpPr/>
          <p:nvPr/>
        </p:nvSpPr>
        <p:spPr>
          <a:xfrm>
            <a:off x="6099120" y="1614600"/>
            <a:ext cx="25560" cy="66600"/>
          </a:xfrm>
          <a:custGeom>
            <a:avLst/>
            <a:gdLst/>
            <a:ahLst/>
            <a:rect l="l" t="t" r="r" b="b"/>
            <a:pathLst>
              <a:path w="18" h="42">
                <a:moveTo>
                  <a:pt x="0" y="18"/>
                </a:moveTo>
                <a:lnTo>
                  <a:pt x="6" y="42"/>
                </a:lnTo>
                <a:lnTo>
                  <a:pt x="18" y="42"/>
                </a:lnTo>
                <a:lnTo>
                  <a:pt x="18" y="36"/>
                </a:lnTo>
                <a:lnTo>
                  <a:pt x="6" y="36"/>
                </a:lnTo>
                <a:lnTo>
                  <a:pt x="18" y="36"/>
                </a:lnTo>
                <a:lnTo>
                  <a:pt x="6" y="24"/>
                </a:lnTo>
                <a:lnTo>
                  <a:pt x="12" y="24"/>
                </a:lnTo>
                <a:lnTo>
                  <a:pt x="18" y="12"/>
                </a:lnTo>
                <a:lnTo>
                  <a:pt x="6" y="0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6" name=""/>
          <p:cNvSpPr/>
          <p:nvPr/>
        </p:nvSpPr>
        <p:spPr>
          <a:xfrm>
            <a:off x="6421320" y="1936800"/>
            <a:ext cx="27000" cy="39600"/>
          </a:xfrm>
          <a:custGeom>
            <a:avLst/>
            <a:gdLst/>
            <a:ahLst/>
            <a:rect l="l" t="t" r="r" b="b"/>
            <a:pathLst>
              <a:path w="18" h="24">
                <a:moveTo>
                  <a:pt x="0" y="0"/>
                </a:moveTo>
                <a:lnTo>
                  <a:pt x="0" y="0"/>
                </a:lnTo>
                <a:lnTo>
                  <a:pt x="12" y="6"/>
                </a:lnTo>
                <a:lnTo>
                  <a:pt x="12" y="12"/>
                </a:lnTo>
                <a:lnTo>
                  <a:pt x="18" y="12"/>
                </a:lnTo>
                <a:lnTo>
                  <a:pt x="12" y="18"/>
                </a:lnTo>
                <a:lnTo>
                  <a:pt x="18" y="18"/>
                </a:lnTo>
                <a:lnTo>
                  <a:pt x="12" y="24"/>
                </a:lnTo>
                <a:lnTo>
                  <a:pt x="18" y="24"/>
                </a:lnTo>
                <a:lnTo>
                  <a:pt x="12" y="24"/>
                </a:lnTo>
                <a:lnTo>
                  <a:pt x="12" y="18"/>
                </a:lnTo>
                <a:lnTo>
                  <a:pt x="6" y="18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7" name=""/>
          <p:cNvSpPr/>
          <p:nvPr/>
        </p:nvSpPr>
        <p:spPr>
          <a:xfrm>
            <a:off x="7265880" y="2916360"/>
            <a:ext cx="38160" cy="20520"/>
          </a:xfrm>
          <a:custGeom>
            <a:avLst/>
            <a:gdLst/>
            <a:ahLst/>
            <a:rect l="l" t="t" r="r" b="b"/>
            <a:pathLst>
              <a:path w="24" h="12">
                <a:moveTo>
                  <a:pt x="0" y="12"/>
                </a:move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18" y="6"/>
                </a:lnTo>
                <a:lnTo>
                  <a:pt x="12" y="6"/>
                </a:lnTo>
                <a:lnTo>
                  <a:pt x="12" y="0"/>
                </a:ln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8" name=""/>
          <p:cNvSpPr/>
          <p:nvPr/>
        </p:nvSpPr>
        <p:spPr>
          <a:xfrm>
            <a:off x="6676920" y="1292400"/>
            <a:ext cx="38160" cy="26640"/>
          </a:xfrm>
          <a:custGeom>
            <a:avLst/>
            <a:gdLst/>
            <a:ahLst/>
            <a:rect l="l" t="t" r="r" b="b"/>
            <a:pathLst>
              <a:path w="24" h="18">
                <a:moveTo>
                  <a:pt x="0" y="0"/>
                </a:moveTo>
                <a:lnTo>
                  <a:pt x="6" y="0"/>
                </a:lnTo>
                <a:lnTo>
                  <a:pt x="18" y="0"/>
                </a:lnTo>
                <a:lnTo>
                  <a:pt x="18" y="12"/>
                </a:lnTo>
                <a:lnTo>
                  <a:pt x="24" y="12"/>
                </a:lnTo>
                <a:lnTo>
                  <a:pt x="18" y="18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9" name=""/>
          <p:cNvSpPr/>
          <p:nvPr/>
        </p:nvSpPr>
        <p:spPr>
          <a:xfrm>
            <a:off x="6238800" y="1689120"/>
            <a:ext cx="30240" cy="2052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6"/>
                </a:moveTo>
                <a:lnTo>
                  <a:pt x="12" y="12"/>
                </a:lnTo>
                <a:lnTo>
                  <a:pt x="18" y="6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0" name=""/>
          <p:cNvSpPr/>
          <p:nvPr/>
        </p:nvSpPr>
        <p:spPr>
          <a:xfrm>
            <a:off x="6164280" y="1803240"/>
            <a:ext cx="38160" cy="20880"/>
          </a:xfrm>
          <a:custGeom>
            <a:avLst/>
            <a:gdLst/>
            <a:ahLst/>
            <a:rect l="l" t="t" r="r" b="b"/>
            <a:pathLst>
              <a:path w="24" h="12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8" y="0"/>
                </a:lnTo>
                <a:lnTo>
                  <a:pt x="24" y="0"/>
                </a:lnTo>
                <a:lnTo>
                  <a:pt x="18" y="0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1" name=""/>
          <p:cNvSpPr/>
          <p:nvPr/>
        </p:nvSpPr>
        <p:spPr>
          <a:xfrm>
            <a:off x="6780240" y="1204920"/>
            <a:ext cx="38160" cy="30240"/>
          </a:xfrm>
          <a:custGeom>
            <a:avLst/>
            <a:gdLst/>
            <a:ahLst/>
            <a:rect l="l" t="t" r="r" b="b"/>
            <a:pathLst>
              <a:path w="24" h="18">
                <a:moveTo>
                  <a:pt x="0" y="18"/>
                </a:moveTo>
                <a:lnTo>
                  <a:pt x="12" y="6"/>
                </a:lnTo>
                <a:lnTo>
                  <a:pt x="6" y="6"/>
                </a:lnTo>
                <a:lnTo>
                  <a:pt x="18" y="6"/>
                </a:lnTo>
                <a:lnTo>
                  <a:pt x="12" y="6"/>
                </a:lnTo>
                <a:lnTo>
                  <a:pt x="24" y="0"/>
                </a:lnTo>
                <a:lnTo>
                  <a:pt x="24" y="6"/>
                </a:lnTo>
                <a:lnTo>
                  <a:pt x="18" y="6"/>
                </a:lnTo>
                <a:lnTo>
                  <a:pt x="18" y="12"/>
                </a:lnTo>
                <a:lnTo>
                  <a:pt x="6" y="12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2" name=""/>
          <p:cNvSpPr/>
          <p:nvPr/>
        </p:nvSpPr>
        <p:spPr>
          <a:xfrm>
            <a:off x="6723000" y="1197000"/>
            <a:ext cx="30240" cy="27000"/>
          </a:xfrm>
          <a:custGeom>
            <a:avLst/>
            <a:gdLst/>
            <a:ahLst/>
            <a:rect l="l" t="t" r="r" b="b"/>
            <a:pathLst>
              <a:path w="18" h="18">
                <a:moveTo>
                  <a:pt x="0" y="6"/>
                </a:moveTo>
                <a:lnTo>
                  <a:pt x="6" y="12"/>
                </a:lnTo>
                <a:lnTo>
                  <a:pt x="12" y="12"/>
                </a:lnTo>
                <a:lnTo>
                  <a:pt x="18" y="18"/>
                </a:lnTo>
                <a:lnTo>
                  <a:pt x="18" y="12"/>
                </a:lnTo>
                <a:lnTo>
                  <a:pt x="12" y="6"/>
                </a:lnTo>
                <a:lnTo>
                  <a:pt x="12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3" name=""/>
          <p:cNvSpPr/>
          <p:nvPr/>
        </p:nvSpPr>
        <p:spPr>
          <a:xfrm>
            <a:off x="6099120" y="1593720"/>
            <a:ext cx="25560" cy="208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0"/>
                </a:moveTo>
                <a:lnTo>
                  <a:pt x="18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6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4" name=""/>
          <p:cNvSpPr/>
          <p:nvPr/>
        </p:nvSpPr>
        <p:spPr>
          <a:xfrm>
            <a:off x="6202440" y="1766880"/>
            <a:ext cx="36360" cy="28440"/>
          </a:xfrm>
          <a:custGeom>
            <a:avLst/>
            <a:gdLst/>
            <a:ahLst/>
            <a:rect l="l" t="t" r="r" b="b"/>
            <a:pathLst>
              <a:path w="24" h="18">
                <a:moveTo>
                  <a:pt x="0" y="18"/>
                </a:moveTo>
                <a:lnTo>
                  <a:pt x="18" y="6"/>
                </a:lnTo>
                <a:lnTo>
                  <a:pt x="18" y="0"/>
                </a:lnTo>
                <a:lnTo>
                  <a:pt x="24" y="6"/>
                </a:lnTo>
                <a:lnTo>
                  <a:pt x="18" y="12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5" name=""/>
          <p:cNvSpPr/>
          <p:nvPr/>
        </p:nvSpPr>
        <p:spPr>
          <a:xfrm>
            <a:off x="6078600" y="1689120"/>
            <a:ext cx="28440" cy="2052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12"/>
                </a:moveTo>
                <a:lnTo>
                  <a:pt x="12" y="0"/>
                </a:lnTo>
                <a:lnTo>
                  <a:pt x="18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6" name=""/>
          <p:cNvSpPr/>
          <p:nvPr/>
        </p:nvSpPr>
        <p:spPr>
          <a:xfrm>
            <a:off x="6735600" y="1300320"/>
            <a:ext cx="17640" cy="1872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6" y="12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7" name=""/>
          <p:cNvSpPr/>
          <p:nvPr/>
        </p:nvSpPr>
        <p:spPr>
          <a:xfrm>
            <a:off x="6723000" y="1235160"/>
            <a:ext cx="20880" cy="792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12" y="6"/>
                </a:lnTo>
                <a:lnTo>
                  <a:pt x="1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8" name=""/>
          <p:cNvSpPr/>
          <p:nvPr/>
        </p:nvSpPr>
        <p:spPr>
          <a:xfrm>
            <a:off x="6296040" y="1593720"/>
            <a:ext cx="9360" cy="39960"/>
          </a:xfrm>
          <a:custGeom>
            <a:avLst/>
            <a:gdLst/>
            <a:ahLst/>
            <a:rect l="l" t="t" r="r" b="b"/>
            <a:pathLst>
              <a:path w="6" h="24">
                <a:moveTo>
                  <a:pt x="0" y="18"/>
                </a:moveTo>
                <a:lnTo>
                  <a:pt x="6" y="0"/>
                </a:lnTo>
                <a:lnTo>
                  <a:pt x="6" y="24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9" name=""/>
          <p:cNvSpPr/>
          <p:nvPr/>
        </p:nvSpPr>
        <p:spPr>
          <a:xfrm>
            <a:off x="6780240" y="1243080"/>
            <a:ext cx="2052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2"/>
                </a:moveTo>
                <a:lnTo>
                  <a:pt x="6" y="12"/>
                </a:lnTo>
                <a:lnTo>
                  <a:pt x="6" y="6"/>
                </a:lnTo>
                <a:lnTo>
                  <a:pt x="6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0" y="0"/>
                </a:lnTo>
                <a:lnTo>
                  <a:pt x="6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0" name=""/>
          <p:cNvSpPr/>
          <p:nvPr/>
        </p:nvSpPr>
        <p:spPr>
          <a:xfrm>
            <a:off x="6269040" y="1890720"/>
            <a:ext cx="19080" cy="2700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12" y="6"/>
                </a:lnTo>
                <a:lnTo>
                  <a:pt x="12" y="0"/>
                </a:lnTo>
                <a:lnTo>
                  <a:pt x="6" y="6"/>
                </a:lnTo>
                <a:lnTo>
                  <a:pt x="0" y="12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1" name=""/>
          <p:cNvSpPr/>
          <p:nvPr/>
        </p:nvSpPr>
        <p:spPr>
          <a:xfrm>
            <a:off x="6743880" y="1254240"/>
            <a:ext cx="18720" cy="172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2"/>
                </a:moveTo>
                <a:lnTo>
                  <a:pt x="6" y="6"/>
                </a:lnTo>
                <a:lnTo>
                  <a:pt x="12" y="0"/>
                </a:lnTo>
                <a:lnTo>
                  <a:pt x="12" y="6"/>
                </a:lnTo>
                <a:lnTo>
                  <a:pt x="12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2" name=""/>
          <p:cNvSpPr/>
          <p:nvPr/>
        </p:nvSpPr>
        <p:spPr>
          <a:xfrm>
            <a:off x="6486480" y="2508120"/>
            <a:ext cx="1764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3" name=""/>
          <p:cNvSpPr/>
          <p:nvPr/>
        </p:nvSpPr>
        <p:spPr>
          <a:xfrm>
            <a:off x="6269040" y="1719360"/>
            <a:ext cx="19080" cy="9360"/>
          </a:xfrm>
          <a:custGeom>
            <a:avLst/>
            <a:gdLst/>
            <a:ahLst/>
            <a:rect l="l" t="t" r="r" b="b"/>
            <a:pathLst>
              <a:path w="12" h="6">
                <a:moveTo>
                  <a:pt x="0" y="0"/>
                </a:moveTo>
                <a:lnTo>
                  <a:pt x="12" y="6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4" name=""/>
          <p:cNvSpPr/>
          <p:nvPr/>
        </p:nvSpPr>
        <p:spPr>
          <a:xfrm>
            <a:off x="6334200" y="1986120"/>
            <a:ext cx="9360" cy="172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5" name=""/>
          <p:cNvSpPr/>
          <p:nvPr/>
        </p:nvSpPr>
        <p:spPr>
          <a:xfrm>
            <a:off x="6343560" y="1871640"/>
            <a:ext cx="9720" cy="79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6" name=""/>
          <p:cNvSpPr/>
          <p:nvPr/>
        </p:nvSpPr>
        <p:spPr>
          <a:xfrm>
            <a:off x="6353280" y="1860480"/>
            <a:ext cx="1116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0" y="6"/>
                </a:moveTo>
                <a:lnTo>
                  <a:pt x="0" y="12"/>
                </a:lnTo>
                <a:lnTo>
                  <a:pt x="6" y="6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7" name=""/>
          <p:cNvSpPr/>
          <p:nvPr/>
        </p:nvSpPr>
        <p:spPr>
          <a:xfrm>
            <a:off x="6124680" y="1538280"/>
            <a:ext cx="11160" cy="792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8" name=""/>
          <p:cNvSpPr/>
          <p:nvPr/>
        </p:nvSpPr>
        <p:spPr>
          <a:xfrm>
            <a:off x="6202440" y="1509840"/>
            <a:ext cx="9360" cy="93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9" name=""/>
          <p:cNvSpPr/>
          <p:nvPr/>
        </p:nvSpPr>
        <p:spPr>
          <a:xfrm>
            <a:off x="6124680" y="1527120"/>
            <a:ext cx="1116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6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0" name=""/>
          <p:cNvSpPr/>
          <p:nvPr/>
        </p:nvSpPr>
        <p:spPr>
          <a:xfrm>
            <a:off x="6762600" y="128124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1" name=""/>
          <p:cNvSpPr/>
          <p:nvPr/>
        </p:nvSpPr>
        <p:spPr>
          <a:xfrm>
            <a:off x="6269040" y="1917720"/>
            <a:ext cx="79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2" name=""/>
          <p:cNvSpPr/>
          <p:nvPr/>
        </p:nvSpPr>
        <p:spPr>
          <a:xfrm>
            <a:off x="6772320" y="1281240"/>
            <a:ext cx="7920" cy="1440"/>
          </a:xfrm>
          <a:prstGeom prst="rect">
            <a:avLst/>
          </a:prstGeom>
          <a:solidFill>
            <a:srgbClr val="00f008"/>
          </a:solidFill>
          <a:ln cap="rnd" w="648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3" name=""/>
          <p:cNvSpPr/>
          <p:nvPr/>
        </p:nvSpPr>
        <p:spPr>
          <a:xfrm>
            <a:off x="6762600" y="1281240"/>
            <a:ext cx="972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6" y="0"/>
                </a:move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4" name=""/>
          <p:cNvSpPr/>
          <p:nvPr/>
        </p:nvSpPr>
        <p:spPr>
          <a:xfrm>
            <a:off x="9842400" y="4067280"/>
            <a:ext cx="657360" cy="960480"/>
          </a:xfrm>
          <a:custGeom>
            <a:avLst/>
            <a:gdLst/>
            <a:ahLst/>
            <a:rect l="l" t="t" r="r" b="b"/>
            <a:pathLst>
              <a:path w="414" h="606">
                <a:moveTo>
                  <a:pt x="0" y="510"/>
                </a:moveTo>
                <a:lnTo>
                  <a:pt x="0" y="516"/>
                </a:lnTo>
                <a:lnTo>
                  <a:pt x="6" y="516"/>
                </a:lnTo>
                <a:lnTo>
                  <a:pt x="6" y="516"/>
                </a:lnTo>
                <a:lnTo>
                  <a:pt x="6" y="516"/>
                </a:lnTo>
                <a:lnTo>
                  <a:pt x="12" y="522"/>
                </a:lnTo>
                <a:lnTo>
                  <a:pt x="18" y="516"/>
                </a:lnTo>
                <a:lnTo>
                  <a:pt x="18" y="516"/>
                </a:lnTo>
                <a:lnTo>
                  <a:pt x="18" y="510"/>
                </a:lnTo>
                <a:lnTo>
                  <a:pt x="18" y="510"/>
                </a:lnTo>
                <a:lnTo>
                  <a:pt x="18" y="510"/>
                </a:lnTo>
                <a:lnTo>
                  <a:pt x="18" y="510"/>
                </a:lnTo>
                <a:lnTo>
                  <a:pt x="24" y="510"/>
                </a:lnTo>
                <a:lnTo>
                  <a:pt x="24" y="510"/>
                </a:lnTo>
                <a:lnTo>
                  <a:pt x="24" y="516"/>
                </a:lnTo>
                <a:lnTo>
                  <a:pt x="24" y="516"/>
                </a:lnTo>
                <a:lnTo>
                  <a:pt x="24" y="522"/>
                </a:lnTo>
                <a:lnTo>
                  <a:pt x="24" y="522"/>
                </a:lnTo>
                <a:lnTo>
                  <a:pt x="24" y="516"/>
                </a:lnTo>
                <a:lnTo>
                  <a:pt x="24" y="516"/>
                </a:lnTo>
                <a:lnTo>
                  <a:pt x="18" y="516"/>
                </a:lnTo>
                <a:lnTo>
                  <a:pt x="18" y="516"/>
                </a:lnTo>
                <a:lnTo>
                  <a:pt x="18" y="516"/>
                </a:lnTo>
                <a:lnTo>
                  <a:pt x="18" y="516"/>
                </a:lnTo>
                <a:lnTo>
                  <a:pt x="24" y="522"/>
                </a:lnTo>
                <a:lnTo>
                  <a:pt x="18" y="528"/>
                </a:lnTo>
                <a:lnTo>
                  <a:pt x="12" y="522"/>
                </a:lnTo>
                <a:lnTo>
                  <a:pt x="6" y="522"/>
                </a:lnTo>
                <a:lnTo>
                  <a:pt x="6" y="522"/>
                </a:lnTo>
                <a:lnTo>
                  <a:pt x="6" y="522"/>
                </a:lnTo>
                <a:lnTo>
                  <a:pt x="6" y="528"/>
                </a:lnTo>
                <a:lnTo>
                  <a:pt x="12" y="528"/>
                </a:lnTo>
                <a:lnTo>
                  <a:pt x="12" y="528"/>
                </a:lnTo>
                <a:lnTo>
                  <a:pt x="12" y="528"/>
                </a:lnTo>
                <a:lnTo>
                  <a:pt x="18" y="528"/>
                </a:lnTo>
                <a:lnTo>
                  <a:pt x="18" y="528"/>
                </a:lnTo>
                <a:lnTo>
                  <a:pt x="18" y="528"/>
                </a:lnTo>
                <a:lnTo>
                  <a:pt x="18" y="528"/>
                </a:lnTo>
                <a:lnTo>
                  <a:pt x="18" y="528"/>
                </a:lnTo>
                <a:lnTo>
                  <a:pt x="18" y="534"/>
                </a:lnTo>
                <a:lnTo>
                  <a:pt x="18" y="534"/>
                </a:lnTo>
                <a:lnTo>
                  <a:pt x="24" y="534"/>
                </a:lnTo>
                <a:lnTo>
                  <a:pt x="18" y="534"/>
                </a:lnTo>
                <a:lnTo>
                  <a:pt x="24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0" y="540"/>
                </a:lnTo>
                <a:lnTo>
                  <a:pt x="36" y="540"/>
                </a:lnTo>
                <a:lnTo>
                  <a:pt x="36" y="546"/>
                </a:lnTo>
                <a:lnTo>
                  <a:pt x="36" y="546"/>
                </a:lnTo>
                <a:lnTo>
                  <a:pt x="36" y="552"/>
                </a:lnTo>
                <a:lnTo>
                  <a:pt x="42" y="552"/>
                </a:lnTo>
                <a:lnTo>
                  <a:pt x="42" y="558"/>
                </a:lnTo>
                <a:lnTo>
                  <a:pt x="48" y="558"/>
                </a:lnTo>
                <a:lnTo>
                  <a:pt x="48" y="558"/>
                </a:lnTo>
                <a:lnTo>
                  <a:pt x="48" y="564"/>
                </a:lnTo>
                <a:lnTo>
                  <a:pt x="48" y="558"/>
                </a:lnTo>
                <a:lnTo>
                  <a:pt x="54" y="564"/>
                </a:lnTo>
                <a:lnTo>
                  <a:pt x="54" y="564"/>
                </a:lnTo>
                <a:lnTo>
                  <a:pt x="54" y="564"/>
                </a:lnTo>
                <a:lnTo>
                  <a:pt x="54" y="570"/>
                </a:lnTo>
                <a:lnTo>
                  <a:pt x="54" y="570"/>
                </a:lnTo>
                <a:lnTo>
                  <a:pt x="60" y="576"/>
                </a:lnTo>
                <a:lnTo>
                  <a:pt x="60" y="576"/>
                </a:lnTo>
                <a:lnTo>
                  <a:pt x="60" y="576"/>
                </a:lnTo>
                <a:lnTo>
                  <a:pt x="60" y="576"/>
                </a:lnTo>
                <a:lnTo>
                  <a:pt x="60" y="576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0" y="588"/>
                </a:lnTo>
                <a:lnTo>
                  <a:pt x="60" y="588"/>
                </a:lnTo>
                <a:lnTo>
                  <a:pt x="72" y="594"/>
                </a:lnTo>
                <a:lnTo>
                  <a:pt x="78" y="594"/>
                </a:lnTo>
                <a:lnTo>
                  <a:pt x="78" y="600"/>
                </a:lnTo>
                <a:lnTo>
                  <a:pt x="84" y="600"/>
                </a:lnTo>
                <a:lnTo>
                  <a:pt x="84" y="594"/>
                </a:lnTo>
                <a:lnTo>
                  <a:pt x="78" y="594"/>
                </a:lnTo>
                <a:lnTo>
                  <a:pt x="78" y="588"/>
                </a:lnTo>
                <a:lnTo>
                  <a:pt x="84" y="582"/>
                </a:lnTo>
                <a:lnTo>
                  <a:pt x="84" y="564"/>
                </a:lnTo>
                <a:lnTo>
                  <a:pt x="72" y="552"/>
                </a:lnTo>
                <a:lnTo>
                  <a:pt x="84" y="534"/>
                </a:lnTo>
                <a:lnTo>
                  <a:pt x="90" y="528"/>
                </a:lnTo>
                <a:lnTo>
                  <a:pt x="108" y="504"/>
                </a:lnTo>
                <a:lnTo>
                  <a:pt x="108" y="492"/>
                </a:lnTo>
                <a:lnTo>
                  <a:pt x="114" y="486"/>
                </a:lnTo>
                <a:lnTo>
                  <a:pt x="120" y="510"/>
                </a:lnTo>
                <a:lnTo>
                  <a:pt x="126" y="516"/>
                </a:lnTo>
                <a:lnTo>
                  <a:pt x="126" y="510"/>
                </a:lnTo>
                <a:lnTo>
                  <a:pt x="132" y="510"/>
                </a:lnTo>
                <a:lnTo>
                  <a:pt x="132" y="510"/>
                </a:lnTo>
                <a:lnTo>
                  <a:pt x="138" y="510"/>
                </a:lnTo>
                <a:lnTo>
                  <a:pt x="144" y="504"/>
                </a:lnTo>
                <a:lnTo>
                  <a:pt x="156" y="510"/>
                </a:lnTo>
                <a:lnTo>
                  <a:pt x="162" y="534"/>
                </a:lnTo>
                <a:lnTo>
                  <a:pt x="168" y="534"/>
                </a:lnTo>
                <a:lnTo>
                  <a:pt x="180" y="540"/>
                </a:lnTo>
                <a:lnTo>
                  <a:pt x="186" y="552"/>
                </a:lnTo>
                <a:lnTo>
                  <a:pt x="198" y="582"/>
                </a:lnTo>
                <a:lnTo>
                  <a:pt x="192" y="600"/>
                </a:lnTo>
                <a:lnTo>
                  <a:pt x="192" y="606"/>
                </a:lnTo>
                <a:lnTo>
                  <a:pt x="192" y="606"/>
                </a:lnTo>
                <a:lnTo>
                  <a:pt x="198" y="606"/>
                </a:lnTo>
                <a:lnTo>
                  <a:pt x="210" y="594"/>
                </a:lnTo>
                <a:lnTo>
                  <a:pt x="204" y="576"/>
                </a:lnTo>
                <a:lnTo>
                  <a:pt x="240" y="552"/>
                </a:lnTo>
                <a:lnTo>
                  <a:pt x="252" y="564"/>
                </a:lnTo>
                <a:lnTo>
                  <a:pt x="258" y="564"/>
                </a:lnTo>
                <a:lnTo>
                  <a:pt x="270" y="540"/>
                </a:lnTo>
                <a:lnTo>
                  <a:pt x="294" y="546"/>
                </a:lnTo>
                <a:lnTo>
                  <a:pt x="306" y="534"/>
                </a:lnTo>
                <a:lnTo>
                  <a:pt x="312" y="540"/>
                </a:lnTo>
                <a:lnTo>
                  <a:pt x="360" y="534"/>
                </a:lnTo>
                <a:lnTo>
                  <a:pt x="354" y="534"/>
                </a:lnTo>
                <a:lnTo>
                  <a:pt x="366" y="534"/>
                </a:lnTo>
                <a:lnTo>
                  <a:pt x="366" y="474"/>
                </a:lnTo>
                <a:lnTo>
                  <a:pt x="360" y="462"/>
                </a:lnTo>
                <a:lnTo>
                  <a:pt x="378" y="456"/>
                </a:lnTo>
                <a:lnTo>
                  <a:pt x="384" y="456"/>
                </a:lnTo>
                <a:lnTo>
                  <a:pt x="390" y="456"/>
                </a:lnTo>
                <a:lnTo>
                  <a:pt x="396" y="444"/>
                </a:lnTo>
                <a:lnTo>
                  <a:pt x="408" y="426"/>
                </a:lnTo>
                <a:lnTo>
                  <a:pt x="414" y="414"/>
                </a:lnTo>
                <a:lnTo>
                  <a:pt x="402" y="408"/>
                </a:lnTo>
                <a:lnTo>
                  <a:pt x="390" y="390"/>
                </a:lnTo>
                <a:lnTo>
                  <a:pt x="384" y="384"/>
                </a:lnTo>
                <a:lnTo>
                  <a:pt x="384" y="384"/>
                </a:lnTo>
                <a:lnTo>
                  <a:pt x="372" y="378"/>
                </a:lnTo>
                <a:lnTo>
                  <a:pt x="366" y="348"/>
                </a:lnTo>
                <a:lnTo>
                  <a:pt x="360" y="348"/>
                </a:lnTo>
                <a:lnTo>
                  <a:pt x="354" y="330"/>
                </a:lnTo>
                <a:lnTo>
                  <a:pt x="360" y="300"/>
                </a:lnTo>
                <a:lnTo>
                  <a:pt x="372" y="300"/>
                </a:lnTo>
                <a:lnTo>
                  <a:pt x="372" y="294"/>
                </a:lnTo>
                <a:lnTo>
                  <a:pt x="378" y="294"/>
                </a:lnTo>
                <a:lnTo>
                  <a:pt x="378" y="276"/>
                </a:lnTo>
                <a:lnTo>
                  <a:pt x="384" y="276"/>
                </a:lnTo>
                <a:lnTo>
                  <a:pt x="384" y="264"/>
                </a:lnTo>
                <a:lnTo>
                  <a:pt x="378" y="264"/>
                </a:lnTo>
                <a:lnTo>
                  <a:pt x="366" y="252"/>
                </a:lnTo>
                <a:lnTo>
                  <a:pt x="366" y="240"/>
                </a:lnTo>
                <a:lnTo>
                  <a:pt x="372" y="234"/>
                </a:lnTo>
                <a:lnTo>
                  <a:pt x="372" y="228"/>
                </a:lnTo>
                <a:lnTo>
                  <a:pt x="378" y="228"/>
                </a:lnTo>
                <a:lnTo>
                  <a:pt x="390" y="228"/>
                </a:lnTo>
                <a:lnTo>
                  <a:pt x="390" y="228"/>
                </a:lnTo>
                <a:lnTo>
                  <a:pt x="384" y="216"/>
                </a:lnTo>
                <a:lnTo>
                  <a:pt x="378" y="216"/>
                </a:lnTo>
                <a:lnTo>
                  <a:pt x="360" y="204"/>
                </a:lnTo>
                <a:lnTo>
                  <a:pt x="348" y="216"/>
                </a:lnTo>
                <a:lnTo>
                  <a:pt x="336" y="240"/>
                </a:lnTo>
                <a:lnTo>
                  <a:pt x="330" y="234"/>
                </a:lnTo>
                <a:lnTo>
                  <a:pt x="324" y="216"/>
                </a:lnTo>
                <a:lnTo>
                  <a:pt x="288" y="210"/>
                </a:lnTo>
                <a:lnTo>
                  <a:pt x="288" y="198"/>
                </a:lnTo>
                <a:lnTo>
                  <a:pt x="282" y="198"/>
                </a:lnTo>
                <a:lnTo>
                  <a:pt x="270" y="192"/>
                </a:lnTo>
                <a:lnTo>
                  <a:pt x="264" y="186"/>
                </a:lnTo>
                <a:lnTo>
                  <a:pt x="282" y="180"/>
                </a:lnTo>
                <a:lnTo>
                  <a:pt x="282" y="174"/>
                </a:lnTo>
                <a:lnTo>
                  <a:pt x="264" y="162"/>
                </a:lnTo>
                <a:lnTo>
                  <a:pt x="276" y="144"/>
                </a:lnTo>
                <a:lnTo>
                  <a:pt x="270" y="132"/>
                </a:lnTo>
                <a:lnTo>
                  <a:pt x="252" y="132"/>
                </a:lnTo>
                <a:lnTo>
                  <a:pt x="246" y="120"/>
                </a:lnTo>
                <a:lnTo>
                  <a:pt x="240" y="126"/>
                </a:lnTo>
                <a:lnTo>
                  <a:pt x="234" y="120"/>
                </a:lnTo>
                <a:lnTo>
                  <a:pt x="216" y="102"/>
                </a:lnTo>
                <a:lnTo>
                  <a:pt x="210" y="54"/>
                </a:lnTo>
                <a:lnTo>
                  <a:pt x="210" y="60"/>
                </a:lnTo>
                <a:lnTo>
                  <a:pt x="204" y="60"/>
                </a:lnTo>
                <a:lnTo>
                  <a:pt x="192" y="42"/>
                </a:lnTo>
                <a:lnTo>
                  <a:pt x="186" y="36"/>
                </a:lnTo>
                <a:lnTo>
                  <a:pt x="180" y="30"/>
                </a:lnTo>
                <a:lnTo>
                  <a:pt x="174" y="24"/>
                </a:lnTo>
                <a:lnTo>
                  <a:pt x="162" y="12"/>
                </a:lnTo>
                <a:lnTo>
                  <a:pt x="162" y="6"/>
                </a:lnTo>
                <a:lnTo>
                  <a:pt x="156" y="6"/>
                </a:lnTo>
                <a:lnTo>
                  <a:pt x="156" y="6"/>
                </a:lnTo>
                <a:lnTo>
                  <a:pt x="150" y="6"/>
                </a:lnTo>
                <a:lnTo>
                  <a:pt x="150" y="0"/>
                </a:lnTo>
                <a:lnTo>
                  <a:pt x="150" y="0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38" y="0"/>
                </a:lnTo>
                <a:lnTo>
                  <a:pt x="132" y="0"/>
                </a:lnTo>
                <a:lnTo>
                  <a:pt x="126" y="6"/>
                </a:lnTo>
                <a:lnTo>
                  <a:pt x="120" y="6"/>
                </a:lnTo>
                <a:lnTo>
                  <a:pt x="114" y="0"/>
                </a:lnTo>
                <a:lnTo>
                  <a:pt x="108" y="0"/>
                </a:lnTo>
                <a:lnTo>
                  <a:pt x="108" y="0"/>
                </a:lnTo>
                <a:lnTo>
                  <a:pt x="102" y="0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90" y="18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78" y="18"/>
                </a:lnTo>
                <a:lnTo>
                  <a:pt x="72" y="24"/>
                </a:lnTo>
                <a:lnTo>
                  <a:pt x="78" y="30"/>
                </a:lnTo>
                <a:lnTo>
                  <a:pt x="72" y="30"/>
                </a:lnTo>
                <a:lnTo>
                  <a:pt x="66" y="24"/>
                </a:lnTo>
                <a:lnTo>
                  <a:pt x="66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36" y="42"/>
                </a:lnTo>
                <a:lnTo>
                  <a:pt x="30" y="42"/>
                </a:lnTo>
                <a:lnTo>
                  <a:pt x="30" y="36"/>
                </a:lnTo>
                <a:lnTo>
                  <a:pt x="30" y="42"/>
                </a:lnTo>
                <a:lnTo>
                  <a:pt x="42" y="78"/>
                </a:lnTo>
                <a:lnTo>
                  <a:pt x="42" y="90"/>
                </a:lnTo>
                <a:lnTo>
                  <a:pt x="48" y="90"/>
                </a:lnTo>
                <a:lnTo>
                  <a:pt x="48" y="84"/>
                </a:lnTo>
                <a:lnTo>
                  <a:pt x="54" y="96"/>
                </a:lnTo>
                <a:lnTo>
                  <a:pt x="48" y="96"/>
                </a:lnTo>
                <a:lnTo>
                  <a:pt x="54" y="114"/>
                </a:lnTo>
                <a:lnTo>
                  <a:pt x="60" y="126"/>
                </a:lnTo>
                <a:lnTo>
                  <a:pt x="72" y="132"/>
                </a:lnTo>
                <a:lnTo>
                  <a:pt x="90" y="132"/>
                </a:lnTo>
                <a:lnTo>
                  <a:pt x="90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66" y="138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68"/>
                </a:lnTo>
                <a:lnTo>
                  <a:pt x="60" y="168"/>
                </a:lnTo>
                <a:lnTo>
                  <a:pt x="60" y="174"/>
                </a:lnTo>
                <a:lnTo>
                  <a:pt x="48" y="180"/>
                </a:lnTo>
                <a:lnTo>
                  <a:pt x="54" y="186"/>
                </a:lnTo>
                <a:lnTo>
                  <a:pt x="66" y="174"/>
                </a:lnTo>
                <a:lnTo>
                  <a:pt x="66" y="180"/>
                </a:lnTo>
                <a:lnTo>
                  <a:pt x="78" y="180"/>
                </a:lnTo>
                <a:lnTo>
                  <a:pt x="84" y="186"/>
                </a:lnTo>
                <a:lnTo>
                  <a:pt x="78" y="198"/>
                </a:lnTo>
                <a:lnTo>
                  <a:pt x="66" y="222"/>
                </a:lnTo>
                <a:lnTo>
                  <a:pt x="66" y="222"/>
                </a:lnTo>
                <a:lnTo>
                  <a:pt x="60" y="234"/>
                </a:lnTo>
                <a:lnTo>
                  <a:pt x="60" y="234"/>
                </a:lnTo>
                <a:lnTo>
                  <a:pt x="60" y="246"/>
                </a:lnTo>
                <a:lnTo>
                  <a:pt x="60" y="252"/>
                </a:lnTo>
                <a:lnTo>
                  <a:pt x="60" y="264"/>
                </a:lnTo>
                <a:lnTo>
                  <a:pt x="78" y="264"/>
                </a:lnTo>
                <a:lnTo>
                  <a:pt x="84" y="276"/>
                </a:lnTo>
                <a:lnTo>
                  <a:pt x="90" y="282"/>
                </a:lnTo>
                <a:lnTo>
                  <a:pt x="90" y="282"/>
                </a:lnTo>
                <a:lnTo>
                  <a:pt x="102" y="294"/>
                </a:lnTo>
                <a:lnTo>
                  <a:pt x="102" y="294"/>
                </a:lnTo>
                <a:lnTo>
                  <a:pt x="102" y="300"/>
                </a:lnTo>
                <a:lnTo>
                  <a:pt x="96" y="312"/>
                </a:lnTo>
                <a:lnTo>
                  <a:pt x="90" y="312"/>
                </a:lnTo>
                <a:lnTo>
                  <a:pt x="84" y="306"/>
                </a:lnTo>
                <a:lnTo>
                  <a:pt x="72" y="306"/>
                </a:lnTo>
                <a:lnTo>
                  <a:pt x="78" y="330"/>
                </a:lnTo>
                <a:lnTo>
                  <a:pt x="96" y="348"/>
                </a:lnTo>
                <a:lnTo>
                  <a:pt x="96" y="354"/>
                </a:lnTo>
                <a:lnTo>
                  <a:pt x="90" y="354"/>
                </a:lnTo>
                <a:lnTo>
                  <a:pt x="96" y="360"/>
                </a:lnTo>
                <a:lnTo>
                  <a:pt x="84" y="366"/>
                </a:lnTo>
                <a:lnTo>
                  <a:pt x="78" y="354"/>
                </a:lnTo>
                <a:lnTo>
                  <a:pt x="72" y="360"/>
                </a:lnTo>
                <a:lnTo>
                  <a:pt x="66" y="372"/>
                </a:lnTo>
                <a:lnTo>
                  <a:pt x="48" y="372"/>
                </a:lnTo>
                <a:lnTo>
                  <a:pt x="48" y="366"/>
                </a:lnTo>
                <a:lnTo>
                  <a:pt x="42" y="372"/>
                </a:lnTo>
                <a:lnTo>
                  <a:pt x="48" y="378"/>
                </a:lnTo>
                <a:lnTo>
                  <a:pt x="54" y="396"/>
                </a:lnTo>
                <a:lnTo>
                  <a:pt x="48" y="408"/>
                </a:lnTo>
                <a:lnTo>
                  <a:pt x="42" y="390"/>
                </a:lnTo>
                <a:lnTo>
                  <a:pt x="30" y="390"/>
                </a:lnTo>
                <a:lnTo>
                  <a:pt x="24" y="402"/>
                </a:lnTo>
                <a:lnTo>
                  <a:pt x="18" y="420"/>
                </a:lnTo>
                <a:lnTo>
                  <a:pt x="18" y="438"/>
                </a:lnTo>
                <a:lnTo>
                  <a:pt x="0" y="438"/>
                </a:lnTo>
                <a:lnTo>
                  <a:pt x="0" y="474"/>
                </a:lnTo>
                <a:lnTo>
                  <a:pt x="6" y="480"/>
                </a:lnTo>
                <a:lnTo>
                  <a:pt x="6" y="498"/>
                </a:lnTo>
                <a:lnTo>
                  <a:pt x="0" y="504"/>
                </a:lnTo>
                <a:lnTo>
                  <a:pt x="0" y="51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5" name=""/>
          <p:cNvSpPr/>
          <p:nvPr/>
        </p:nvSpPr>
        <p:spPr>
          <a:xfrm>
            <a:off x="7380360" y="4838760"/>
            <a:ext cx="36360" cy="46080"/>
          </a:xfrm>
          <a:custGeom>
            <a:avLst/>
            <a:gdLst/>
            <a:ahLst/>
            <a:rect l="l" t="t" r="r" b="b"/>
            <a:pathLst>
              <a:path w="24" h="30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24" y="24"/>
                </a:lnTo>
                <a:lnTo>
                  <a:pt x="24" y="12"/>
                </a:lnTo>
                <a:lnTo>
                  <a:pt x="24" y="12"/>
                </a:lnTo>
                <a:lnTo>
                  <a:pt x="12" y="6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6" name=""/>
          <p:cNvSpPr/>
          <p:nvPr/>
        </p:nvSpPr>
        <p:spPr>
          <a:xfrm>
            <a:off x="5802480" y="4952880"/>
            <a:ext cx="474480" cy="1128960"/>
          </a:xfrm>
          <a:custGeom>
            <a:avLst/>
            <a:gdLst/>
            <a:ahLst/>
            <a:rect l="l" t="t" r="r" b="b"/>
            <a:pathLst>
              <a:path w="300" h="714">
                <a:moveTo>
                  <a:pt x="234" y="546"/>
                </a:moveTo>
                <a:lnTo>
                  <a:pt x="228" y="540"/>
                </a:lnTo>
                <a:lnTo>
                  <a:pt x="222" y="546"/>
                </a:lnTo>
                <a:lnTo>
                  <a:pt x="222" y="546"/>
                </a:lnTo>
                <a:lnTo>
                  <a:pt x="222" y="546"/>
                </a:lnTo>
                <a:lnTo>
                  <a:pt x="216" y="552"/>
                </a:lnTo>
                <a:lnTo>
                  <a:pt x="216" y="552"/>
                </a:lnTo>
                <a:lnTo>
                  <a:pt x="210" y="540"/>
                </a:lnTo>
                <a:lnTo>
                  <a:pt x="210" y="540"/>
                </a:lnTo>
                <a:lnTo>
                  <a:pt x="210" y="534"/>
                </a:lnTo>
                <a:lnTo>
                  <a:pt x="210" y="528"/>
                </a:lnTo>
                <a:lnTo>
                  <a:pt x="204" y="522"/>
                </a:lnTo>
                <a:lnTo>
                  <a:pt x="198" y="516"/>
                </a:lnTo>
                <a:lnTo>
                  <a:pt x="198" y="516"/>
                </a:lnTo>
                <a:lnTo>
                  <a:pt x="198" y="510"/>
                </a:lnTo>
                <a:lnTo>
                  <a:pt x="198" y="510"/>
                </a:lnTo>
                <a:lnTo>
                  <a:pt x="198" y="510"/>
                </a:lnTo>
                <a:lnTo>
                  <a:pt x="198" y="504"/>
                </a:lnTo>
                <a:lnTo>
                  <a:pt x="198" y="498"/>
                </a:lnTo>
                <a:lnTo>
                  <a:pt x="204" y="492"/>
                </a:lnTo>
                <a:lnTo>
                  <a:pt x="204" y="486"/>
                </a:lnTo>
                <a:lnTo>
                  <a:pt x="198" y="486"/>
                </a:lnTo>
                <a:lnTo>
                  <a:pt x="198" y="474"/>
                </a:lnTo>
                <a:lnTo>
                  <a:pt x="210" y="468"/>
                </a:lnTo>
                <a:lnTo>
                  <a:pt x="210" y="462"/>
                </a:lnTo>
                <a:lnTo>
                  <a:pt x="216" y="462"/>
                </a:lnTo>
                <a:lnTo>
                  <a:pt x="222" y="456"/>
                </a:lnTo>
                <a:lnTo>
                  <a:pt x="222" y="450"/>
                </a:lnTo>
                <a:lnTo>
                  <a:pt x="222" y="450"/>
                </a:lnTo>
                <a:lnTo>
                  <a:pt x="228" y="438"/>
                </a:lnTo>
                <a:lnTo>
                  <a:pt x="228" y="432"/>
                </a:lnTo>
                <a:lnTo>
                  <a:pt x="228" y="426"/>
                </a:lnTo>
                <a:lnTo>
                  <a:pt x="228" y="420"/>
                </a:lnTo>
                <a:lnTo>
                  <a:pt x="222" y="420"/>
                </a:lnTo>
                <a:lnTo>
                  <a:pt x="216" y="420"/>
                </a:lnTo>
                <a:lnTo>
                  <a:pt x="216" y="420"/>
                </a:lnTo>
                <a:lnTo>
                  <a:pt x="216" y="414"/>
                </a:lnTo>
                <a:lnTo>
                  <a:pt x="210" y="414"/>
                </a:lnTo>
                <a:lnTo>
                  <a:pt x="210" y="408"/>
                </a:lnTo>
                <a:lnTo>
                  <a:pt x="204" y="408"/>
                </a:lnTo>
                <a:lnTo>
                  <a:pt x="204" y="396"/>
                </a:lnTo>
                <a:lnTo>
                  <a:pt x="198" y="390"/>
                </a:lnTo>
                <a:lnTo>
                  <a:pt x="198" y="372"/>
                </a:lnTo>
                <a:lnTo>
                  <a:pt x="192" y="366"/>
                </a:lnTo>
                <a:lnTo>
                  <a:pt x="192" y="366"/>
                </a:lnTo>
                <a:lnTo>
                  <a:pt x="186" y="360"/>
                </a:lnTo>
                <a:lnTo>
                  <a:pt x="186" y="360"/>
                </a:lnTo>
                <a:lnTo>
                  <a:pt x="180" y="354"/>
                </a:lnTo>
                <a:lnTo>
                  <a:pt x="174" y="348"/>
                </a:lnTo>
                <a:lnTo>
                  <a:pt x="180" y="348"/>
                </a:lnTo>
                <a:lnTo>
                  <a:pt x="186" y="348"/>
                </a:lnTo>
                <a:lnTo>
                  <a:pt x="186" y="348"/>
                </a:lnTo>
                <a:lnTo>
                  <a:pt x="198" y="348"/>
                </a:lnTo>
                <a:lnTo>
                  <a:pt x="198" y="348"/>
                </a:lnTo>
                <a:lnTo>
                  <a:pt x="204" y="348"/>
                </a:lnTo>
                <a:lnTo>
                  <a:pt x="210" y="348"/>
                </a:lnTo>
                <a:lnTo>
                  <a:pt x="216" y="348"/>
                </a:lnTo>
                <a:lnTo>
                  <a:pt x="222" y="348"/>
                </a:lnTo>
                <a:lnTo>
                  <a:pt x="228" y="342"/>
                </a:lnTo>
                <a:lnTo>
                  <a:pt x="228" y="336"/>
                </a:lnTo>
                <a:lnTo>
                  <a:pt x="228" y="336"/>
                </a:lnTo>
                <a:lnTo>
                  <a:pt x="228" y="330"/>
                </a:lnTo>
                <a:lnTo>
                  <a:pt x="228" y="324"/>
                </a:lnTo>
                <a:lnTo>
                  <a:pt x="234" y="324"/>
                </a:lnTo>
                <a:lnTo>
                  <a:pt x="234" y="318"/>
                </a:lnTo>
                <a:lnTo>
                  <a:pt x="234" y="318"/>
                </a:lnTo>
                <a:lnTo>
                  <a:pt x="234" y="306"/>
                </a:lnTo>
                <a:lnTo>
                  <a:pt x="240" y="306"/>
                </a:lnTo>
                <a:lnTo>
                  <a:pt x="240" y="300"/>
                </a:lnTo>
                <a:lnTo>
                  <a:pt x="240" y="300"/>
                </a:lnTo>
                <a:lnTo>
                  <a:pt x="240" y="294"/>
                </a:lnTo>
                <a:lnTo>
                  <a:pt x="234" y="288"/>
                </a:lnTo>
                <a:lnTo>
                  <a:pt x="234" y="288"/>
                </a:lnTo>
                <a:lnTo>
                  <a:pt x="228" y="282"/>
                </a:lnTo>
                <a:lnTo>
                  <a:pt x="228" y="282"/>
                </a:lnTo>
                <a:lnTo>
                  <a:pt x="228" y="276"/>
                </a:lnTo>
                <a:lnTo>
                  <a:pt x="222" y="270"/>
                </a:lnTo>
                <a:lnTo>
                  <a:pt x="222" y="270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34" y="258"/>
                </a:lnTo>
                <a:lnTo>
                  <a:pt x="234" y="264"/>
                </a:lnTo>
                <a:lnTo>
                  <a:pt x="240" y="258"/>
                </a:lnTo>
                <a:lnTo>
                  <a:pt x="240" y="252"/>
                </a:lnTo>
                <a:lnTo>
                  <a:pt x="246" y="246"/>
                </a:lnTo>
                <a:lnTo>
                  <a:pt x="246" y="246"/>
                </a:lnTo>
                <a:lnTo>
                  <a:pt x="240" y="240"/>
                </a:lnTo>
                <a:lnTo>
                  <a:pt x="240" y="234"/>
                </a:lnTo>
                <a:lnTo>
                  <a:pt x="240" y="228"/>
                </a:lnTo>
                <a:lnTo>
                  <a:pt x="246" y="222"/>
                </a:lnTo>
                <a:lnTo>
                  <a:pt x="240" y="216"/>
                </a:lnTo>
                <a:lnTo>
                  <a:pt x="240" y="216"/>
                </a:lnTo>
                <a:lnTo>
                  <a:pt x="246" y="204"/>
                </a:lnTo>
                <a:lnTo>
                  <a:pt x="246" y="204"/>
                </a:lnTo>
                <a:lnTo>
                  <a:pt x="240" y="198"/>
                </a:lnTo>
                <a:lnTo>
                  <a:pt x="240" y="192"/>
                </a:lnTo>
                <a:lnTo>
                  <a:pt x="246" y="186"/>
                </a:lnTo>
                <a:lnTo>
                  <a:pt x="240" y="180"/>
                </a:lnTo>
                <a:lnTo>
                  <a:pt x="240" y="174"/>
                </a:lnTo>
                <a:lnTo>
                  <a:pt x="240" y="168"/>
                </a:lnTo>
                <a:lnTo>
                  <a:pt x="234" y="168"/>
                </a:lnTo>
                <a:lnTo>
                  <a:pt x="234" y="156"/>
                </a:lnTo>
                <a:lnTo>
                  <a:pt x="234" y="156"/>
                </a:lnTo>
                <a:lnTo>
                  <a:pt x="240" y="156"/>
                </a:lnTo>
                <a:lnTo>
                  <a:pt x="240" y="156"/>
                </a:lnTo>
                <a:lnTo>
                  <a:pt x="246" y="156"/>
                </a:lnTo>
                <a:lnTo>
                  <a:pt x="246" y="150"/>
                </a:lnTo>
                <a:lnTo>
                  <a:pt x="246" y="144"/>
                </a:lnTo>
                <a:lnTo>
                  <a:pt x="252" y="138"/>
                </a:lnTo>
                <a:lnTo>
                  <a:pt x="252" y="132"/>
                </a:lnTo>
                <a:lnTo>
                  <a:pt x="258" y="126"/>
                </a:lnTo>
                <a:lnTo>
                  <a:pt x="258" y="126"/>
                </a:lnTo>
                <a:lnTo>
                  <a:pt x="264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0"/>
                </a:lnTo>
                <a:lnTo>
                  <a:pt x="276" y="120"/>
                </a:lnTo>
                <a:lnTo>
                  <a:pt x="276" y="114"/>
                </a:lnTo>
                <a:lnTo>
                  <a:pt x="276" y="114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8" y="108"/>
                </a:lnTo>
                <a:lnTo>
                  <a:pt x="288" y="102"/>
                </a:lnTo>
                <a:lnTo>
                  <a:pt x="288" y="102"/>
                </a:lnTo>
                <a:lnTo>
                  <a:pt x="288" y="96"/>
                </a:lnTo>
                <a:lnTo>
                  <a:pt x="300" y="78"/>
                </a:lnTo>
                <a:lnTo>
                  <a:pt x="300" y="78"/>
                </a:lnTo>
                <a:lnTo>
                  <a:pt x="294" y="72"/>
                </a:lnTo>
                <a:lnTo>
                  <a:pt x="294" y="72"/>
                </a:lnTo>
                <a:lnTo>
                  <a:pt x="288" y="66"/>
                </a:lnTo>
                <a:lnTo>
                  <a:pt x="276" y="66"/>
                </a:lnTo>
                <a:lnTo>
                  <a:pt x="270" y="72"/>
                </a:lnTo>
                <a:lnTo>
                  <a:pt x="264" y="66"/>
                </a:lnTo>
                <a:lnTo>
                  <a:pt x="264" y="60"/>
                </a:lnTo>
                <a:lnTo>
                  <a:pt x="264" y="60"/>
                </a:lnTo>
                <a:lnTo>
                  <a:pt x="264" y="54"/>
                </a:lnTo>
                <a:lnTo>
                  <a:pt x="270" y="42"/>
                </a:lnTo>
                <a:lnTo>
                  <a:pt x="264" y="36"/>
                </a:lnTo>
                <a:lnTo>
                  <a:pt x="270" y="30"/>
                </a:lnTo>
                <a:lnTo>
                  <a:pt x="264" y="30"/>
                </a:lnTo>
                <a:lnTo>
                  <a:pt x="264" y="30"/>
                </a:lnTo>
                <a:lnTo>
                  <a:pt x="252" y="30"/>
                </a:lnTo>
                <a:lnTo>
                  <a:pt x="246" y="30"/>
                </a:lnTo>
                <a:lnTo>
                  <a:pt x="246" y="24"/>
                </a:lnTo>
                <a:lnTo>
                  <a:pt x="240" y="24"/>
                </a:lnTo>
                <a:lnTo>
                  <a:pt x="240" y="30"/>
                </a:lnTo>
                <a:lnTo>
                  <a:pt x="240" y="30"/>
                </a:lnTo>
                <a:lnTo>
                  <a:pt x="234" y="30"/>
                </a:lnTo>
                <a:lnTo>
                  <a:pt x="234" y="30"/>
                </a:lnTo>
                <a:lnTo>
                  <a:pt x="228" y="24"/>
                </a:lnTo>
                <a:lnTo>
                  <a:pt x="222" y="24"/>
                </a:lnTo>
                <a:lnTo>
                  <a:pt x="222" y="30"/>
                </a:lnTo>
                <a:lnTo>
                  <a:pt x="222" y="30"/>
                </a:lnTo>
                <a:lnTo>
                  <a:pt x="216" y="30"/>
                </a:lnTo>
                <a:lnTo>
                  <a:pt x="216" y="24"/>
                </a:lnTo>
                <a:lnTo>
                  <a:pt x="210" y="24"/>
                </a:lnTo>
                <a:lnTo>
                  <a:pt x="204" y="24"/>
                </a:lnTo>
                <a:lnTo>
                  <a:pt x="204" y="36"/>
                </a:lnTo>
                <a:lnTo>
                  <a:pt x="204" y="42"/>
                </a:lnTo>
                <a:lnTo>
                  <a:pt x="198" y="42"/>
                </a:lnTo>
                <a:lnTo>
                  <a:pt x="198" y="42"/>
                </a:lnTo>
                <a:lnTo>
                  <a:pt x="192" y="42"/>
                </a:lnTo>
                <a:lnTo>
                  <a:pt x="192" y="42"/>
                </a:lnTo>
                <a:lnTo>
                  <a:pt x="186" y="48"/>
                </a:lnTo>
                <a:lnTo>
                  <a:pt x="186" y="48"/>
                </a:lnTo>
                <a:lnTo>
                  <a:pt x="186" y="42"/>
                </a:lnTo>
                <a:lnTo>
                  <a:pt x="180" y="42"/>
                </a:lnTo>
                <a:lnTo>
                  <a:pt x="180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68" y="36"/>
                </a:lnTo>
                <a:lnTo>
                  <a:pt x="168" y="36"/>
                </a:lnTo>
                <a:lnTo>
                  <a:pt x="162" y="36"/>
                </a:lnTo>
                <a:lnTo>
                  <a:pt x="156" y="36"/>
                </a:lnTo>
                <a:lnTo>
                  <a:pt x="156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44" y="42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38" y="36"/>
                </a:lnTo>
                <a:lnTo>
                  <a:pt x="138" y="36"/>
                </a:lnTo>
                <a:lnTo>
                  <a:pt x="132" y="42"/>
                </a:lnTo>
                <a:lnTo>
                  <a:pt x="132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2"/>
                </a:lnTo>
                <a:lnTo>
                  <a:pt x="114" y="36"/>
                </a:lnTo>
                <a:lnTo>
                  <a:pt x="114" y="30"/>
                </a:lnTo>
                <a:lnTo>
                  <a:pt x="120" y="24"/>
                </a:lnTo>
                <a:lnTo>
                  <a:pt x="120" y="18"/>
                </a:lnTo>
                <a:lnTo>
                  <a:pt x="126" y="18"/>
                </a:lnTo>
                <a:lnTo>
                  <a:pt x="126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14" y="0"/>
                </a:lnTo>
                <a:lnTo>
                  <a:pt x="108" y="6"/>
                </a:lnTo>
                <a:lnTo>
                  <a:pt x="102" y="12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84" y="12"/>
                </a:lnTo>
                <a:lnTo>
                  <a:pt x="78" y="12"/>
                </a:lnTo>
                <a:lnTo>
                  <a:pt x="72" y="18"/>
                </a:lnTo>
                <a:lnTo>
                  <a:pt x="72" y="24"/>
                </a:lnTo>
                <a:lnTo>
                  <a:pt x="66" y="24"/>
                </a:lnTo>
                <a:lnTo>
                  <a:pt x="66" y="30"/>
                </a:lnTo>
                <a:lnTo>
                  <a:pt x="60" y="36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54"/>
                </a:lnTo>
                <a:lnTo>
                  <a:pt x="54" y="60"/>
                </a:lnTo>
                <a:lnTo>
                  <a:pt x="60" y="66"/>
                </a:lnTo>
                <a:lnTo>
                  <a:pt x="72" y="60"/>
                </a:lnTo>
                <a:lnTo>
                  <a:pt x="66" y="66"/>
                </a:lnTo>
                <a:lnTo>
                  <a:pt x="60" y="66"/>
                </a:lnTo>
                <a:lnTo>
                  <a:pt x="60" y="72"/>
                </a:lnTo>
                <a:lnTo>
                  <a:pt x="60" y="78"/>
                </a:lnTo>
                <a:lnTo>
                  <a:pt x="60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84"/>
                </a:lnTo>
                <a:lnTo>
                  <a:pt x="60" y="90"/>
                </a:lnTo>
                <a:lnTo>
                  <a:pt x="66" y="96"/>
                </a:lnTo>
                <a:lnTo>
                  <a:pt x="66" y="102"/>
                </a:lnTo>
                <a:lnTo>
                  <a:pt x="66" y="114"/>
                </a:lnTo>
                <a:lnTo>
                  <a:pt x="66" y="120"/>
                </a:lnTo>
                <a:lnTo>
                  <a:pt x="66" y="132"/>
                </a:lnTo>
                <a:lnTo>
                  <a:pt x="72" y="132"/>
                </a:lnTo>
                <a:lnTo>
                  <a:pt x="72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44"/>
                </a:lnTo>
                <a:lnTo>
                  <a:pt x="72" y="138"/>
                </a:lnTo>
                <a:lnTo>
                  <a:pt x="78" y="156"/>
                </a:lnTo>
                <a:lnTo>
                  <a:pt x="72" y="174"/>
                </a:lnTo>
                <a:lnTo>
                  <a:pt x="72" y="180"/>
                </a:lnTo>
                <a:lnTo>
                  <a:pt x="72" y="192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66" y="204"/>
                </a:lnTo>
                <a:lnTo>
                  <a:pt x="72" y="198"/>
                </a:lnTo>
                <a:lnTo>
                  <a:pt x="72" y="192"/>
                </a:lnTo>
                <a:lnTo>
                  <a:pt x="72" y="186"/>
                </a:lnTo>
                <a:lnTo>
                  <a:pt x="72" y="180"/>
                </a:lnTo>
                <a:lnTo>
                  <a:pt x="72" y="186"/>
                </a:lnTo>
                <a:lnTo>
                  <a:pt x="72" y="186"/>
                </a:lnTo>
                <a:lnTo>
                  <a:pt x="78" y="186"/>
                </a:lnTo>
                <a:lnTo>
                  <a:pt x="72" y="186"/>
                </a:lnTo>
                <a:lnTo>
                  <a:pt x="78" y="180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2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8"/>
                </a:lnTo>
                <a:lnTo>
                  <a:pt x="78" y="198"/>
                </a:lnTo>
                <a:lnTo>
                  <a:pt x="78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10"/>
                </a:lnTo>
                <a:lnTo>
                  <a:pt x="72" y="210"/>
                </a:lnTo>
                <a:lnTo>
                  <a:pt x="78" y="204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4"/>
                </a:lnTo>
                <a:lnTo>
                  <a:pt x="66" y="204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6"/>
                </a:lnTo>
                <a:lnTo>
                  <a:pt x="66" y="216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0" y="240"/>
                </a:lnTo>
                <a:lnTo>
                  <a:pt x="54" y="264"/>
                </a:lnTo>
                <a:lnTo>
                  <a:pt x="54" y="270"/>
                </a:lnTo>
                <a:lnTo>
                  <a:pt x="54" y="276"/>
                </a:lnTo>
                <a:lnTo>
                  <a:pt x="60" y="276"/>
                </a:lnTo>
                <a:lnTo>
                  <a:pt x="60" y="282"/>
                </a:lnTo>
                <a:lnTo>
                  <a:pt x="66" y="276"/>
                </a:lnTo>
                <a:lnTo>
                  <a:pt x="66" y="282"/>
                </a:lnTo>
                <a:lnTo>
                  <a:pt x="66" y="282"/>
                </a:lnTo>
                <a:lnTo>
                  <a:pt x="60" y="282"/>
                </a:lnTo>
                <a:lnTo>
                  <a:pt x="60" y="276"/>
                </a:lnTo>
                <a:lnTo>
                  <a:pt x="60" y="282"/>
                </a:lnTo>
                <a:lnTo>
                  <a:pt x="60" y="282"/>
                </a:lnTo>
                <a:lnTo>
                  <a:pt x="54" y="276"/>
                </a:lnTo>
                <a:lnTo>
                  <a:pt x="54" y="282"/>
                </a:lnTo>
                <a:lnTo>
                  <a:pt x="54" y="300"/>
                </a:lnTo>
                <a:lnTo>
                  <a:pt x="48" y="318"/>
                </a:lnTo>
                <a:lnTo>
                  <a:pt x="42" y="330"/>
                </a:lnTo>
                <a:lnTo>
                  <a:pt x="36" y="354"/>
                </a:lnTo>
                <a:lnTo>
                  <a:pt x="36" y="354"/>
                </a:lnTo>
                <a:lnTo>
                  <a:pt x="36" y="360"/>
                </a:lnTo>
                <a:lnTo>
                  <a:pt x="30" y="366"/>
                </a:lnTo>
                <a:lnTo>
                  <a:pt x="30" y="366"/>
                </a:lnTo>
                <a:lnTo>
                  <a:pt x="30" y="366"/>
                </a:lnTo>
                <a:lnTo>
                  <a:pt x="30" y="366"/>
                </a:lnTo>
                <a:lnTo>
                  <a:pt x="24" y="372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84"/>
                </a:lnTo>
                <a:lnTo>
                  <a:pt x="24" y="378"/>
                </a:lnTo>
                <a:lnTo>
                  <a:pt x="12" y="384"/>
                </a:lnTo>
                <a:lnTo>
                  <a:pt x="12" y="384"/>
                </a:lnTo>
                <a:lnTo>
                  <a:pt x="12" y="384"/>
                </a:lnTo>
                <a:lnTo>
                  <a:pt x="12" y="390"/>
                </a:lnTo>
                <a:lnTo>
                  <a:pt x="6" y="384"/>
                </a:lnTo>
                <a:lnTo>
                  <a:pt x="6" y="390"/>
                </a:lnTo>
                <a:lnTo>
                  <a:pt x="12" y="390"/>
                </a:lnTo>
                <a:lnTo>
                  <a:pt x="12" y="390"/>
                </a:lnTo>
                <a:lnTo>
                  <a:pt x="12" y="396"/>
                </a:lnTo>
                <a:lnTo>
                  <a:pt x="12" y="396"/>
                </a:lnTo>
                <a:lnTo>
                  <a:pt x="12" y="414"/>
                </a:lnTo>
                <a:lnTo>
                  <a:pt x="6" y="426"/>
                </a:lnTo>
                <a:lnTo>
                  <a:pt x="6" y="426"/>
                </a:lnTo>
                <a:lnTo>
                  <a:pt x="6" y="438"/>
                </a:lnTo>
                <a:lnTo>
                  <a:pt x="6" y="444"/>
                </a:lnTo>
                <a:lnTo>
                  <a:pt x="0" y="468"/>
                </a:lnTo>
                <a:lnTo>
                  <a:pt x="0" y="468"/>
                </a:lnTo>
                <a:lnTo>
                  <a:pt x="0" y="474"/>
                </a:lnTo>
                <a:lnTo>
                  <a:pt x="0" y="474"/>
                </a:lnTo>
                <a:lnTo>
                  <a:pt x="0" y="480"/>
                </a:lnTo>
                <a:lnTo>
                  <a:pt x="6" y="480"/>
                </a:lnTo>
                <a:lnTo>
                  <a:pt x="6" y="480"/>
                </a:lnTo>
                <a:lnTo>
                  <a:pt x="12" y="480"/>
                </a:lnTo>
                <a:lnTo>
                  <a:pt x="18" y="480"/>
                </a:lnTo>
                <a:lnTo>
                  <a:pt x="18" y="480"/>
                </a:lnTo>
                <a:lnTo>
                  <a:pt x="24" y="480"/>
                </a:lnTo>
                <a:lnTo>
                  <a:pt x="30" y="474"/>
                </a:lnTo>
                <a:lnTo>
                  <a:pt x="36" y="468"/>
                </a:lnTo>
                <a:lnTo>
                  <a:pt x="36" y="462"/>
                </a:lnTo>
                <a:lnTo>
                  <a:pt x="36" y="456"/>
                </a:lnTo>
                <a:lnTo>
                  <a:pt x="42" y="450"/>
                </a:lnTo>
                <a:lnTo>
                  <a:pt x="42" y="450"/>
                </a:lnTo>
                <a:lnTo>
                  <a:pt x="48" y="438"/>
                </a:lnTo>
                <a:lnTo>
                  <a:pt x="48" y="432"/>
                </a:lnTo>
                <a:lnTo>
                  <a:pt x="54" y="432"/>
                </a:lnTo>
                <a:lnTo>
                  <a:pt x="60" y="432"/>
                </a:lnTo>
                <a:lnTo>
                  <a:pt x="60" y="426"/>
                </a:lnTo>
                <a:lnTo>
                  <a:pt x="66" y="426"/>
                </a:lnTo>
                <a:lnTo>
                  <a:pt x="66" y="420"/>
                </a:lnTo>
                <a:lnTo>
                  <a:pt x="66" y="420"/>
                </a:lnTo>
                <a:lnTo>
                  <a:pt x="66" y="426"/>
                </a:lnTo>
                <a:lnTo>
                  <a:pt x="66" y="426"/>
                </a:lnTo>
                <a:lnTo>
                  <a:pt x="60" y="432"/>
                </a:lnTo>
                <a:lnTo>
                  <a:pt x="60" y="432"/>
                </a:lnTo>
                <a:lnTo>
                  <a:pt x="60" y="432"/>
                </a:lnTo>
                <a:lnTo>
                  <a:pt x="54" y="432"/>
                </a:lnTo>
                <a:lnTo>
                  <a:pt x="54" y="432"/>
                </a:lnTo>
                <a:lnTo>
                  <a:pt x="48" y="432"/>
                </a:lnTo>
                <a:lnTo>
                  <a:pt x="48" y="438"/>
                </a:lnTo>
                <a:lnTo>
                  <a:pt x="48" y="444"/>
                </a:lnTo>
                <a:lnTo>
                  <a:pt x="48" y="444"/>
                </a:lnTo>
                <a:lnTo>
                  <a:pt x="42" y="444"/>
                </a:lnTo>
                <a:lnTo>
                  <a:pt x="42" y="450"/>
                </a:lnTo>
                <a:lnTo>
                  <a:pt x="48" y="456"/>
                </a:lnTo>
                <a:lnTo>
                  <a:pt x="42" y="456"/>
                </a:lnTo>
                <a:lnTo>
                  <a:pt x="48" y="462"/>
                </a:lnTo>
                <a:lnTo>
                  <a:pt x="48" y="456"/>
                </a:lnTo>
                <a:lnTo>
                  <a:pt x="48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8"/>
                </a:lnTo>
                <a:lnTo>
                  <a:pt x="48" y="468"/>
                </a:lnTo>
                <a:lnTo>
                  <a:pt x="48" y="468"/>
                </a:lnTo>
                <a:lnTo>
                  <a:pt x="42" y="474"/>
                </a:lnTo>
                <a:lnTo>
                  <a:pt x="42" y="474"/>
                </a:lnTo>
                <a:lnTo>
                  <a:pt x="36" y="480"/>
                </a:lnTo>
                <a:lnTo>
                  <a:pt x="42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8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6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36" y="486"/>
                </a:lnTo>
                <a:lnTo>
                  <a:pt x="36" y="486"/>
                </a:lnTo>
                <a:lnTo>
                  <a:pt x="42" y="492"/>
                </a:lnTo>
                <a:lnTo>
                  <a:pt x="36" y="486"/>
                </a:lnTo>
                <a:lnTo>
                  <a:pt x="36" y="486"/>
                </a:lnTo>
                <a:lnTo>
                  <a:pt x="36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6" y="486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30" y="480"/>
                </a:lnTo>
                <a:lnTo>
                  <a:pt x="18" y="480"/>
                </a:lnTo>
                <a:lnTo>
                  <a:pt x="18" y="480"/>
                </a:lnTo>
                <a:lnTo>
                  <a:pt x="24" y="486"/>
                </a:lnTo>
                <a:lnTo>
                  <a:pt x="24" y="498"/>
                </a:lnTo>
                <a:lnTo>
                  <a:pt x="24" y="510"/>
                </a:lnTo>
                <a:lnTo>
                  <a:pt x="24" y="516"/>
                </a:lnTo>
                <a:lnTo>
                  <a:pt x="24" y="516"/>
                </a:lnTo>
                <a:lnTo>
                  <a:pt x="24" y="516"/>
                </a:lnTo>
                <a:lnTo>
                  <a:pt x="30" y="516"/>
                </a:lnTo>
                <a:lnTo>
                  <a:pt x="30" y="516"/>
                </a:lnTo>
                <a:lnTo>
                  <a:pt x="36" y="516"/>
                </a:lnTo>
                <a:lnTo>
                  <a:pt x="36" y="516"/>
                </a:lnTo>
                <a:lnTo>
                  <a:pt x="42" y="510"/>
                </a:lnTo>
                <a:lnTo>
                  <a:pt x="48" y="510"/>
                </a:lnTo>
                <a:lnTo>
                  <a:pt x="48" y="510"/>
                </a:lnTo>
                <a:lnTo>
                  <a:pt x="54" y="504"/>
                </a:lnTo>
                <a:lnTo>
                  <a:pt x="54" y="504"/>
                </a:lnTo>
                <a:lnTo>
                  <a:pt x="66" y="510"/>
                </a:lnTo>
                <a:lnTo>
                  <a:pt x="66" y="510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498"/>
                </a:lnTo>
                <a:lnTo>
                  <a:pt x="66" y="498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72" y="516"/>
                </a:lnTo>
                <a:lnTo>
                  <a:pt x="72" y="516"/>
                </a:lnTo>
                <a:lnTo>
                  <a:pt x="72" y="516"/>
                </a:lnTo>
                <a:lnTo>
                  <a:pt x="78" y="516"/>
                </a:lnTo>
                <a:lnTo>
                  <a:pt x="78" y="522"/>
                </a:lnTo>
                <a:lnTo>
                  <a:pt x="72" y="516"/>
                </a:lnTo>
                <a:lnTo>
                  <a:pt x="72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0" y="516"/>
                </a:lnTo>
                <a:lnTo>
                  <a:pt x="60" y="510"/>
                </a:lnTo>
                <a:lnTo>
                  <a:pt x="60" y="516"/>
                </a:lnTo>
                <a:lnTo>
                  <a:pt x="60" y="516"/>
                </a:lnTo>
                <a:lnTo>
                  <a:pt x="60" y="516"/>
                </a:lnTo>
                <a:lnTo>
                  <a:pt x="60" y="516"/>
                </a:lnTo>
                <a:lnTo>
                  <a:pt x="54" y="510"/>
                </a:lnTo>
                <a:lnTo>
                  <a:pt x="54" y="510"/>
                </a:lnTo>
                <a:lnTo>
                  <a:pt x="54" y="504"/>
                </a:lnTo>
                <a:lnTo>
                  <a:pt x="54" y="504"/>
                </a:lnTo>
                <a:lnTo>
                  <a:pt x="60" y="516"/>
                </a:lnTo>
                <a:lnTo>
                  <a:pt x="60" y="522"/>
                </a:lnTo>
                <a:lnTo>
                  <a:pt x="66" y="534"/>
                </a:lnTo>
                <a:lnTo>
                  <a:pt x="66" y="546"/>
                </a:lnTo>
                <a:lnTo>
                  <a:pt x="60" y="558"/>
                </a:lnTo>
                <a:lnTo>
                  <a:pt x="54" y="576"/>
                </a:lnTo>
                <a:lnTo>
                  <a:pt x="54" y="576"/>
                </a:lnTo>
                <a:lnTo>
                  <a:pt x="54" y="582"/>
                </a:lnTo>
                <a:lnTo>
                  <a:pt x="60" y="582"/>
                </a:lnTo>
                <a:lnTo>
                  <a:pt x="60" y="588"/>
                </a:lnTo>
                <a:lnTo>
                  <a:pt x="60" y="594"/>
                </a:lnTo>
                <a:lnTo>
                  <a:pt x="60" y="612"/>
                </a:lnTo>
                <a:lnTo>
                  <a:pt x="60" y="612"/>
                </a:lnTo>
                <a:lnTo>
                  <a:pt x="66" y="612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2"/>
                </a:lnTo>
                <a:lnTo>
                  <a:pt x="66" y="612"/>
                </a:lnTo>
                <a:lnTo>
                  <a:pt x="60" y="612"/>
                </a:lnTo>
                <a:lnTo>
                  <a:pt x="60" y="618"/>
                </a:lnTo>
                <a:lnTo>
                  <a:pt x="60" y="618"/>
                </a:lnTo>
                <a:lnTo>
                  <a:pt x="60" y="630"/>
                </a:lnTo>
                <a:lnTo>
                  <a:pt x="60" y="636"/>
                </a:lnTo>
                <a:lnTo>
                  <a:pt x="60" y="642"/>
                </a:lnTo>
                <a:lnTo>
                  <a:pt x="60" y="654"/>
                </a:lnTo>
                <a:lnTo>
                  <a:pt x="60" y="660"/>
                </a:lnTo>
                <a:lnTo>
                  <a:pt x="54" y="672"/>
                </a:lnTo>
                <a:lnTo>
                  <a:pt x="54" y="672"/>
                </a:lnTo>
                <a:lnTo>
                  <a:pt x="54" y="672"/>
                </a:lnTo>
                <a:lnTo>
                  <a:pt x="54" y="678"/>
                </a:lnTo>
                <a:lnTo>
                  <a:pt x="54" y="684"/>
                </a:lnTo>
                <a:lnTo>
                  <a:pt x="54" y="684"/>
                </a:lnTo>
                <a:lnTo>
                  <a:pt x="54" y="690"/>
                </a:lnTo>
                <a:lnTo>
                  <a:pt x="54" y="690"/>
                </a:lnTo>
                <a:lnTo>
                  <a:pt x="48" y="702"/>
                </a:lnTo>
                <a:lnTo>
                  <a:pt x="48" y="702"/>
                </a:lnTo>
                <a:lnTo>
                  <a:pt x="48" y="708"/>
                </a:lnTo>
                <a:lnTo>
                  <a:pt x="42" y="708"/>
                </a:lnTo>
                <a:lnTo>
                  <a:pt x="42" y="708"/>
                </a:lnTo>
                <a:lnTo>
                  <a:pt x="48" y="708"/>
                </a:lnTo>
                <a:lnTo>
                  <a:pt x="48" y="708"/>
                </a:lnTo>
                <a:lnTo>
                  <a:pt x="48" y="708"/>
                </a:lnTo>
                <a:lnTo>
                  <a:pt x="48" y="714"/>
                </a:lnTo>
                <a:lnTo>
                  <a:pt x="48" y="714"/>
                </a:lnTo>
                <a:lnTo>
                  <a:pt x="48" y="714"/>
                </a:lnTo>
                <a:lnTo>
                  <a:pt x="48" y="714"/>
                </a:lnTo>
                <a:lnTo>
                  <a:pt x="48" y="708"/>
                </a:lnTo>
                <a:lnTo>
                  <a:pt x="54" y="708"/>
                </a:lnTo>
                <a:lnTo>
                  <a:pt x="54" y="708"/>
                </a:lnTo>
                <a:lnTo>
                  <a:pt x="60" y="702"/>
                </a:lnTo>
                <a:lnTo>
                  <a:pt x="60" y="702"/>
                </a:lnTo>
                <a:lnTo>
                  <a:pt x="66" y="702"/>
                </a:lnTo>
                <a:lnTo>
                  <a:pt x="72" y="702"/>
                </a:lnTo>
                <a:lnTo>
                  <a:pt x="72" y="696"/>
                </a:lnTo>
                <a:lnTo>
                  <a:pt x="78" y="696"/>
                </a:lnTo>
                <a:lnTo>
                  <a:pt x="78" y="696"/>
                </a:lnTo>
                <a:lnTo>
                  <a:pt x="78" y="696"/>
                </a:lnTo>
                <a:lnTo>
                  <a:pt x="78" y="696"/>
                </a:lnTo>
                <a:lnTo>
                  <a:pt x="78" y="690"/>
                </a:lnTo>
                <a:lnTo>
                  <a:pt x="84" y="690"/>
                </a:lnTo>
                <a:lnTo>
                  <a:pt x="78" y="696"/>
                </a:lnTo>
                <a:lnTo>
                  <a:pt x="78" y="696"/>
                </a:lnTo>
                <a:lnTo>
                  <a:pt x="84" y="696"/>
                </a:lnTo>
                <a:lnTo>
                  <a:pt x="84" y="696"/>
                </a:lnTo>
                <a:lnTo>
                  <a:pt x="90" y="690"/>
                </a:lnTo>
                <a:lnTo>
                  <a:pt x="90" y="690"/>
                </a:lnTo>
                <a:lnTo>
                  <a:pt x="90" y="696"/>
                </a:lnTo>
                <a:lnTo>
                  <a:pt x="90" y="696"/>
                </a:lnTo>
                <a:lnTo>
                  <a:pt x="96" y="702"/>
                </a:lnTo>
                <a:lnTo>
                  <a:pt x="96" y="702"/>
                </a:lnTo>
                <a:lnTo>
                  <a:pt x="102" y="696"/>
                </a:lnTo>
                <a:lnTo>
                  <a:pt x="102" y="702"/>
                </a:lnTo>
                <a:lnTo>
                  <a:pt x="108" y="702"/>
                </a:lnTo>
                <a:lnTo>
                  <a:pt x="114" y="702"/>
                </a:lnTo>
                <a:lnTo>
                  <a:pt x="126" y="702"/>
                </a:lnTo>
                <a:lnTo>
                  <a:pt x="138" y="714"/>
                </a:lnTo>
                <a:lnTo>
                  <a:pt x="138" y="714"/>
                </a:lnTo>
                <a:lnTo>
                  <a:pt x="138" y="714"/>
                </a:lnTo>
                <a:lnTo>
                  <a:pt x="138" y="708"/>
                </a:lnTo>
                <a:lnTo>
                  <a:pt x="138" y="714"/>
                </a:lnTo>
                <a:lnTo>
                  <a:pt x="144" y="714"/>
                </a:lnTo>
                <a:lnTo>
                  <a:pt x="144" y="714"/>
                </a:lnTo>
                <a:lnTo>
                  <a:pt x="144" y="714"/>
                </a:lnTo>
                <a:lnTo>
                  <a:pt x="150" y="714"/>
                </a:lnTo>
                <a:lnTo>
                  <a:pt x="144" y="714"/>
                </a:lnTo>
                <a:lnTo>
                  <a:pt x="150" y="708"/>
                </a:lnTo>
                <a:lnTo>
                  <a:pt x="156" y="708"/>
                </a:lnTo>
                <a:lnTo>
                  <a:pt x="156" y="708"/>
                </a:lnTo>
                <a:lnTo>
                  <a:pt x="150" y="708"/>
                </a:lnTo>
                <a:lnTo>
                  <a:pt x="150" y="708"/>
                </a:lnTo>
                <a:lnTo>
                  <a:pt x="156" y="708"/>
                </a:lnTo>
                <a:lnTo>
                  <a:pt x="156" y="708"/>
                </a:lnTo>
                <a:lnTo>
                  <a:pt x="162" y="702"/>
                </a:lnTo>
                <a:lnTo>
                  <a:pt x="162" y="702"/>
                </a:lnTo>
                <a:lnTo>
                  <a:pt x="168" y="696"/>
                </a:lnTo>
                <a:lnTo>
                  <a:pt x="168" y="696"/>
                </a:lnTo>
                <a:lnTo>
                  <a:pt x="168" y="696"/>
                </a:lnTo>
                <a:lnTo>
                  <a:pt x="174" y="690"/>
                </a:lnTo>
                <a:lnTo>
                  <a:pt x="174" y="690"/>
                </a:lnTo>
                <a:lnTo>
                  <a:pt x="168" y="696"/>
                </a:lnTo>
                <a:lnTo>
                  <a:pt x="180" y="690"/>
                </a:lnTo>
                <a:lnTo>
                  <a:pt x="186" y="690"/>
                </a:lnTo>
                <a:lnTo>
                  <a:pt x="186" y="690"/>
                </a:lnTo>
                <a:lnTo>
                  <a:pt x="186" y="690"/>
                </a:lnTo>
                <a:lnTo>
                  <a:pt x="186" y="678"/>
                </a:lnTo>
                <a:lnTo>
                  <a:pt x="186" y="678"/>
                </a:lnTo>
                <a:lnTo>
                  <a:pt x="186" y="672"/>
                </a:lnTo>
                <a:lnTo>
                  <a:pt x="186" y="666"/>
                </a:lnTo>
                <a:lnTo>
                  <a:pt x="186" y="660"/>
                </a:lnTo>
                <a:lnTo>
                  <a:pt x="186" y="660"/>
                </a:lnTo>
                <a:lnTo>
                  <a:pt x="186" y="654"/>
                </a:lnTo>
                <a:lnTo>
                  <a:pt x="186" y="654"/>
                </a:lnTo>
                <a:lnTo>
                  <a:pt x="186" y="654"/>
                </a:lnTo>
                <a:lnTo>
                  <a:pt x="180" y="642"/>
                </a:lnTo>
                <a:lnTo>
                  <a:pt x="180" y="642"/>
                </a:lnTo>
                <a:lnTo>
                  <a:pt x="180" y="636"/>
                </a:lnTo>
                <a:lnTo>
                  <a:pt x="180" y="636"/>
                </a:lnTo>
                <a:lnTo>
                  <a:pt x="180" y="630"/>
                </a:lnTo>
                <a:lnTo>
                  <a:pt x="180" y="630"/>
                </a:lnTo>
                <a:lnTo>
                  <a:pt x="186" y="618"/>
                </a:lnTo>
                <a:lnTo>
                  <a:pt x="186" y="618"/>
                </a:lnTo>
                <a:lnTo>
                  <a:pt x="186" y="606"/>
                </a:lnTo>
                <a:lnTo>
                  <a:pt x="192" y="600"/>
                </a:lnTo>
                <a:lnTo>
                  <a:pt x="198" y="594"/>
                </a:lnTo>
                <a:lnTo>
                  <a:pt x="198" y="588"/>
                </a:lnTo>
                <a:lnTo>
                  <a:pt x="204" y="582"/>
                </a:lnTo>
                <a:lnTo>
                  <a:pt x="204" y="576"/>
                </a:lnTo>
                <a:lnTo>
                  <a:pt x="204" y="576"/>
                </a:lnTo>
                <a:lnTo>
                  <a:pt x="204" y="576"/>
                </a:lnTo>
                <a:lnTo>
                  <a:pt x="210" y="576"/>
                </a:lnTo>
                <a:lnTo>
                  <a:pt x="216" y="570"/>
                </a:lnTo>
                <a:lnTo>
                  <a:pt x="216" y="570"/>
                </a:lnTo>
                <a:lnTo>
                  <a:pt x="222" y="570"/>
                </a:lnTo>
                <a:lnTo>
                  <a:pt x="222" y="570"/>
                </a:lnTo>
                <a:lnTo>
                  <a:pt x="228" y="558"/>
                </a:lnTo>
                <a:lnTo>
                  <a:pt x="228" y="558"/>
                </a:lnTo>
                <a:lnTo>
                  <a:pt x="228" y="552"/>
                </a:lnTo>
                <a:lnTo>
                  <a:pt x="234" y="546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7" name=""/>
          <p:cNvSpPr/>
          <p:nvPr/>
        </p:nvSpPr>
        <p:spPr>
          <a:xfrm>
            <a:off x="6391440" y="6262560"/>
            <a:ext cx="9360" cy="129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cap="rnd" w="1908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8" name=""/>
          <p:cNvSpPr/>
          <p:nvPr/>
        </p:nvSpPr>
        <p:spPr>
          <a:xfrm>
            <a:off x="5830920" y="4600440"/>
            <a:ext cx="1817640" cy="1700280"/>
          </a:xfrm>
          <a:custGeom>
            <a:avLst/>
            <a:gdLst/>
            <a:ahLst/>
            <a:rect l="l" t="t" r="r" b="b"/>
            <a:pathLst>
              <a:path w="1146" h="1074">
                <a:moveTo>
                  <a:pt x="216" y="768"/>
                </a:moveTo>
                <a:lnTo>
                  <a:pt x="210" y="762"/>
                </a:lnTo>
                <a:lnTo>
                  <a:pt x="204" y="768"/>
                </a:lnTo>
                <a:lnTo>
                  <a:pt x="204" y="768"/>
                </a:lnTo>
                <a:lnTo>
                  <a:pt x="204" y="768"/>
                </a:lnTo>
                <a:lnTo>
                  <a:pt x="198" y="774"/>
                </a:lnTo>
                <a:lnTo>
                  <a:pt x="198" y="774"/>
                </a:lnTo>
                <a:lnTo>
                  <a:pt x="192" y="762"/>
                </a:lnTo>
                <a:lnTo>
                  <a:pt x="192" y="762"/>
                </a:lnTo>
                <a:lnTo>
                  <a:pt x="192" y="756"/>
                </a:lnTo>
                <a:lnTo>
                  <a:pt x="192" y="750"/>
                </a:lnTo>
                <a:lnTo>
                  <a:pt x="186" y="744"/>
                </a:lnTo>
                <a:lnTo>
                  <a:pt x="180" y="738"/>
                </a:lnTo>
                <a:lnTo>
                  <a:pt x="180" y="738"/>
                </a:lnTo>
                <a:lnTo>
                  <a:pt x="180" y="732"/>
                </a:lnTo>
                <a:lnTo>
                  <a:pt x="180" y="732"/>
                </a:lnTo>
                <a:lnTo>
                  <a:pt x="180" y="732"/>
                </a:lnTo>
                <a:lnTo>
                  <a:pt x="180" y="726"/>
                </a:lnTo>
                <a:lnTo>
                  <a:pt x="180" y="720"/>
                </a:lnTo>
                <a:lnTo>
                  <a:pt x="186" y="714"/>
                </a:lnTo>
                <a:lnTo>
                  <a:pt x="186" y="708"/>
                </a:lnTo>
                <a:lnTo>
                  <a:pt x="180" y="708"/>
                </a:lnTo>
                <a:lnTo>
                  <a:pt x="180" y="696"/>
                </a:lnTo>
                <a:lnTo>
                  <a:pt x="192" y="690"/>
                </a:lnTo>
                <a:lnTo>
                  <a:pt x="192" y="684"/>
                </a:lnTo>
                <a:lnTo>
                  <a:pt x="198" y="684"/>
                </a:lnTo>
                <a:lnTo>
                  <a:pt x="204" y="678"/>
                </a:lnTo>
                <a:lnTo>
                  <a:pt x="204" y="672"/>
                </a:lnTo>
                <a:lnTo>
                  <a:pt x="204" y="672"/>
                </a:lnTo>
                <a:lnTo>
                  <a:pt x="210" y="660"/>
                </a:lnTo>
                <a:lnTo>
                  <a:pt x="210" y="654"/>
                </a:lnTo>
                <a:lnTo>
                  <a:pt x="210" y="648"/>
                </a:lnTo>
                <a:lnTo>
                  <a:pt x="210" y="642"/>
                </a:lnTo>
                <a:lnTo>
                  <a:pt x="204" y="642"/>
                </a:lnTo>
                <a:lnTo>
                  <a:pt x="198" y="642"/>
                </a:lnTo>
                <a:lnTo>
                  <a:pt x="198" y="642"/>
                </a:lnTo>
                <a:lnTo>
                  <a:pt x="198" y="636"/>
                </a:lnTo>
                <a:lnTo>
                  <a:pt x="192" y="636"/>
                </a:lnTo>
                <a:lnTo>
                  <a:pt x="192" y="630"/>
                </a:lnTo>
                <a:lnTo>
                  <a:pt x="186" y="630"/>
                </a:lnTo>
                <a:lnTo>
                  <a:pt x="186" y="618"/>
                </a:lnTo>
                <a:lnTo>
                  <a:pt x="180" y="612"/>
                </a:lnTo>
                <a:lnTo>
                  <a:pt x="180" y="594"/>
                </a:lnTo>
                <a:lnTo>
                  <a:pt x="174" y="588"/>
                </a:lnTo>
                <a:lnTo>
                  <a:pt x="174" y="588"/>
                </a:lnTo>
                <a:lnTo>
                  <a:pt x="168" y="582"/>
                </a:lnTo>
                <a:lnTo>
                  <a:pt x="168" y="582"/>
                </a:lnTo>
                <a:lnTo>
                  <a:pt x="162" y="576"/>
                </a:lnTo>
                <a:lnTo>
                  <a:pt x="156" y="570"/>
                </a:lnTo>
                <a:lnTo>
                  <a:pt x="162" y="570"/>
                </a:lnTo>
                <a:lnTo>
                  <a:pt x="168" y="570"/>
                </a:lnTo>
                <a:lnTo>
                  <a:pt x="168" y="570"/>
                </a:lnTo>
                <a:lnTo>
                  <a:pt x="180" y="570"/>
                </a:lnTo>
                <a:lnTo>
                  <a:pt x="180" y="570"/>
                </a:lnTo>
                <a:lnTo>
                  <a:pt x="186" y="570"/>
                </a:lnTo>
                <a:lnTo>
                  <a:pt x="192" y="570"/>
                </a:lnTo>
                <a:lnTo>
                  <a:pt x="198" y="570"/>
                </a:lnTo>
                <a:lnTo>
                  <a:pt x="204" y="570"/>
                </a:lnTo>
                <a:lnTo>
                  <a:pt x="210" y="564"/>
                </a:lnTo>
                <a:lnTo>
                  <a:pt x="210" y="558"/>
                </a:lnTo>
                <a:lnTo>
                  <a:pt x="210" y="558"/>
                </a:lnTo>
                <a:lnTo>
                  <a:pt x="210" y="552"/>
                </a:lnTo>
                <a:lnTo>
                  <a:pt x="210" y="546"/>
                </a:lnTo>
                <a:lnTo>
                  <a:pt x="216" y="546"/>
                </a:lnTo>
                <a:lnTo>
                  <a:pt x="216" y="540"/>
                </a:lnTo>
                <a:lnTo>
                  <a:pt x="216" y="540"/>
                </a:lnTo>
                <a:lnTo>
                  <a:pt x="216" y="528"/>
                </a:lnTo>
                <a:lnTo>
                  <a:pt x="222" y="528"/>
                </a:lnTo>
                <a:lnTo>
                  <a:pt x="222" y="522"/>
                </a:lnTo>
                <a:lnTo>
                  <a:pt x="222" y="522"/>
                </a:lnTo>
                <a:lnTo>
                  <a:pt x="222" y="516"/>
                </a:lnTo>
                <a:lnTo>
                  <a:pt x="216" y="510"/>
                </a:lnTo>
                <a:lnTo>
                  <a:pt x="216" y="510"/>
                </a:lnTo>
                <a:lnTo>
                  <a:pt x="210" y="504"/>
                </a:lnTo>
                <a:lnTo>
                  <a:pt x="210" y="504"/>
                </a:lnTo>
                <a:lnTo>
                  <a:pt x="210" y="498"/>
                </a:lnTo>
                <a:lnTo>
                  <a:pt x="204" y="492"/>
                </a:lnTo>
                <a:lnTo>
                  <a:pt x="204" y="492"/>
                </a:lnTo>
                <a:lnTo>
                  <a:pt x="210" y="486"/>
                </a:lnTo>
                <a:lnTo>
                  <a:pt x="210" y="486"/>
                </a:lnTo>
                <a:lnTo>
                  <a:pt x="210" y="486"/>
                </a:lnTo>
                <a:lnTo>
                  <a:pt x="216" y="480"/>
                </a:lnTo>
                <a:lnTo>
                  <a:pt x="216" y="486"/>
                </a:lnTo>
                <a:lnTo>
                  <a:pt x="222" y="480"/>
                </a:lnTo>
                <a:lnTo>
                  <a:pt x="222" y="474"/>
                </a:lnTo>
                <a:lnTo>
                  <a:pt x="228" y="468"/>
                </a:lnTo>
                <a:lnTo>
                  <a:pt x="228" y="468"/>
                </a:lnTo>
                <a:lnTo>
                  <a:pt x="222" y="462"/>
                </a:lnTo>
                <a:lnTo>
                  <a:pt x="222" y="456"/>
                </a:lnTo>
                <a:lnTo>
                  <a:pt x="222" y="450"/>
                </a:lnTo>
                <a:lnTo>
                  <a:pt x="228" y="444"/>
                </a:lnTo>
                <a:lnTo>
                  <a:pt x="222" y="438"/>
                </a:lnTo>
                <a:lnTo>
                  <a:pt x="222" y="438"/>
                </a:lnTo>
                <a:lnTo>
                  <a:pt x="228" y="426"/>
                </a:lnTo>
                <a:lnTo>
                  <a:pt x="228" y="426"/>
                </a:lnTo>
                <a:lnTo>
                  <a:pt x="222" y="420"/>
                </a:lnTo>
                <a:lnTo>
                  <a:pt x="222" y="414"/>
                </a:lnTo>
                <a:lnTo>
                  <a:pt x="228" y="408"/>
                </a:lnTo>
                <a:lnTo>
                  <a:pt x="222" y="402"/>
                </a:lnTo>
                <a:lnTo>
                  <a:pt x="222" y="396"/>
                </a:lnTo>
                <a:lnTo>
                  <a:pt x="222" y="390"/>
                </a:lnTo>
                <a:lnTo>
                  <a:pt x="216" y="390"/>
                </a:lnTo>
                <a:lnTo>
                  <a:pt x="216" y="378"/>
                </a:lnTo>
                <a:lnTo>
                  <a:pt x="216" y="378"/>
                </a:lnTo>
                <a:lnTo>
                  <a:pt x="222" y="378"/>
                </a:lnTo>
                <a:lnTo>
                  <a:pt x="222" y="378"/>
                </a:lnTo>
                <a:lnTo>
                  <a:pt x="228" y="378"/>
                </a:lnTo>
                <a:lnTo>
                  <a:pt x="228" y="372"/>
                </a:lnTo>
                <a:lnTo>
                  <a:pt x="228" y="366"/>
                </a:lnTo>
                <a:lnTo>
                  <a:pt x="234" y="360"/>
                </a:lnTo>
                <a:lnTo>
                  <a:pt x="234" y="354"/>
                </a:lnTo>
                <a:lnTo>
                  <a:pt x="240" y="348"/>
                </a:lnTo>
                <a:lnTo>
                  <a:pt x="240" y="348"/>
                </a:lnTo>
                <a:lnTo>
                  <a:pt x="246" y="348"/>
                </a:lnTo>
                <a:lnTo>
                  <a:pt x="252" y="348"/>
                </a:lnTo>
                <a:lnTo>
                  <a:pt x="252" y="348"/>
                </a:lnTo>
                <a:lnTo>
                  <a:pt x="252" y="342"/>
                </a:lnTo>
                <a:lnTo>
                  <a:pt x="258" y="342"/>
                </a:lnTo>
                <a:lnTo>
                  <a:pt x="258" y="336"/>
                </a:lnTo>
                <a:lnTo>
                  <a:pt x="258" y="336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70" y="330"/>
                </a:lnTo>
                <a:lnTo>
                  <a:pt x="270" y="324"/>
                </a:lnTo>
                <a:lnTo>
                  <a:pt x="270" y="324"/>
                </a:lnTo>
                <a:lnTo>
                  <a:pt x="270" y="318"/>
                </a:lnTo>
                <a:lnTo>
                  <a:pt x="282" y="300"/>
                </a:lnTo>
                <a:lnTo>
                  <a:pt x="282" y="300"/>
                </a:lnTo>
                <a:lnTo>
                  <a:pt x="276" y="294"/>
                </a:lnTo>
                <a:lnTo>
                  <a:pt x="276" y="294"/>
                </a:lnTo>
                <a:lnTo>
                  <a:pt x="270" y="288"/>
                </a:lnTo>
                <a:lnTo>
                  <a:pt x="258" y="288"/>
                </a:lnTo>
                <a:lnTo>
                  <a:pt x="252" y="294"/>
                </a:lnTo>
                <a:lnTo>
                  <a:pt x="246" y="288"/>
                </a:lnTo>
                <a:lnTo>
                  <a:pt x="246" y="282"/>
                </a:lnTo>
                <a:lnTo>
                  <a:pt x="246" y="282"/>
                </a:lnTo>
                <a:lnTo>
                  <a:pt x="246" y="276"/>
                </a:lnTo>
                <a:lnTo>
                  <a:pt x="252" y="264"/>
                </a:lnTo>
                <a:lnTo>
                  <a:pt x="246" y="258"/>
                </a:lnTo>
                <a:lnTo>
                  <a:pt x="252" y="252"/>
                </a:lnTo>
                <a:lnTo>
                  <a:pt x="246" y="252"/>
                </a:lnTo>
                <a:lnTo>
                  <a:pt x="246" y="252"/>
                </a:lnTo>
                <a:lnTo>
                  <a:pt x="234" y="252"/>
                </a:lnTo>
                <a:lnTo>
                  <a:pt x="228" y="252"/>
                </a:lnTo>
                <a:lnTo>
                  <a:pt x="228" y="246"/>
                </a:lnTo>
                <a:lnTo>
                  <a:pt x="222" y="246"/>
                </a:lnTo>
                <a:lnTo>
                  <a:pt x="222" y="252"/>
                </a:lnTo>
                <a:lnTo>
                  <a:pt x="222" y="252"/>
                </a:lnTo>
                <a:lnTo>
                  <a:pt x="216" y="252"/>
                </a:lnTo>
                <a:lnTo>
                  <a:pt x="216" y="252"/>
                </a:lnTo>
                <a:lnTo>
                  <a:pt x="210" y="246"/>
                </a:lnTo>
                <a:lnTo>
                  <a:pt x="204" y="246"/>
                </a:lnTo>
                <a:lnTo>
                  <a:pt x="204" y="252"/>
                </a:lnTo>
                <a:lnTo>
                  <a:pt x="204" y="252"/>
                </a:lnTo>
                <a:lnTo>
                  <a:pt x="198" y="252"/>
                </a:lnTo>
                <a:lnTo>
                  <a:pt x="198" y="246"/>
                </a:lnTo>
                <a:lnTo>
                  <a:pt x="192" y="246"/>
                </a:lnTo>
                <a:lnTo>
                  <a:pt x="186" y="246"/>
                </a:lnTo>
                <a:lnTo>
                  <a:pt x="186" y="258"/>
                </a:lnTo>
                <a:lnTo>
                  <a:pt x="186" y="264"/>
                </a:lnTo>
                <a:lnTo>
                  <a:pt x="180" y="264"/>
                </a:lnTo>
                <a:lnTo>
                  <a:pt x="180" y="264"/>
                </a:lnTo>
                <a:lnTo>
                  <a:pt x="174" y="264"/>
                </a:lnTo>
                <a:lnTo>
                  <a:pt x="174" y="264"/>
                </a:lnTo>
                <a:lnTo>
                  <a:pt x="168" y="270"/>
                </a:lnTo>
                <a:lnTo>
                  <a:pt x="168" y="270"/>
                </a:lnTo>
                <a:lnTo>
                  <a:pt x="168" y="264"/>
                </a:lnTo>
                <a:lnTo>
                  <a:pt x="162" y="264"/>
                </a:lnTo>
                <a:lnTo>
                  <a:pt x="162" y="264"/>
                </a:lnTo>
                <a:lnTo>
                  <a:pt x="150" y="264"/>
                </a:lnTo>
                <a:lnTo>
                  <a:pt x="150" y="264"/>
                </a:lnTo>
                <a:lnTo>
                  <a:pt x="156" y="264"/>
                </a:lnTo>
                <a:lnTo>
                  <a:pt x="150" y="258"/>
                </a:lnTo>
                <a:lnTo>
                  <a:pt x="150" y="258"/>
                </a:lnTo>
                <a:lnTo>
                  <a:pt x="144" y="258"/>
                </a:lnTo>
                <a:lnTo>
                  <a:pt x="138" y="258"/>
                </a:lnTo>
                <a:lnTo>
                  <a:pt x="138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64"/>
                </a:lnTo>
                <a:lnTo>
                  <a:pt x="126" y="264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0" y="258"/>
                </a:lnTo>
                <a:lnTo>
                  <a:pt x="120" y="258"/>
                </a:lnTo>
                <a:lnTo>
                  <a:pt x="114" y="264"/>
                </a:lnTo>
                <a:lnTo>
                  <a:pt x="114" y="270"/>
                </a:lnTo>
                <a:lnTo>
                  <a:pt x="108" y="270"/>
                </a:lnTo>
                <a:lnTo>
                  <a:pt x="102" y="270"/>
                </a:lnTo>
                <a:lnTo>
                  <a:pt x="102" y="264"/>
                </a:lnTo>
                <a:lnTo>
                  <a:pt x="96" y="258"/>
                </a:lnTo>
                <a:lnTo>
                  <a:pt x="96" y="252"/>
                </a:lnTo>
                <a:lnTo>
                  <a:pt x="102" y="246"/>
                </a:lnTo>
                <a:lnTo>
                  <a:pt x="102" y="240"/>
                </a:lnTo>
                <a:lnTo>
                  <a:pt x="108" y="240"/>
                </a:lnTo>
                <a:lnTo>
                  <a:pt x="108" y="234"/>
                </a:lnTo>
                <a:lnTo>
                  <a:pt x="102" y="234"/>
                </a:lnTo>
                <a:lnTo>
                  <a:pt x="102" y="234"/>
                </a:lnTo>
                <a:lnTo>
                  <a:pt x="102" y="228"/>
                </a:lnTo>
                <a:lnTo>
                  <a:pt x="96" y="222"/>
                </a:lnTo>
                <a:lnTo>
                  <a:pt x="90" y="228"/>
                </a:lnTo>
                <a:lnTo>
                  <a:pt x="84" y="234"/>
                </a:lnTo>
                <a:lnTo>
                  <a:pt x="78" y="234"/>
                </a:lnTo>
                <a:lnTo>
                  <a:pt x="78" y="234"/>
                </a:lnTo>
                <a:lnTo>
                  <a:pt x="72" y="234"/>
                </a:lnTo>
                <a:lnTo>
                  <a:pt x="66" y="234"/>
                </a:lnTo>
                <a:lnTo>
                  <a:pt x="60" y="234"/>
                </a:lnTo>
                <a:lnTo>
                  <a:pt x="54" y="240"/>
                </a:lnTo>
                <a:lnTo>
                  <a:pt x="54" y="246"/>
                </a:lnTo>
                <a:lnTo>
                  <a:pt x="48" y="246"/>
                </a:lnTo>
                <a:lnTo>
                  <a:pt x="48" y="252"/>
                </a:lnTo>
                <a:lnTo>
                  <a:pt x="42" y="258"/>
                </a:lnTo>
                <a:lnTo>
                  <a:pt x="42" y="264"/>
                </a:lnTo>
                <a:lnTo>
                  <a:pt x="36" y="264"/>
                </a:lnTo>
                <a:lnTo>
                  <a:pt x="36" y="228"/>
                </a:lnTo>
                <a:lnTo>
                  <a:pt x="36" y="228"/>
                </a:lnTo>
                <a:lnTo>
                  <a:pt x="36" y="222"/>
                </a:lnTo>
                <a:lnTo>
                  <a:pt x="42" y="228"/>
                </a:lnTo>
                <a:lnTo>
                  <a:pt x="42" y="222"/>
                </a:lnTo>
                <a:lnTo>
                  <a:pt x="36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54" y="210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48" y="204"/>
                </a:lnTo>
                <a:lnTo>
                  <a:pt x="48" y="204"/>
                </a:lnTo>
                <a:lnTo>
                  <a:pt x="42" y="204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198"/>
                </a:lnTo>
                <a:lnTo>
                  <a:pt x="42" y="204"/>
                </a:lnTo>
                <a:lnTo>
                  <a:pt x="42" y="204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8" y="198"/>
                </a:lnTo>
                <a:lnTo>
                  <a:pt x="54" y="192"/>
                </a:lnTo>
                <a:lnTo>
                  <a:pt x="54" y="186"/>
                </a:lnTo>
                <a:lnTo>
                  <a:pt x="54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92"/>
                </a:lnTo>
                <a:lnTo>
                  <a:pt x="36" y="186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74"/>
                </a:lnTo>
                <a:lnTo>
                  <a:pt x="36" y="174"/>
                </a:lnTo>
                <a:lnTo>
                  <a:pt x="42" y="174"/>
                </a:lnTo>
                <a:lnTo>
                  <a:pt x="42" y="180"/>
                </a:lnTo>
                <a:lnTo>
                  <a:pt x="42" y="180"/>
                </a:lnTo>
                <a:lnTo>
                  <a:pt x="42" y="162"/>
                </a:lnTo>
                <a:lnTo>
                  <a:pt x="48" y="162"/>
                </a:lnTo>
                <a:lnTo>
                  <a:pt x="54" y="156"/>
                </a:lnTo>
                <a:lnTo>
                  <a:pt x="48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62"/>
                </a:lnTo>
                <a:lnTo>
                  <a:pt x="36" y="162"/>
                </a:lnTo>
                <a:lnTo>
                  <a:pt x="42" y="156"/>
                </a:lnTo>
                <a:lnTo>
                  <a:pt x="36" y="156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74"/>
                </a:lnTo>
                <a:lnTo>
                  <a:pt x="24" y="174"/>
                </a:lnTo>
                <a:lnTo>
                  <a:pt x="24" y="162"/>
                </a:lnTo>
                <a:lnTo>
                  <a:pt x="24" y="162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50"/>
                </a:lnTo>
                <a:lnTo>
                  <a:pt x="30" y="144"/>
                </a:lnTo>
                <a:lnTo>
                  <a:pt x="30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24" y="132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44"/>
                </a:lnTo>
                <a:lnTo>
                  <a:pt x="24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8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20"/>
                </a:lnTo>
                <a:lnTo>
                  <a:pt x="6" y="120"/>
                </a:lnTo>
                <a:lnTo>
                  <a:pt x="6" y="114"/>
                </a:lnTo>
                <a:lnTo>
                  <a:pt x="6" y="120"/>
                </a:lnTo>
                <a:lnTo>
                  <a:pt x="6" y="126"/>
                </a:lnTo>
                <a:lnTo>
                  <a:pt x="0" y="120"/>
                </a:lnTo>
                <a:lnTo>
                  <a:pt x="6" y="120"/>
                </a:lnTo>
                <a:lnTo>
                  <a:pt x="0" y="120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90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0"/>
                </a:lnTo>
                <a:lnTo>
                  <a:pt x="42" y="66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66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102" y="60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6" y="6"/>
                </a:lnTo>
                <a:lnTo>
                  <a:pt x="126" y="0"/>
                </a:lnTo>
                <a:lnTo>
                  <a:pt x="132" y="0"/>
                </a:lnTo>
                <a:lnTo>
                  <a:pt x="132" y="6"/>
                </a:lnTo>
                <a:lnTo>
                  <a:pt x="132" y="12"/>
                </a:lnTo>
                <a:lnTo>
                  <a:pt x="138" y="6"/>
                </a:lnTo>
                <a:lnTo>
                  <a:pt x="144" y="6"/>
                </a:lnTo>
                <a:lnTo>
                  <a:pt x="150" y="0"/>
                </a:lnTo>
                <a:lnTo>
                  <a:pt x="150" y="0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12"/>
                </a:lnTo>
                <a:lnTo>
                  <a:pt x="156" y="6"/>
                </a:lnTo>
                <a:lnTo>
                  <a:pt x="162" y="6"/>
                </a:lnTo>
                <a:lnTo>
                  <a:pt x="168" y="6"/>
                </a:lnTo>
                <a:lnTo>
                  <a:pt x="168" y="12"/>
                </a:lnTo>
                <a:lnTo>
                  <a:pt x="180" y="12"/>
                </a:lnTo>
                <a:lnTo>
                  <a:pt x="180" y="18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210" y="30"/>
                </a:lnTo>
                <a:lnTo>
                  <a:pt x="210" y="30"/>
                </a:lnTo>
                <a:lnTo>
                  <a:pt x="216" y="30"/>
                </a:lnTo>
                <a:lnTo>
                  <a:pt x="222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30"/>
                </a:lnTo>
                <a:lnTo>
                  <a:pt x="240" y="30"/>
                </a:lnTo>
                <a:lnTo>
                  <a:pt x="246" y="30"/>
                </a:lnTo>
                <a:lnTo>
                  <a:pt x="252" y="30"/>
                </a:lnTo>
                <a:lnTo>
                  <a:pt x="258" y="30"/>
                </a:lnTo>
                <a:lnTo>
                  <a:pt x="258" y="30"/>
                </a:lnTo>
                <a:lnTo>
                  <a:pt x="264" y="30"/>
                </a:lnTo>
                <a:lnTo>
                  <a:pt x="270" y="30"/>
                </a:lnTo>
                <a:lnTo>
                  <a:pt x="276" y="24"/>
                </a:lnTo>
                <a:lnTo>
                  <a:pt x="276" y="24"/>
                </a:lnTo>
                <a:lnTo>
                  <a:pt x="282" y="30"/>
                </a:lnTo>
                <a:lnTo>
                  <a:pt x="282" y="30"/>
                </a:lnTo>
                <a:lnTo>
                  <a:pt x="288" y="30"/>
                </a:lnTo>
                <a:lnTo>
                  <a:pt x="288" y="30"/>
                </a:lnTo>
                <a:lnTo>
                  <a:pt x="294" y="30"/>
                </a:lnTo>
                <a:lnTo>
                  <a:pt x="300" y="24"/>
                </a:lnTo>
                <a:lnTo>
                  <a:pt x="306" y="30"/>
                </a:lnTo>
                <a:lnTo>
                  <a:pt x="306" y="24"/>
                </a:lnTo>
                <a:lnTo>
                  <a:pt x="306" y="24"/>
                </a:lnTo>
                <a:lnTo>
                  <a:pt x="312" y="18"/>
                </a:lnTo>
                <a:lnTo>
                  <a:pt x="312" y="18"/>
                </a:lnTo>
                <a:lnTo>
                  <a:pt x="318" y="18"/>
                </a:lnTo>
                <a:lnTo>
                  <a:pt x="318" y="24"/>
                </a:lnTo>
                <a:lnTo>
                  <a:pt x="324" y="30"/>
                </a:lnTo>
                <a:lnTo>
                  <a:pt x="330" y="30"/>
                </a:lnTo>
                <a:lnTo>
                  <a:pt x="330" y="30"/>
                </a:lnTo>
                <a:lnTo>
                  <a:pt x="336" y="30"/>
                </a:lnTo>
                <a:lnTo>
                  <a:pt x="336" y="30"/>
                </a:lnTo>
                <a:lnTo>
                  <a:pt x="342" y="30"/>
                </a:lnTo>
                <a:lnTo>
                  <a:pt x="354" y="30"/>
                </a:lnTo>
                <a:lnTo>
                  <a:pt x="354" y="36"/>
                </a:lnTo>
                <a:lnTo>
                  <a:pt x="360" y="30"/>
                </a:lnTo>
                <a:lnTo>
                  <a:pt x="366" y="30"/>
                </a:lnTo>
                <a:lnTo>
                  <a:pt x="372" y="42"/>
                </a:lnTo>
                <a:lnTo>
                  <a:pt x="378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96" y="42"/>
                </a:lnTo>
                <a:lnTo>
                  <a:pt x="402" y="48"/>
                </a:lnTo>
                <a:lnTo>
                  <a:pt x="414" y="48"/>
                </a:lnTo>
                <a:lnTo>
                  <a:pt x="420" y="48"/>
                </a:lnTo>
                <a:lnTo>
                  <a:pt x="432" y="54"/>
                </a:lnTo>
                <a:lnTo>
                  <a:pt x="432" y="48"/>
                </a:lnTo>
                <a:lnTo>
                  <a:pt x="432" y="54"/>
                </a:lnTo>
                <a:lnTo>
                  <a:pt x="438" y="54"/>
                </a:lnTo>
                <a:lnTo>
                  <a:pt x="444" y="54"/>
                </a:lnTo>
                <a:lnTo>
                  <a:pt x="444" y="54"/>
                </a:lnTo>
                <a:lnTo>
                  <a:pt x="450" y="48"/>
                </a:lnTo>
                <a:lnTo>
                  <a:pt x="450" y="54"/>
                </a:lnTo>
                <a:lnTo>
                  <a:pt x="450" y="54"/>
                </a:lnTo>
                <a:lnTo>
                  <a:pt x="462" y="54"/>
                </a:lnTo>
                <a:lnTo>
                  <a:pt x="468" y="48"/>
                </a:lnTo>
                <a:lnTo>
                  <a:pt x="468" y="48"/>
                </a:lnTo>
                <a:lnTo>
                  <a:pt x="474" y="48"/>
                </a:lnTo>
                <a:lnTo>
                  <a:pt x="474" y="48"/>
                </a:lnTo>
                <a:lnTo>
                  <a:pt x="474" y="48"/>
                </a:lnTo>
                <a:lnTo>
                  <a:pt x="480" y="48"/>
                </a:lnTo>
                <a:lnTo>
                  <a:pt x="480" y="42"/>
                </a:lnTo>
                <a:lnTo>
                  <a:pt x="486" y="42"/>
                </a:lnTo>
                <a:lnTo>
                  <a:pt x="492" y="42"/>
                </a:lnTo>
                <a:lnTo>
                  <a:pt x="492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2"/>
                </a:lnTo>
                <a:lnTo>
                  <a:pt x="498" y="42"/>
                </a:lnTo>
                <a:lnTo>
                  <a:pt x="492" y="48"/>
                </a:lnTo>
                <a:lnTo>
                  <a:pt x="492" y="48"/>
                </a:lnTo>
                <a:lnTo>
                  <a:pt x="498" y="48"/>
                </a:lnTo>
                <a:lnTo>
                  <a:pt x="498" y="48"/>
                </a:lnTo>
                <a:lnTo>
                  <a:pt x="504" y="42"/>
                </a:lnTo>
                <a:lnTo>
                  <a:pt x="510" y="42"/>
                </a:lnTo>
                <a:lnTo>
                  <a:pt x="510" y="42"/>
                </a:lnTo>
                <a:lnTo>
                  <a:pt x="510" y="42"/>
                </a:lnTo>
                <a:lnTo>
                  <a:pt x="516" y="36"/>
                </a:lnTo>
                <a:lnTo>
                  <a:pt x="516" y="36"/>
                </a:lnTo>
                <a:lnTo>
                  <a:pt x="516" y="42"/>
                </a:lnTo>
                <a:lnTo>
                  <a:pt x="516" y="36"/>
                </a:lnTo>
                <a:lnTo>
                  <a:pt x="522" y="42"/>
                </a:lnTo>
                <a:lnTo>
                  <a:pt x="522" y="42"/>
                </a:lnTo>
                <a:lnTo>
                  <a:pt x="528" y="42"/>
                </a:lnTo>
                <a:lnTo>
                  <a:pt x="528" y="42"/>
                </a:lnTo>
                <a:lnTo>
                  <a:pt x="528" y="48"/>
                </a:lnTo>
                <a:lnTo>
                  <a:pt x="528" y="48"/>
                </a:lnTo>
                <a:lnTo>
                  <a:pt x="522" y="48"/>
                </a:lnTo>
                <a:lnTo>
                  <a:pt x="528" y="48"/>
                </a:lnTo>
                <a:lnTo>
                  <a:pt x="528" y="48"/>
                </a:lnTo>
                <a:lnTo>
                  <a:pt x="540" y="48"/>
                </a:lnTo>
                <a:lnTo>
                  <a:pt x="540" y="54"/>
                </a:lnTo>
                <a:lnTo>
                  <a:pt x="540" y="48"/>
                </a:lnTo>
                <a:lnTo>
                  <a:pt x="546" y="48"/>
                </a:lnTo>
                <a:lnTo>
                  <a:pt x="552" y="54"/>
                </a:lnTo>
                <a:lnTo>
                  <a:pt x="552" y="54"/>
                </a:lnTo>
                <a:lnTo>
                  <a:pt x="558" y="60"/>
                </a:lnTo>
                <a:lnTo>
                  <a:pt x="558" y="60"/>
                </a:lnTo>
                <a:lnTo>
                  <a:pt x="558" y="60"/>
                </a:lnTo>
                <a:lnTo>
                  <a:pt x="564" y="54"/>
                </a:lnTo>
                <a:lnTo>
                  <a:pt x="564" y="60"/>
                </a:lnTo>
                <a:lnTo>
                  <a:pt x="570" y="60"/>
                </a:lnTo>
                <a:lnTo>
                  <a:pt x="570" y="60"/>
                </a:lnTo>
                <a:lnTo>
                  <a:pt x="570" y="66"/>
                </a:lnTo>
                <a:lnTo>
                  <a:pt x="570" y="60"/>
                </a:lnTo>
                <a:lnTo>
                  <a:pt x="570" y="54"/>
                </a:lnTo>
                <a:lnTo>
                  <a:pt x="570" y="54"/>
                </a:lnTo>
                <a:lnTo>
                  <a:pt x="576" y="48"/>
                </a:lnTo>
                <a:lnTo>
                  <a:pt x="582" y="48"/>
                </a:lnTo>
                <a:lnTo>
                  <a:pt x="582" y="48"/>
                </a:lnTo>
                <a:lnTo>
                  <a:pt x="588" y="48"/>
                </a:lnTo>
                <a:lnTo>
                  <a:pt x="594" y="42"/>
                </a:lnTo>
                <a:lnTo>
                  <a:pt x="594" y="48"/>
                </a:lnTo>
                <a:lnTo>
                  <a:pt x="600" y="48"/>
                </a:lnTo>
                <a:lnTo>
                  <a:pt x="600" y="54"/>
                </a:lnTo>
                <a:lnTo>
                  <a:pt x="600" y="54"/>
                </a:lnTo>
                <a:lnTo>
                  <a:pt x="606" y="54"/>
                </a:lnTo>
                <a:lnTo>
                  <a:pt x="606" y="54"/>
                </a:lnTo>
                <a:lnTo>
                  <a:pt x="606" y="54"/>
                </a:lnTo>
                <a:lnTo>
                  <a:pt x="606" y="54"/>
                </a:lnTo>
                <a:lnTo>
                  <a:pt x="618" y="54"/>
                </a:lnTo>
                <a:lnTo>
                  <a:pt x="624" y="60"/>
                </a:lnTo>
                <a:lnTo>
                  <a:pt x="624" y="60"/>
                </a:lnTo>
                <a:lnTo>
                  <a:pt x="630" y="60"/>
                </a:lnTo>
                <a:lnTo>
                  <a:pt x="636" y="66"/>
                </a:lnTo>
                <a:lnTo>
                  <a:pt x="642" y="66"/>
                </a:lnTo>
                <a:lnTo>
                  <a:pt x="648" y="60"/>
                </a:lnTo>
                <a:lnTo>
                  <a:pt x="648" y="66"/>
                </a:lnTo>
                <a:lnTo>
                  <a:pt x="654" y="66"/>
                </a:lnTo>
                <a:lnTo>
                  <a:pt x="654" y="66"/>
                </a:lnTo>
                <a:lnTo>
                  <a:pt x="666" y="60"/>
                </a:lnTo>
                <a:lnTo>
                  <a:pt x="666" y="60"/>
                </a:lnTo>
                <a:lnTo>
                  <a:pt x="666" y="60"/>
                </a:lnTo>
                <a:lnTo>
                  <a:pt x="672" y="60"/>
                </a:lnTo>
                <a:lnTo>
                  <a:pt x="672" y="60"/>
                </a:lnTo>
                <a:lnTo>
                  <a:pt x="678" y="54"/>
                </a:lnTo>
                <a:lnTo>
                  <a:pt x="684" y="48"/>
                </a:lnTo>
                <a:lnTo>
                  <a:pt x="684" y="48"/>
                </a:lnTo>
                <a:lnTo>
                  <a:pt x="684" y="54"/>
                </a:lnTo>
                <a:lnTo>
                  <a:pt x="684" y="54"/>
                </a:lnTo>
                <a:lnTo>
                  <a:pt x="690" y="60"/>
                </a:lnTo>
                <a:lnTo>
                  <a:pt x="690" y="60"/>
                </a:lnTo>
                <a:lnTo>
                  <a:pt x="690" y="66"/>
                </a:lnTo>
                <a:lnTo>
                  <a:pt x="696" y="66"/>
                </a:lnTo>
                <a:lnTo>
                  <a:pt x="696" y="66"/>
                </a:lnTo>
                <a:lnTo>
                  <a:pt x="696" y="66"/>
                </a:lnTo>
                <a:lnTo>
                  <a:pt x="702" y="72"/>
                </a:lnTo>
                <a:lnTo>
                  <a:pt x="708" y="66"/>
                </a:lnTo>
                <a:lnTo>
                  <a:pt x="720" y="66"/>
                </a:lnTo>
                <a:lnTo>
                  <a:pt x="720" y="72"/>
                </a:lnTo>
                <a:lnTo>
                  <a:pt x="720" y="90"/>
                </a:lnTo>
                <a:lnTo>
                  <a:pt x="714" y="90"/>
                </a:lnTo>
                <a:lnTo>
                  <a:pt x="714" y="90"/>
                </a:lnTo>
                <a:lnTo>
                  <a:pt x="714" y="96"/>
                </a:lnTo>
                <a:lnTo>
                  <a:pt x="714" y="102"/>
                </a:lnTo>
                <a:lnTo>
                  <a:pt x="726" y="102"/>
                </a:lnTo>
                <a:lnTo>
                  <a:pt x="726" y="90"/>
                </a:lnTo>
                <a:lnTo>
                  <a:pt x="726" y="90"/>
                </a:lnTo>
                <a:lnTo>
                  <a:pt x="726" y="90"/>
                </a:lnTo>
                <a:lnTo>
                  <a:pt x="732" y="96"/>
                </a:lnTo>
                <a:lnTo>
                  <a:pt x="732" y="102"/>
                </a:lnTo>
                <a:lnTo>
                  <a:pt x="738" y="96"/>
                </a:lnTo>
                <a:lnTo>
                  <a:pt x="744" y="102"/>
                </a:lnTo>
                <a:lnTo>
                  <a:pt x="744" y="102"/>
                </a:lnTo>
                <a:lnTo>
                  <a:pt x="744" y="102"/>
                </a:lnTo>
                <a:lnTo>
                  <a:pt x="750" y="108"/>
                </a:lnTo>
                <a:lnTo>
                  <a:pt x="756" y="108"/>
                </a:lnTo>
                <a:lnTo>
                  <a:pt x="756" y="108"/>
                </a:lnTo>
                <a:lnTo>
                  <a:pt x="762" y="114"/>
                </a:lnTo>
                <a:lnTo>
                  <a:pt x="762" y="114"/>
                </a:lnTo>
                <a:lnTo>
                  <a:pt x="768" y="114"/>
                </a:lnTo>
                <a:lnTo>
                  <a:pt x="780" y="108"/>
                </a:lnTo>
                <a:lnTo>
                  <a:pt x="780" y="114"/>
                </a:lnTo>
                <a:lnTo>
                  <a:pt x="780" y="120"/>
                </a:lnTo>
                <a:lnTo>
                  <a:pt x="786" y="120"/>
                </a:lnTo>
                <a:lnTo>
                  <a:pt x="786" y="126"/>
                </a:lnTo>
                <a:lnTo>
                  <a:pt x="792" y="132"/>
                </a:lnTo>
                <a:lnTo>
                  <a:pt x="798" y="132"/>
                </a:lnTo>
                <a:lnTo>
                  <a:pt x="798" y="132"/>
                </a:lnTo>
                <a:lnTo>
                  <a:pt x="804" y="132"/>
                </a:lnTo>
                <a:lnTo>
                  <a:pt x="810" y="132"/>
                </a:lnTo>
                <a:lnTo>
                  <a:pt x="816" y="126"/>
                </a:lnTo>
                <a:lnTo>
                  <a:pt x="828" y="132"/>
                </a:lnTo>
                <a:lnTo>
                  <a:pt x="834" y="132"/>
                </a:lnTo>
                <a:lnTo>
                  <a:pt x="834" y="138"/>
                </a:lnTo>
                <a:lnTo>
                  <a:pt x="840" y="144"/>
                </a:lnTo>
                <a:lnTo>
                  <a:pt x="840" y="150"/>
                </a:lnTo>
                <a:lnTo>
                  <a:pt x="846" y="150"/>
                </a:lnTo>
                <a:lnTo>
                  <a:pt x="864" y="144"/>
                </a:lnTo>
                <a:lnTo>
                  <a:pt x="864" y="144"/>
                </a:lnTo>
                <a:lnTo>
                  <a:pt x="870" y="144"/>
                </a:lnTo>
                <a:lnTo>
                  <a:pt x="870" y="144"/>
                </a:lnTo>
                <a:lnTo>
                  <a:pt x="870" y="150"/>
                </a:lnTo>
                <a:lnTo>
                  <a:pt x="876" y="150"/>
                </a:lnTo>
                <a:lnTo>
                  <a:pt x="876" y="144"/>
                </a:lnTo>
                <a:lnTo>
                  <a:pt x="882" y="150"/>
                </a:lnTo>
                <a:lnTo>
                  <a:pt x="888" y="144"/>
                </a:lnTo>
                <a:lnTo>
                  <a:pt x="900" y="144"/>
                </a:lnTo>
                <a:lnTo>
                  <a:pt x="912" y="150"/>
                </a:lnTo>
                <a:lnTo>
                  <a:pt x="906" y="144"/>
                </a:lnTo>
                <a:lnTo>
                  <a:pt x="906" y="138"/>
                </a:lnTo>
                <a:lnTo>
                  <a:pt x="906" y="132"/>
                </a:lnTo>
                <a:lnTo>
                  <a:pt x="906" y="132"/>
                </a:lnTo>
                <a:lnTo>
                  <a:pt x="906" y="126"/>
                </a:lnTo>
                <a:lnTo>
                  <a:pt x="912" y="126"/>
                </a:lnTo>
                <a:lnTo>
                  <a:pt x="912" y="126"/>
                </a:lnTo>
                <a:lnTo>
                  <a:pt x="924" y="126"/>
                </a:lnTo>
                <a:lnTo>
                  <a:pt x="930" y="132"/>
                </a:lnTo>
                <a:lnTo>
                  <a:pt x="936" y="132"/>
                </a:lnTo>
                <a:lnTo>
                  <a:pt x="936" y="138"/>
                </a:lnTo>
                <a:lnTo>
                  <a:pt x="948" y="138"/>
                </a:lnTo>
                <a:lnTo>
                  <a:pt x="948" y="138"/>
                </a:lnTo>
                <a:lnTo>
                  <a:pt x="948" y="144"/>
                </a:lnTo>
                <a:lnTo>
                  <a:pt x="954" y="144"/>
                </a:lnTo>
                <a:lnTo>
                  <a:pt x="960" y="144"/>
                </a:lnTo>
                <a:lnTo>
                  <a:pt x="966" y="144"/>
                </a:lnTo>
                <a:lnTo>
                  <a:pt x="966" y="144"/>
                </a:lnTo>
                <a:lnTo>
                  <a:pt x="972" y="144"/>
                </a:lnTo>
                <a:lnTo>
                  <a:pt x="972" y="150"/>
                </a:lnTo>
                <a:lnTo>
                  <a:pt x="978" y="162"/>
                </a:lnTo>
                <a:lnTo>
                  <a:pt x="978" y="162"/>
                </a:lnTo>
                <a:lnTo>
                  <a:pt x="978" y="162"/>
                </a:lnTo>
                <a:lnTo>
                  <a:pt x="978" y="162"/>
                </a:lnTo>
                <a:lnTo>
                  <a:pt x="978" y="168"/>
                </a:lnTo>
                <a:lnTo>
                  <a:pt x="978" y="168"/>
                </a:lnTo>
                <a:lnTo>
                  <a:pt x="978" y="168"/>
                </a:lnTo>
                <a:lnTo>
                  <a:pt x="984" y="174"/>
                </a:lnTo>
                <a:lnTo>
                  <a:pt x="978" y="174"/>
                </a:lnTo>
                <a:lnTo>
                  <a:pt x="978" y="180"/>
                </a:lnTo>
                <a:lnTo>
                  <a:pt x="978" y="180"/>
                </a:lnTo>
                <a:lnTo>
                  <a:pt x="984" y="186"/>
                </a:lnTo>
                <a:lnTo>
                  <a:pt x="990" y="180"/>
                </a:lnTo>
                <a:lnTo>
                  <a:pt x="990" y="180"/>
                </a:lnTo>
                <a:lnTo>
                  <a:pt x="996" y="180"/>
                </a:lnTo>
                <a:lnTo>
                  <a:pt x="996" y="180"/>
                </a:lnTo>
                <a:lnTo>
                  <a:pt x="1002" y="174"/>
                </a:lnTo>
                <a:lnTo>
                  <a:pt x="1008" y="174"/>
                </a:lnTo>
                <a:lnTo>
                  <a:pt x="1014" y="174"/>
                </a:lnTo>
                <a:lnTo>
                  <a:pt x="1020" y="180"/>
                </a:lnTo>
                <a:lnTo>
                  <a:pt x="1020" y="186"/>
                </a:lnTo>
                <a:lnTo>
                  <a:pt x="1026" y="186"/>
                </a:lnTo>
                <a:lnTo>
                  <a:pt x="1026" y="192"/>
                </a:lnTo>
                <a:lnTo>
                  <a:pt x="1026" y="192"/>
                </a:lnTo>
                <a:lnTo>
                  <a:pt x="1032" y="192"/>
                </a:lnTo>
                <a:lnTo>
                  <a:pt x="1038" y="186"/>
                </a:lnTo>
                <a:lnTo>
                  <a:pt x="1050" y="186"/>
                </a:lnTo>
                <a:lnTo>
                  <a:pt x="1056" y="180"/>
                </a:lnTo>
                <a:lnTo>
                  <a:pt x="1062" y="186"/>
                </a:lnTo>
                <a:lnTo>
                  <a:pt x="1068" y="186"/>
                </a:lnTo>
                <a:lnTo>
                  <a:pt x="1068" y="192"/>
                </a:lnTo>
                <a:lnTo>
                  <a:pt x="1074" y="192"/>
                </a:lnTo>
                <a:lnTo>
                  <a:pt x="1080" y="192"/>
                </a:lnTo>
                <a:lnTo>
                  <a:pt x="1086" y="192"/>
                </a:lnTo>
                <a:lnTo>
                  <a:pt x="1086" y="192"/>
                </a:lnTo>
                <a:lnTo>
                  <a:pt x="1092" y="186"/>
                </a:lnTo>
                <a:lnTo>
                  <a:pt x="1104" y="186"/>
                </a:lnTo>
                <a:lnTo>
                  <a:pt x="1110" y="180"/>
                </a:lnTo>
                <a:lnTo>
                  <a:pt x="1116" y="180"/>
                </a:lnTo>
                <a:lnTo>
                  <a:pt x="1116" y="180"/>
                </a:lnTo>
                <a:lnTo>
                  <a:pt x="1122" y="180"/>
                </a:lnTo>
                <a:lnTo>
                  <a:pt x="1128" y="186"/>
                </a:lnTo>
                <a:lnTo>
                  <a:pt x="1128" y="180"/>
                </a:lnTo>
                <a:lnTo>
                  <a:pt x="1128" y="186"/>
                </a:lnTo>
                <a:lnTo>
                  <a:pt x="1134" y="180"/>
                </a:lnTo>
                <a:lnTo>
                  <a:pt x="1134" y="186"/>
                </a:lnTo>
                <a:lnTo>
                  <a:pt x="1134" y="198"/>
                </a:lnTo>
                <a:lnTo>
                  <a:pt x="1140" y="198"/>
                </a:lnTo>
                <a:lnTo>
                  <a:pt x="1140" y="198"/>
                </a:lnTo>
                <a:lnTo>
                  <a:pt x="1146" y="204"/>
                </a:lnTo>
                <a:lnTo>
                  <a:pt x="1146" y="204"/>
                </a:lnTo>
                <a:lnTo>
                  <a:pt x="1146" y="204"/>
                </a:lnTo>
                <a:lnTo>
                  <a:pt x="1146" y="210"/>
                </a:lnTo>
                <a:lnTo>
                  <a:pt x="1146" y="210"/>
                </a:lnTo>
                <a:lnTo>
                  <a:pt x="1146" y="210"/>
                </a:lnTo>
                <a:lnTo>
                  <a:pt x="1140" y="210"/>
                </a:lnTo>
                <a:lnTo>
                  <a:pt x="1140" y="210"/>
                </a:lnTo>
                <a:lnTo>
                  <a:pt x="1134" y="210"/>
                </a:lnTo>
                <a:lnTo>
                  <a:pt x="1134" y="210"/>
                </a:lnTo>
                <a:lnTo>
                  <a:pt x="1134" y="216"/>
                </a:lnTo>
                <a:lnTo>
                  <a:pt x="1134" y="228"/>
                </a:lnTo>
                <a:lnTo>
                  <a:pt x="1140" y="234"/>
                </a:lnTo>
                <a:lnTo>
                  <a:pt x="1140" y="240"/>
                </a:lnTo>
                <a:lnTo>
                  <a:pt x="1140" y="240"/>
                </a:lnTo>
                <a:lnTo>
                  <a:pt x="1140" y="246"/>
                </a:lnTo>
                <a:lnTo>
                  <a:pt x="1140" y="252"/>
                </a:lnTo>
                <a:lnTo>
                  <a:pt x="1140" y="258"/>
                </a:lnTo>
                <a:lnTo>
                  <a:pt x="1140" y="258"/>
                </a:lnTo>
                <a:lnTo>
                  <a:pt x="1140" y="264"/>
                </a:lnTo>
                <a:lnTo>
                  <a:pt x="1140" y="264"/>
                </a:lnTo>
                <a:lnTo>
                  <a:pt x="1140" y="264"/>
                </a:lnTo>
                <a:lnTo>
                  <a:pt x="1134" y="264"/>
                </a:lnTo>
                <a:lnTo>
                  <a:pt x="1134" y="270"/>
                </a:lnTo>
                <a:lnTo>
                  <a:pt x="1128" y="270"/>
                </a:lnTo>
                <a:lnTo>
                  <a:pt x="1128" y="270"/>
                </a:lnTo>
                <a:lnTo>
                  <a:pt x="1128" y="276"/>
                </a:lnTo>
                <a:lnTo>
                  <a:pt x="1122" y="276"/>
                </a:lnTo>
                <a:lnTo>
                  <a:pt x="1122" y="276"/>
                </a:lnTo>
                <a:lnTo>
                  <a:pt x="1116" y="282"/>
                </a:lnTo>
                <a:lnTo>
                  <a:pt x="1116" y="288"/>
                </a:lnTo>
                <a:lnTo>
                  <a:pt x="1110" y="288"/>
                </a:lnTo>
                <a:lnTo>
                  <a:pt x="1104" y="288"/>
                </a:lnTo>
                <a:lnTo>
                  <a:pt x="1098" y="294"/>
                </a:lnTo>
                <a:lnTo>
                  <a:pt x="1086" y="300"/>
                </a:lnTo>
                <a:lnTo>
                  <a:pt x="1074" y="312"/>
                </a:lnTo>
                <a:lnTo>
                  <a:pt x="1062" y="318"/>
                </a:lnTo>
                <a:lnTo>
                  <a:pt x="1056" y="324"/>
                </a:lnTo>
                <a:lnTo>
                  <a:pt x="1050" y="324"/>
                </a:lnTo>
                <a:lnTo>
                  <a:pt x="1050" y="330"/>
                </a:lnTo>
                <a:lnTo>
                  <a:pt x="1044" y="336"/>
                </a:lnTo>
                <a:lnTo>
                  <a:pt x="1044" y="336"/>
                </a:lnTo>
                <a:lnTo>
                  <a:pt x="1044" y="342"/>
                </a:lnTo>
                <a:lnTo>
                  <a:pt x="1038" y="342"/>
                </a:lnTo>
                <a:lnTo>
                  <a:pt x="1038" y="348"/>
                </a:lnTo>
                <a:lnTo>
                  <a:pt x="1026" y="348"/>
                </a:lnTo>
                <a:lnTo>
                  <a:pt x="1020" y="348"/>
                </a:lnTo>
                <a:lnTo>
                  <a:pt x="1014" y="354"/>
                </a:lnTo>
                <a:lnTo>
                  <a:pt x="1008" y="354"/>
                </a:lnTo>
                <a:lnTo>
                  <a:pt x="996" y="354"/>
                </a:lnTo>
                <a:lnTo>
                  <a:pt x="984" y="360"/>
                </a:lnTo>
                <a:lnTo>
                  <a:pt x="972" y="366"/>
                </a:lnTo>
                <a:lnTo>
                  <a:pt x="966" y="366"/>
                </a:lnTo>
                <a:lnTo>
                  <a:pt x="960" y="366"/>
                </a:lnTo>
                <a:lnTo>
                  <a:pt x="960" y="366"/>
                </a:lnTo>
                <a:lnTo>
                  <a:pt x="960" y="366"/>
                </a:lnTo>
                <a:lnTo>
                  <a:pt x="954" y="372"/>
                </a:lnTo>
                <a:lnTo>
                  <a:pt x="954" y="372"/>
                </a:lnTo>
                <a:lnTo>
                  <a:pt x="942" y="372"/>
                </a:lnTo>
                <a:lnTo>
                  <a:pt x="936" y="378"/>
                </a:lnTo>
                <a:lnTo>
                  <a:pt x="936" y="378"/>
                </a:lnTo>
                <a:lnTo>
                  <a:pt x="930" y="390"/>
                </a:lnTo>
                <a:lnTo>
                  <a:pt x="924" y="396"/>
                </a:lnTo>
                <a:lnTo>
                  <a:pt x="924" y="396"/>
                </a:lnTo>
                <a:lnTo>
                  <a:pt x="924" y="402"/>
                </a:lnTo>
                <a:lnTo>
                  <a:pt x="918" y="402"/>
                </a:lnTo>
                <a:lnTo>
                  <a:pt x="918" y="408"/>
                </a:lnTo>
                <a:lnTo>
                  <a:pt x="912" y="408"/>
                </a:lnTo>
                <a:lnTo>
                  <a:pt x="912" y="414"/>
                </a:lnTo>
                <a:lnTo>
                  <a:pt x="912" y="414"/>
                </a:lnTo>
                <a:lnTo>
                  <a:pt x="918" y="414"/>
                </a:lnTo>
                <a:lnTo>
                  <a:pt x="918" y="414"/>
                </a:lnTo>
                <a:lnTo>
                  <a:pt x="918" y="408"/>
                </a:lnTo>
                <a:lnTo>
                  <a:pt x="918" y="408"/>
                </a:lnTo>
                <a:lnTo>
                  <a:pt x="924" y="414"/>
                </a:lnTo>
                <a:lnTo>
                  <a:pt x="924" y="420"/>
                </a:lnTo>
                <a:lnTo>
                  <a:pt x="930" y="420"/>
                </a:lnTo>
                <a:lnTo>
                  <a:pt x="930" y="420"/>
                </a:lnTo>
                <a:lnTo>
                  <a:pt x="924" y="426"/>
                </a:lnTo>
                <a:lnTo>
                  <a:pt x="918" y="426"/>
                </a:lnTo>
                <a:lnTo>
                  <a:pt x="918" y="432"/>
                </a:lnTo>
                <a:lnTo>
                  <a:pt x="912" y="438"/>
                </a:lnTo>
                <a:lnTo>
                  <a:pt x="912" y="444"/>
                </a:lnTo>
                <a:lnTo>
                  <a:pt x="906" y="444"/>
                </a:lnTo>
                <a:lnTo>
                  <a:pt x="906" y="438"/>
                </a:lnTo>
                <a:lnTo>
                  <a:pt x="906" y="438"/>
                </a:lnTo>
                <a:lnTo>
                  <a:pt x="906" y="438"/>
                </a:lnTo>
                <a:lnTo>
                  <a:pt x="906" y="438"/>
                </a:lnTo>
                <a:lnTo>
                  <a:pt x="912" y="438"/>
                </a:lnTo>
                <a:lnTo>
                  <a:pt x="912" y="438"/>
                </a:lnTo>
                <a:lnTo>
                  <a:pt x="918" y="432"/>
                </a:lnTo>
                <a:lnTo>
                  <a:pt x="912" y="432"/>
                </a:lnTo>
                <a:lnTo>
                  <a:pt x="912" y="432"/>
                </a:lnTo>
                <a:lnTo>
                  <a:pt x="906" y="432"/>
                </a:lnTo>
                <a:lnTo>
                  <a:pt x="900" y="444"/>
                </a:lnTo>
                <a:lnTo>
                  <a:pt x="894" y="450"/>
                </a:lnTo>
                <a:lnTo>
                  <a:pt x="894" y="450"/>
                </a:lnTo>
                <a:lnTo>
                  <a:pt x="894" y="456"/>
                </a:lnTo>
                <a:lnTo>
                  <a:pt x="888" y="468"/>
                </a:lnTo>
                <a:lnTo>
                  <a:pt x="888" y="468"/>
                </a:lnTo>
                <a:lnTo>
                  <a:pt x="882" y="468"/>
                </a:lnTo>
                <a:lnTo>
                  <a:pt x="876" y="480"/>
                </a:lnTo>
                <a:lnTo>
                  <a:pt x="876" y="486"/>
                </a:lnTo>
                <a:lnTo>
                  <a:pt x="876" y="486"/>
                </a:lnTo>
                <a:lnTo>
                  <a:pt x="864" y="492"/>
                </a:lnTo>
                <a:lnTo>
                  <a:pt x="864" y="504"/>
                </a:lnTo>
                <a:lnTo>
                  <a:pt x="864" y="504"/>
                </a:lnTo>
                <a:lnTo>
                  <a:pt x="858" y="510"/>
                </a:lnTo>
                <a:lnTo>
                  <a:pt x="858" y="516"/>
                </a:lnTo>
                <a:lnTo>
                  <a:pt x="852" y="516"/>
                </a:lnTo>
                <a:lnTo>
                  <a:pt x="852" y="522"/>
                </a:lnTo>
                <a:lnTo>
                  <a:pt x="846" y="528"/>
                </a:lnTo>
                <a:lnTo>
                  <a:pt x="846" y="528"/>
                </a:lnTo>
                <a:lnTo>
                  <a:pt x="840" y="540"/>
                </a:lnTo>
                <a:lnTo>
                  <a:pt x="840" y="540"/>
                </a:lnTo>
                <a:lnTo>
                  <a:pt x="834" y="552"/>
                </a:lnTo>
                <a:lnTo>
                  <a:pt x="834" y="558"/>
                </a:lnTo>
                <a:lnTo>
                  <a:pt x="828" y="564"/>
                </a:lnTo>
                <a:lnTo>
                  <a:pt x="828" y="564"/>
                </a:lnTo>
                <a:lnTo>
                  <a:pt x="828" y="570"/>
                </a:lnTo>
                <a:lnTo>
                  <a:pt x="822" y="582"/>
                </a:lnTo>
                <a:lnTo>
                  <a:pt x="822" y="582"/>
                </a:lnTo>
                <a:lnTo>
                  <a:pt x="816" y="588"/>
                </a:lnTo>
                <a:lnTo>
                  <a:pt x="816" y="600"/>
                </a:lnTo>
                <a:lnTo>
                  <a:pt x="828" y="630"/>
                </a:lnTo>
                <a:lnTo>
                  <a:pt x="828" y="636"/>
                </a:lnTo>
                <a:lnTo>
                  <a:pt x="834" y="648"/>
                </a:lnTo>
                <a:lnTo>
                  <a:pt x="840" y="666"/>
                </a:lnTo>
                <a:lnTo>
                  <a:pt x="846" y="678"/>
                </a:lnTo>
                <a:lnTo>
                  <a:pt x="852" y="678"/>
                </a:lnTo>
                <a:lnTo>
                  <a:pt x="858" y="678"/>
                </a:lnTo>
                <a:lnTo>
                  <a:pt x="864" y="678"/>
                </a:lnTo>
                <a:lnTo>
                  <a:pt x="864" y="684"/>
                </a:lnTo>
                <a:lnTo>
                  <a:pt x="870" y="684"/>
                </a:lnTo>
                <a:lnTo>
                  <a:pt x="870" y="690"/>
                </a:lnTo>
                <a:lnTo>
                  <a:pt x="870" y="690"/>
                </a:lnTo>
                <a:lnTo>
                  <a:pt x="870" y="696"/>
                </a:lnTo>
                <a:lnTo>
                  <a:pt x="870" y="696"/>
                </a:lnTo>
                <a:lnTo>
                  <a:pt x="864" y="702"/>
                </a:lnTo>
                <a:lnTo>
                  <a:pt x="864" y="702"/>
                </a:lnTo>
                <a:lnTo>
                  <a:pt x="858" y="702"/>
                </a:lnTo>
                <a:lnTo>
                  <a:pt x="858" y="708"/>
                </a:lnTo>
                <a:lnTo>
                  <a:pt x="858" y="708"/>
                </a:lnTo>
                <a:lnTo>
                  <a:pt x="858" y="708"/>
                </a:lnTo>
                <a:lnTo>
                  <a:pt x="852" y="708"/>
                </a:lnTo>
                <a:lnTo>
                  <a:pt x="852" y="708"/>
                </a:lnTo>
                <a:lnTo>
                  <a:pt x="852" y="708"/>
                </a:lnTo>
                <a:lnTo>
                  <a:pt x="846" y="708"/>
                </a:lnTo>
                <a:lnTo>
                  <a:pt x="846" y="714"/>
                </a:lnTo>
                <a:lnTo>
                  <a:pt x="846" y="720"/>
                </a:lnTo>
                <a:lnTo>
                  <a:pt x="840" y="720"/>
                </a:lnTo>
                <a:lnTo>
                  <a:pt x="840" y="726"/>
                </a:lnTo>
                <a:lnTo>
                  <a:pt x="834" y="720"/>
                </a:lnTo>
                <a:lnTo>
                  <a:pt x="834" y="726"/>
                </a:lnTo>
                <a:lnTo>
                  <a:pt x="828" y="726"/>
                </a:lnTo>
                <a:lnTo>
                  <a:pt x="828" y="726"/>
                </a:lnTo>
                <a:lnTo>
                  <a:pt x="822" y="726"/>
                </a:lnTo>
                <a:lnTo>
                  <a:pt x="816" y="738"/>
                </a:lnTo>
                <a:lnTo>
                  <a:pt x="816" y="738"/>
                </a:lnTo>
                <a:lnTo>
                  <a:pt x="816" y="744"/>
                </a:lnTo>
                <a:lnTo>
                  <a:pt x="810" y="744"/>
                </a:lnTo>
                <a:lnTo>
                  <a:pt x="816" y="744"/>
                </a:lnTo>
                <a:lnTo>
                  <a:pt x="810" y="750"/>
                </a:lnTo>
                <a:lnTo>
                  <a:pt x="810" y="750"/>
                </a:lnTo>
                <a:lnTo>
                  <a:pt x="810" y="744"/>
                </a:lnTo>
                <a:lnTo>
                  <a:pt x="804" y="750"/>
                </a:lnTo>
                <a:lnTo>
                  <a:pt x="804" y="756"/>
                </a:lnTo>
                <a:lnTo>
                  <a:pt x="804" y="756"/>
                </a:lnTo>
                <a:lnTo>
                  <a:pt x="804" y="762"/>
                </a:lnTo>
                <a:lnTo>
                  <a:pt x="804" y="768"/>
                </a:lnTo>
                <a:lnTo>
                  <a:pt x="804" y="768"/>
                </a:lnTo>
                <a:lnTo>
                  <a:pt x="804" y="768"/>
                </a:lnTo>
                <a:lnTo>
                  <a:pt x="798" y="768"/>
                </a:lnTo>
                <a:lnTo>
                  <a:pt x="792" y="774"/>
                </a:lnTo>
                <a:lnTo>
                  <a:pt x="792" y="774"/>
                </a:lnTo>
                <a:lnTo>
                  <a:pt x="792" y="780"/>
                </a:lnTo>
                <a:lnTo>
                  <a:pt x="792" y="786"/>
                </a:lnTo>
                <a:lnTo>
                  <a:pt x="792" y="792"/>
                </a:lnTo>
                <a:lnTo>
                  <a:pt x="792" y="792"/>
                </a:lnTo>
                <a:lnTo>
                  <a:pt x="792" y="798"/>
                </a:lnTo>
                <a:lnTo>
                  <a:pt x="786" y="798"/>
                </a:lnTo>
                <a:lnTo>
                  <a:pt x="786" y="804"/>
                </a:lnTo>
                <a:lnTo>
                  <a:pt x="786" y="810"/>
                </a:lnTo>
                <a:lnTo>
                  <a:pt x="780" y="810"/>
                </a:lnTo>
                <a:lnTo>
                  <a:pt x="780" y="816"/>
                </a:lnTo>
                <a:lnTo>
                  <a:pt x="780" y="822"/>
                </a:lnTo>
                <a:lnTo>
                  <a:pt x="780" y="822"/>
                </a:lnTo>
                <a:lnTo>
                  <a:pt x="780" y="822"/>
                </a:lnTo>
                <a:lnTo>
                  <a:pt x="774" y="822"/>
                </a:lnTo>
                <a:lnTo>
                  <a:pt x="774" y="828"/>
                </a:lnTo>
                <a:lnTo>
                  <a:pt x="774" y="828"/>
                </a:lnTo>
                <a:lnTo>
                  <a:pt x="774" y="834"/>
                </a:lnTo>
                <a:lnTo>
                  <a:pt x="774" y="840"/>
                </a:lnTo>
                <a:lnTo>
                  <a:pt x="786" y="846"/>
                </a:lnTo>
                <a:lnTo>
                  <a:pt x="786" y="840"/>
                </a:lnTo>
                <a:lnTo>
                  <a:pt x="780" y="834"/>
                </a:lnTo>
                <a:lnTo>
                  <a:pt x="780" y="834"/>
                </a:lnTo>
                <a:lnTo>
                  <a:pt x="786" y="834"/>
                </a:lnTo>
                <a:lnTo>
                  <a:pt x="786" y="840"/>
                </a:lnTo>
                <a:lnTo>
                  <a:pt x="786" y="840"/>
                </a:lnTo>
                <a:lnTo>
                  <a:pt x="786" y="846"/>
                </a:lnTo>
                <a:lnTo>
                  <a:pt x="786" y="846"/>
                </a:lnTo>
                <a:lnTo>
                  <a:pt x="786" y="846"/>
                </a:lnTo>
                <a:lnTo>
                  <a:pt x="780" y="852"/>
                </a:lnTo>
                <a:lnTo>
                  <a:pt x="780" y="852"/>
                </a:lnTo>
                <a:lnTo>
                  <a:pt x="774" y="852"/>
                </a:lnTo>
                <a:lnTo>
                  <a:pt x="774" y="852"/>
                </a:lnTo>
                <a:lnTo>
                  <a:pt x="768" y="858"/>
                </a:lnTo>
                <a:lnTo>
                  <a:pt x="762" y="858"/>
                </a:lnTo>
                <a:lnTo>
                  <a:pt x="762" y="852"/>
                </a:lnTo>
                <a:lnTo>
                  <a:pt x="762" y="852"/>
                </a:lnTo>
                <a:lnTo>
                  <a:pt x="762" y="852"/>
                </a:lnTo>
                <a:lnTo>
                  <a:pt x="756" y="852"/>
                </a:lnTo>
                <a:lnTo>
                  <a:pt x="750" y="852"/>
                </a:lnTo>
                <a:lnTo>
                  <a:pt x="750" y="852"/>
                </a:lnTo>
                <a:lnTo>
                  <a:pt x="750" y="852"/>
                </a:lnTo>
                <a:lnTo>
                  <a:pt x="750" y="858"/>
                </a:lnTo>
                <a:lnTo>
                  <a:pt x="750" y="858"/>
                </a:lnTo>
                <a:lnTo>
                  <a:pt x="750" y="858"/>
                </a:lnTo>
                <a:lnTo>
                  <a:pt x="744" y="858"/>
                </a:lnTo>
                <a:lnTo>
                  <a:pt x="744" y="858"/>
                </a:lnTo>
                <a:lnTo>
                  <a:pt x="738" y="852"/>
                </a:lnTo>
                <a:lnTo>
                  <a:pt x="738" y="852"/>
                </a:lnTo>
                <a:lnTo>
                  <a:pt x="738" y="858"/>
                </a:lnTo>
                <a:lnTo>
                  <a:pt x="732" y="858"/>
                </a:lnTo>
                <a:lnTo>
                  <a:pt x="726" y="858"/>
                </a:lnTo>
                <a:lnTo>
                  <a:pt x="720" y="864"/>
                </a:lnTo>
                <a:lnTo>
                  <a:pt x="720" y="864"/>
                </a:lnTo>
                <a:lnTo>
                  <a:pt x="714" y="870"/>
                </a:lnTo>
                <a:lnTo>
                  <a:pt x="714" y="870"/>
                </a:lnTo>
                <a:lnTo>
                  <a:pt x="714" y="876"/>
                </a:lnTo>
                <a:lnTo>
                  <a:pt x="714" y="876"/>
                </a:lnTo>
                <a:lnTo>
                  <a:pt x="714" y="876"/>
                </a:lnTo>
                <a:lnTo>
                  <a:pt x="714" y="876"/>
                </a:lnTo>
                <a:lnTo>
                  <a:pt x="708" y="876"/>
                </a:lnTo>
                <a:lnTo>
                  <a:pt x="702" y="876"/>
                </a:lnTo>
                <a:lnTo>
                  <a:pt x="702" y="882"/>
                </a:lnTo>
                <a:lnTo>
                  <a:pt x="696" y="882"/>
                </a:lnTo>
                <a:lnTo>
                  <a:pt x="696" y="894"/>
                </a:lnTo>
                <a:lnTo>
                  <a:pt x="684" y="900"/>
                </a:lnTo>
                <a:lnTo>
                  <a:pt x="684" y="918"/>
                </a:lnTo>
                <a:lnTo>
                  <a:pt x="684" y="918"/>
                </a:lnTo>
                <a:lnTo>
                  <a:pt x="684" y="924"/>
                </a:lnTo>
                <a:lnTo>
                  <a:pt x="678" y="930"/>
                </a:lnTo>
                <a:lnTo>
                  <a:pt x="678" y="930"/>
                </a:lnTo>
                <a:lnTo>
                  <a:pt x="678" y="936"/>
                </a:lnTo>
                <a:lnTo>
                  <a:pt x="678" y="942"/>
                </a:lnTo>
                <a:lnTo>
                  <a:pt x="678" y="942"/>
                </a:lnTo>
                <a:lnTo>
                  <a:pt x="672" y="942"/>
                </a:lnTo>
                <a:lnTo>
                  <a:pt x="672" y="948"/>
                </a:lnTo>
                <a:lnTo>
                  <a:pt x="672" y="948"/>
                </a:lnTo>
                <a:lnTo>
                  <a:pt x="666" y="948"/>
                </a:lnTo>
                <a:lnTo>
                  <a:pt x="666" y="948"/>
                </a:lnTo>
                <a:lnTo>
                  <a:pt x="666" y="954"/>
                </a:lnTo>
                <a:lnTo>
                  <a:pt x="666" y="954"/>
                </a:lnTo>
                <a:lnTo>
                  <a:pt x="666" y="954"/>
                </a:lnTo>
                <a:lnTo>
                  <a:pt x="660" y="960"/>
                </a:lnTo>
                <a:lnTo>
                  <a:pt x="660" y="966"/>
                </a:lnTo>
                <a:lnTo>
                  <a:pt x="660" y="966"/>
                </a:lnTo>
                <a:lnTo>
                  <a:pt x="660" y="966"/>
                </a:lnTo>
                <a:lnTo>
                  <a:pt x="660" y="966"/>
                </a:lnTo>
                <a:lnTo>
                  <a:pt x="660" y="972"/>
                </a:lnTo>
                <a:lnTo>
                  <a:pt x="654" y="972"/>
                </a:lnTo>
                <a:lnTo>
                  <a:pt x="654" y="972"/>
                </a:lnTo>
                <a:lnTo>
                  <a:pt x="648" y="972"/>
                </a:lnTo>
                <a:lnTo>
                  <a:pt x="642" y="960"/>
                </a:lnTo>
                <a:lnTo>
                  <a:pt x="642" y="954"/>
                </a:lnTo>
                <a:lnTo>
                  <a:pt x="636" y="954"/>
                </a:lnTo>
                <a:lnTo>
                  <a:pt x="636" y="954"/>
                </a:lnTo>
                <a:lnTo>
                  <a:pt x="630" y="960"/>
                </a:lnTo>
                <a:lnTo>
                  <a:pt x="630" y="960"/>
                </a:lnTo>
                <a:lnTo>
                  <a:pt x="624" y="954"/>
                </a:lnTo>
                <a:lnTo>
                  <a:pt x="624" y="954"/>
                </a:lnTo>
                <a:lnTo>
                  <a:pt x="618" y="960"/>
                </a:lnTo>
                <a:lnTo>
                  <a:pt x="612" y="960"/>
                </a:lnTo>
                <a:lnTo>
                  <a:pt x="612" y="966"/>
                </a:lnTo>
                <a:lnTo>
                  <a:pt x="612" y="972"/>
                </a:lnTo>
                <a:lnTo>
                  <a:pt x="606" y="972"/>
                </a:lnTo>
                <a:lnTo>
                  <a:pt x="606" y="972"/>
                </a:lnTo>
                <a:lnTo>
                  <a:pt x="606" y="978"/>
                </a:lnTo>
                <a:lnTo>
                  <a:pt x="600" y="978"/>
                </a:lnTo>
                <a:lnTo>
                  <a:pt x="594" y="972"/>
                </a:lnTo>
                <a:lnTo>
                  <a:pt x="594" y="972"/>
                </a:lnTo>
                <a:lnTo>
                  <a:pt x="588" y="972"/>
                </a:lnTo>
                <a:lnTo>
                  <a:pt x="588" y="972"/>
                </a:lnTo>
                <a:lnTo>
                  <a:pt x="582" y="966"/>
                </a:lnTo>
                <a:lnTo>
                  <a:pt x="582" y="966"/>
                </a:lnTo>
                <a:lnTo>
                  <a:pt x="576" y="966"/>
                </a:lnTo>
                <a:lnTo>
                  <a:pt x="570" y="966"/>
                </a:lnTo>
                <a:lnTo>
                  <a:pt x="570" y="966"/>
                </a:lnTo>
                <a:lnTo>
                  <a:pt x="564" y="966"/>
                </a:lnTo>
                <a:lnTo>
                  <a:pt x="564" y="966"/>
                </a:lnTo>
                <a:lnTo>
                  <a:pt x="558" y="966"/>
                </a:lnTo>
                <a:lnTo>
                  <a:pt x="546" y="972"/>
                </a:lnTo>
                <a:lnTo>
                  <a:pt x="540" y="972"/>
                </a:lnTo>
                <a:lnTo>
                  <a:pt x="540" y="978"/>
                </a:lnTo>
                <a:lnTo>
                  <a:pt x="534" y="972"/>
                </a:lnTo>
                <a:lnTo>
                  <a:pt x="528" y="972"/>
                </a:lnTo>
                <a:lnTo>
                  <a:pt x="528" y="972"/>
                </a:lnTo>
                <a:lnTo>
                  <a:pt x="522" y="972"/>
                </a:lnTo>
                <a:lnTo>
                  <a:pt x="522" y="972"/>
                </a:lnTo>
                <a:lnTo>
                  <a:pt x="522" y="972"/>
                </a:lnTo>
                <a:lnTo>
                  <a:pt x="516" y="966"/>
                </a:lnTo>
                <a:lnTo>
                  <a:pt x="510" y="972"/>
                </a:lnTo>
                <a:lnTo>
                  <a:pt x="510" y="972"/>
                </a:lnTo>
                <a:lnTo>
                  <a:pt x="510" y="972"/>
                </a:lnTo>
                <a:lnTo>
                  <a:pt x="510" y="972"/>
                </a:lnTo>
                <a:lnTo>
                  <a:pt x="504" y="972"/>
                </a:lnTo>
                <a:lnTo>
                  <a:pt x="504" y="966"/>
                </a:lnTo>
                <a:lnTo>
                  <a:pt x="498" y="966"/>
                </a:lnTo>
                <a:lnTo>
                  <a:pt x="498" y="966"/>
                </a:lnTo>
                <a:lnTo>
                  <a:pt x="492" y="966"/>
                </a:lnTo>
                <a:lnTo>
                  <a:pt x="492" y="972"/>
                </a:lnTo>
                <a:lnTo>
                  <a:pt x="480" y="966"/>
                </a:lnTo>
                <a:lnTo>
                  <a:pt x="474" y="972"/>
                </a:lnTo>
                <a:lnTo>
                  <a:pt x="468" y="972"/>
                </a:lnTo>
                <a:lnTo>
                  <a:pt x="462" y="972"/>
                </a:lnTo>
                <a:lnTo>
                  <a:pt x="450" y="972"/>
                </a:lnTo>
                <a:lnTo>
                  <a:pt x="444" y="972"/>
                </a:lnTo>
                <a:lnTo>
                  <a:pt x="444" y="978"/>
                </a:lnTo>
                <a:lnTo>
                  <a:pt x="438" y="984"/>
                </a:lnTo>
                <a:lnTo>
                  <a:pt x="438" y="990"/>
                </a:lnTo>
                <a:lnTo>
                  <a:pt x="438" y="990"/>
                </a:lnTo>
                <a:lnTo>
                  <a:pt x="432" y="996"/>
                </a:lnTo>
                <a:lnTo>
                  <a:pt x="426" y="1002"/>
                </a:lnTo>
                <a:lnTo>
                  <a:pt x="426" y="1002"/>
                </a:lnTo>
                <a:lnTo>
                  <a:pt x="426" y="1002"/>
                </a:lnTo>
                <a:lnTo>
                  <a:pt x="420" y="1002"/>
                </a:lnTo>
                <a:lnTo>
                  <a:pt x="414" y="1002"/>
                </a:lnTo>
                <a:lnTo>
                  <a:pt x="408" y="1002"/>
                </a:lnTo>
                <a:lnTo>
                  <a:pt x="402" y="1002"/>
                </a:lnTo>
                <a:lnTo>
                  <a:pt x="396" y="1008"/>
                </a:lnTo>
                <a:lnTo>
                  <a:pt x="390" y="1008"/>
                </a:lnTo>
                <a:lnTo>
                  <a:pt x="390" y="1008"/>
                </a:lnTo>
                <a:lnTo>
                  <a:pt x="390" y="1008"/>
                </a:lnTo>
                <a:lnTo>
                  <a:pt x="384" y="1014"/>
                </a:lnTo>
                <a:lnTo>
                  <a:pt x="378" y="1014"/>
                </a:lnTo>
                <a:lnTo>
                  <a:pt x="372" y="1026"/>
                </a:lnTo>
                <a:lnTo>
                  <a:pt x="372" y="1032"/>
                </a:lnTo>
                <a:lnTo>
                  <a:pt x="366" y="1032"/>
                </a:lnTo>
                <a:lnTo>
                  <a:pt x="366" y="1038"/>
                </a:lnTo>
                <a:lnTo>
                  <a:pt x="366" y="1038"/>
                </a:lnTo>
                <a:lnTo>
                  <a:pt x="360" y="1056"/>
                </a:lnTo>
                <a:lnTo>
                  <a:pt x="360" y="1062"/>
                </a:lnTo>
                <a:lnTo>
                  <a:pt x="354" y="1056"/>
                </a:lnTo>
                <a:lnTo>
                  <a:pt x="354" y="1050"/>
                </a:lnTo>
                <a:lnTo>
                  <a:pt x="354" y="1050"/>
                </a:lnTo>
                <a:lnTo>
                  <a:pt x="354" y="1050"/>
                </a:lnTo>
                <a:lnTo>
                  <a:pt x="354" y="1068"/>
                </a:lnTo>
                <a:lnTo>
                  <a:pt x="348" y="1068"/>
                </a:lnTo>
                <a:lnTo>
                  <a:pt x="348" y="1068"/>
                </a:lnTo>
                <a:lnTo>
                  <a:pt x="336" y="1074"/>
                </a:lnTo>
                <a:lnTo>
                  <a:pt x="330" y="1068"/>
                </a:lnTo>
                <a:lnTo>
                  <a:pt x="324" y="1068"/>
                </a:lnTo>
                <a:lnTo>
                  <a:pt x="324" y="1068"/>
                </a:lnTo>
                <a:lnTo>
                  <a:pt x="324" y="1068"/>
                </a:lnTo>
                <a:lnTo>
                  <a:pt x="318" y="1062"/>
                </a:lnTo>
                <a:lnTo>
                  <a:pt x="318" y="1062"/>
                </a:lnTo>
                <a:lnTo>
                  <a:pt x="318" y="1062"/>
                </a:lnTo>
                <a:lnTo>
                  <a:pt x="312" y="1056"/>
                </a:lnTo>
                <a:lnTo>
                  <a:pt x="306" y="1050"/>
                </a:lnTo>
                <a:lnTo>
                  <a:pt x="300" y="1050"/>
                </a:lnTo>
                <a:lnTo>
                  <a:pt x="294" y="1050"/>
                </a:lnTo>
                <a:lnTo>
                  <a:pt x="294" y="1038"/>
                </a:lnTo>
                <a:lnTo>
                  <a:pt x="294" y="1038"/>
                </a:lnTo>
                <a:lnTo>
                  <a:pt x="288" y="1032"/>
                </a:lnTo>
                <a:lnTo>
                  <a:pt x="288" y="1032"/>
                </a:lnTo>
                <a:lnTo>
                  <a:pt x="282" y="1020"/>
                </a:lnTo>
                <a:lnTo>
                  <a:pt x="282" y="1020"/>
                </a:lnTo>
                <a:lnTo>
                  <a:pt x="282" y="1014"/>
                </a:lnTo>
                <a:lnTo>
                  <a:pt x="282" y="1020"/>
                </a:lnTo>
                <a:lnTo>
                  <a:pt x="270" y="1002"/>
                </a:lnTo>
                <a:lnTo>
                  <a:pt x="270" y="1002"/>
                </a:lnTo>
                <a:lnTo>
                  <a:pt x="270" y="996"/>
                </a:lnTo>
                <a:lnTo>
                  <a:pt x="276" y="996"/>
                </a:lnTo>
                <a:lnTo>
                  <a:pt x="276" y="1002"/>
                </a:lnTo>
                <a:lnTo>
                  <a:pt x="276" y="1002"/>
                </a:lnTo>
                <a:lnTo>
                  <a:pt x="282" y="996"/>
                </a:lnTo>
                <a:lnTo>
                  <a:pt x="276" y="990"/>
                </a:lnTo>
                <a:lnTo>
                  <a:pt x="276" y="990"/>
                </a:lnTo>
                <a:lnTo>
                  <a:pt x="276" y="990"/>
                </a:lnTo>
                <a:lnTo>
                  <a:pt x="270" y="984"/>
                </a:lnTo>
                <a:lnTo>
                  <a:pt x="264" y="984"/>
                </a:lnTo>
                <a:lnTo>
                  <a:pt x="264" y="984"/>
                </a:lnTo>
                <a:lnTo>
                  <a:pt x="264" y="984"/>
                </a:lnTo>
                <a:lnTo>
                  <a:pt x="258" y="972"/>
                </a:lnTo>
                <a:lnTo>
                  <a:pt x="258" y="966"/>
                </a:lnTo>
                <a:lnTo>
                  <a:pt x="264" y="966"/>
                </a:lnTo>
                <a:lnTo>
                  <a:pt x="264" y="966"/>
                </a:lnTo>
                <a:lnTo>
                  <a:pt x="264" y="966"/>
                </a:lnTo>
                <a:lnTo>
                  <a:pt x="270" y="960"/>
                </a:lnTo>
                <a:lnTo>
                  <a:pt x="264" y="960"/>
                </a:lnTo>
                <a:lnTo>
                  <a:pt x="264" y="954"/>
                </a:lnTo>
                <a:lnTo>
                  <a:pt x="258" y="942"/>
                </a:lnTo>
                <a:lnTo>
                  <a:pt x="252" y="936"/>
                </a:lnTo>
                <a:lnTo>
                  <a:pt x="234" y="918"/>
                </a:lnTo>
                <a:lnTo>
                  <a:pt x="228" y="912"/>
                </a:lnTo>
                <a:lnTo>
                  <a:pt x="222" y="912"/>
                </a:lnTo>
                <a:lnTo>
                  <a:pt x="216" y="906"/>
                </a:lnTo>
                <a:lnTo>
                  <a:pt x="216" y="900"/>
                </a:lnTo>
                <a:lnTo>
                  <a:pt x="216" y="906"/>
                </a:lnTo>
                <a:lnTo>
                  <a:pt x="216" y="912"/>
                </a:lnTo>
                <a:lnTo>
                  <a:pt x="204" y="906"/>
                </a:lnTo>
                <a:lnTo>
                  <a:pt x="198" y="906"/>
                </a:lnTo>
                <a:lnTo>
                  <a:pt x="180" y="906"/>
                </a:lnTo>
                <a:lnTo>
                  <a:pt x="174" y="912"/>
                </a:lnTo>
                <a:lnTo>
                  <a:pt x="174" y="906"/>
                </a:lnTo>
                <a:lnTo>
                  <a:pt x="168" y="900"/>
                </a:lnTo>
                <a:lnTo>
                  <a:pt x="168" y="900"/>
                </a:lnTo>
                <a:lnTo>
                  <a:pt x="168" y="894"/>
                </a:lnTo>
                <a:lnTo>
                  <a:pt x="168" y="888"/>
                </a:lnTo>
                <a:lnTo>
                  <a:pt x="168" y="882"/>
                </a:lnTo>
                <a:lnTo>
                  <a:pt x="168" y="882"/>
                </a:lnTo>
                <a:lnTo>
                  <a:pt x="168" y="876"/>
                </a:lnTo>
                <a:lnTo>
                  <a:pt x="168" y="876"/>
                </a:lnTo>
                <a:lnTo>
                  <a:pt x="168" y="876"/>
                </a:lnTo>
                <a:lnTo>
                  <a:pt x="162" y="864"/>
                </a:lnTo>
                <a:lnTo>
                  <a:pt x="162" y="864"/>
                </a:lnTo>
                <a:lnTo>
                  <a:pt x="162" y="858"/>
                </a:lnTo>
                <a:lnTo>
                  <a:pt x="162" y="858"/>
                </a:lnTo>
                <a:lnTo>
                  <a:pt x="162" y="852"/>
                </a:lnTo>
                <a:lnTo>
                  <a:pt x="162" y="852"/>
                </a:lnTo>
                <a:lnTo>
                  <a:pt x="168" y="840"/>
                </a:lnTo>
                <a:lnTo>
                  <a:pt x="168" y="840"/>
                </a:lnTo>
                <a:lnTo>
                  <a:pt x="168" y="828"/>
                </a:lnTo>
                <a:lnTo>
                  <a:pt x="174" y="822"/>
                </a:lnTo>
                <a:lnTo>
                  <a:pt x="180" y="816"/>
                </a:lnTo>
                <a:lnTo>
                  <a:pt x="180" y="810"/>
                </a:lnTo>
                <a:lnTo>
                  <a:pt x="186" y="804"/>
                </a:lnTo>
                <a:lnTo>
                  <a:pt x="186" y="798"/>
                </a:lnTo>
                <a:lnTo>
                  <a:pt x="186" y="798"/>
                </a:lnTo>
                <a:lnTo>
                  <a:pt x="186" y="798"/>
                </a:lnTo>
                <a:lnTo>
                  <a:pt x="192" y="798"/>
                </a:lnTo>
                <a:lnTo>
                  <a:pt x="198" y="792"/>
                </a:lnTo>
                <a:lnTo>
                  <a:pt x="198" y="792"/>
                </a:lnTo>
                <a:lnTo>
                  <a:pt x="204" y="792"/>
                </a:lnTo>
                <a:lnTo>
                  <a:pt x="204" y="792"/>
                </a:lnTo>
                <a:lnTo>
                  <a:pt x="210" y="780"/>
                </a:lnTo>
                <a:lnTo>
                  <a:pt x="210" y="780"/>
                </a:lnTo>
                <a:lnTo>
                  <a:pt x="210" y="774"/>
                </a:lnTo>
                <a:lnTo>
                  <a:pt x="216" y="768"/>
                </a:lnTo>
                <a:close/>
              </a:path>
            </a:pathLst>
          </a:custGeom>
          <a:solidFill>
            <a:srgbClr val="008226"/>
          </a:solidFill>
          <a:ln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9" name=""/>
          <p:cNvSpPr/>
          <p:nvPr/>
        </p:nvSpPr>
        <p:spPr>
          <a:xfrm>
            <a:off x="7512120" y="5427720"/>
            <a:ext cx="162000" cy="152280"/>
          </a:xfrm>
          <a:custGeom>
            <a:avLst/>
            <a:gdLst/>
            <a:ahLst/>
            <a:rect l="l" t="t" r="r" b="b"/>
            <a:pathLst>
              <a:path w="102" h="96">
                <a:moveTo>
                  <a:pt x="0" y="54"/>
                </a:moveTo>
                <a:lnTo>
                  <a:pt x="6" y="48"/>
                </a:lnTo>
                <a:lnTo>
                  <a:pt x="12" y="36"/>
                </a:lnTo>
                <a:lnTo>
                  <a:pt x="24" y="36"/>
                </a:lnTo>
                <a:lnTo>
                  <a:pt x="36" y="18"/>
                </a:lnTo>
                <a:lnTo>
                  <a:pt x="42" y="18"/>
                </a:lnTo>
                <a:lnTo>
                  <a:pt x="54" y="6"/>
                </a:lnTo>
                <a:lnTo>
                  <a:pt x="54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8" y="0"/>
                </a:lnTo>
                <a:lnTo>
                  <a:pt x="78" y="6"/>
                </a:lnTo>
                <a:lnTo>
                  <a:pt x="66" y="12"/>
                </a:lnTo>
                <a:lnTo>
                  <a:pt x="66" y="18"/>
                </a:lnTo>
                <a:lnTo>
                  <a:pt x="72" y="12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66" y="24"/>
                </a:lnTo>
                <a:lnTo>
                  <a:pt x="72" y="30"/>
                </a:lnTo>
                <a:lnTo>
                  <a:pt x="78" y="36"/>
                </a:lnTo>
                <a:lnTo>
                  <a:pt x="84" y="30"/>
                </a:lnTo>
                <a:lnTo>
                  <a:pt x="90" y="24"/>
                </a:lnTo>
                <a:lnTo>
                  <a:pt x="102" y="30"/>
                </a:lnTo>
                <a:lnTo>
                  <a:pt x="102" y="42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0" y="54"/>
                </a:lnTo>
                <a:lnTo>
                  <a:pt x="90" y="60"/>
                </a:lnTo>
                <a:lnTo>
                  <a:pt x="84" y="72"/>
                </a:lnTo>
                <a:lnTo>
                  <a:pt x="84" y="78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0" y="96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48" y="84"/>
                </a:lnTo>
                <a:lnTo>
                  <a:pt x="42" y="84"/>
                </a:lnTo>
                <a:lnTo>
                  <a:pt x="36" y="78"/>
                </a:lnTo>
                <a:lnTo>
                  <a:pt x="30" y="66"/>
                </a:lnTo>
                <a:lnTo>
                  <a:pt x="36" y="66"/>
                </a:lnTo>
                <a:lnTo>
                  <a:pt x="36" y="60"/>
                </a:lnTo>
                <a:lnTo>
                  <a:pt x="30" y="60"/>
                </a:lnTo>
                <a:lnTo>
                  <a:pt x="24" y="60"/>
                </a:lnTo>
                <a:lnTo>
                  <a:pt x="18" y="66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0" name=""/>
          <p:cNvSpPr/>
          <p:nvPr/>
        </p:nvSpPr>
        <p:spPr>
          <a:xfrm>
            <a:off x="7723080" y="5407200"/>
            <a:ext cx="76320" cy="56880"/>
          </a:xfrm>
          <a:custGeom>
            <a:avLst/>
            <a:gdLst/>
            <a:ahLst/>
            <a:rect l="l" t="t" r="r" b="b"/>
            <a:pathLst>
              <a:path w="48" h="36">
                <a:moveTo>
                  <a:pt x="0" y="6"/>
                </a:moveTo>
                <a:lnTo>
                  <a:pt x="0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8" y="24"/>
                </a:lnTo>
                <a:lnTo>
                  <a:pt x="42" y="30"/>
                </a:lnTo>
                <a:lnTo>
                  <a:pt x="48" y="30"/>
                </a:lnTo>
                <a:lnTo>
                  <a:pt x="42" y="36"/>
                </a:lnTo>
                <a:lnTo>
                  <a:pt x="36" y="36"/>
                </a:lnTo>
                <a:lnTo>
                  <a:pt x="36" y="30"/>
                </a:lnTo>
                <a:lnTo>
                  <a:pt x="30" y="30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1" name=""/>
          <p:cNvSpPr/>
          <p:nvPr/>
        </p:nvSpPr>
        <p:spPr>
          <a:xfrm>
            <a:off x="7342200" y="5616720"/>
            <a:ext cx="66600" cy="55440"/>
          </a:xfrm>
          <a:custGeom>
            <a:avLst/>
            <a:gdLst/>
            <a:ahLst/>
            <a:rect l="l" t="t" r="r" b="b"/>
            <a:pathLst>
              <a:path w="42" h="36">
                <a:moveTo>
                  <a:pt x="0" y="30"/>
                </a:moveTo>
                <a:lnTo>
                  <a:pt x="6" y="24"/>
                </a:lnTo>
                <a:lnTo>
                  <a:pt x="0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36" y="6"/>
                </a:lnTo>
                <a:lnTo>
                  <a:pt x="36" y="6"/>
                </a:lnTo>
                <a:lnTo>
                  <a:pt x="42" y="12"/>
                </a:lnTo>
                <a:lnTo>
                  <a:pt x="42" y="12"/>
                </a:lnTo>
                <a:lnTo>
                  <a:pt x="36" y="12"/>
                </a:lnTo>
                <a:lnTo>
                  <a:pt x="36" y="18"/>
                </a:lnTo>
                <a:lnTo>
                  <a:pt x="30" y="18"/>
                </a:lnTo>
                <a:lnTo>
                  <a:pt x="24" y="30"/>
                </a:lnTo>
                <a:lnTo>
                  <a:pt x="24" y="24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0"/>
                </a:lnTo>
                <a:lnTo>
                  <a:pt x="6" y="30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2" name=""/>
          <p:cNvSpPr/>
          <p:nvPr/>
        </p:nvSpPr>
        <p:spPr>
          <a:xfrm>
            <a:off x="7372440" y="5694480"/>
            <a:ext cx="27000" cy="27000"/>
          </a:xfrm>
          <a:custGeom>
            <a:avLst/>
            <a:gdLst/>
            <a:ahLst/>
            <a:rect l="l" t="t" r="r" b="b"/>
            <a:pathLst>
              <a:path w="18" h="18">
                <a:moveTo>
                  <a:pt x="0" y="6"/>
                </a:move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cap="rnd" w="648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3" name=""/>
          <p:cNvSpPr/>
          <p:nvPr/>
        </p:nvSpPr>
        <p:spPr>
          <a:xfrm>
            <a:off x="7466040" y="3440160"/>
            <a:ext cx="95400" cy="85680"/>
          </a:xfrm>
          <a:custGeom>
            <a:avLst/>
            <a:gdLst/>
            <a:ahLst/>
            <a:rect l="l" t="t" r="r" b="b"/>
            <a:pathLst>
              <a:path w="60" h="54">
                <a:moveTo>
                  <a:pt x="60" y="24"/>
                </a:move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48" y="6"/>
                </a:lnTo>
                <a:lnTo>
                  <a:pt x="42" y="0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2" y="6"/>
                </a:lnTo>
                <a:lnTo>
                  <a:pt x="6" y="12"/>
                </a:lnTo>
                <a:lnTo>
                  <a:pt x="0" y="18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6"/>
                </a:lnTo>
                <a:lnTo>
                  <a:pt x="0" y="42"/>
                </a:lnTo>
                <a:lnTo>
                  <a:pt x="6" y="48"/>
                </a:lnTo>
                <a:lnTo>
                  <a:pt x="12" y="48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6" y="54"/>
                </a:lnTo>
                <a:lnTo>
                  <a:pt x="42" y="54"/>
                </a:lnTo>
                <a:lnTo>
                  <a:pt x="48" y="48"/>
                </a:lnTo>
                <a:lnTo>
                  <a:pt x="54" y="48"/>
                </a:lnTo>
                <a:lnTo>
                  <a:pt x="54" y="42"/>
                </a:lnTo>
                <a:lnTo>
                  <a:pt x="54" y="36"/>
                </a:lnTo>
                <a:lnTo>
                  <a:pt x="60" y="30"/>
                </a:lnTo>
                <a:lnTo>
                  <a:pt x="60" y="24"/>
                </a:lnTo>
                <a:close/>
              </a:path>
            </a:pathLst>
          </a:custGeom>
          <a:solidFill>
            <a:srgbClr val="ffff00"/>
          </a:solidFill>
          <a:ln cap="rnd"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4" name=""/>
          <p:cNvSpPr/>
          <p:nvPr/>
        </p:nvSpPr>
        <p:spPr>
          <a:xfrm>
            <a:off x="7591320" y="4998960"/>
            <a:ext cx="606600" cy="150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5" name=""/>
          <p:cNvSpPr/>
          <p:nvPr/>
        </p:nvSpPr>
        <p:spPr>
          <a:xfrm>
            <a:off x="7591320" y="5008680"/>
            <a:ext cx="606600" cy="152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6" name=""/>
          <p:cNvSpPr/>
          <p:nvPr/>
        </p:nvSpPr>
        <p:spPr>
          <a:xfrm>
            <a:off x="7591320" y="5018040"/>
            <a:ext cx="606600" cy="154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7" name=""/>
          <p:cNvSpPr/>
          <p:nvPr/>
        </p:nvSpPr>
        <p:spPr>
          <a:xfrm>
            <a:off x="7599240" y="4998960"/>
            <a:ext cx="608040" cy="150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8" name=""/>
          <p:cNvSpPr/>
          <p:nvPr/>
        </p:nvSpPr>
        <p:spPr>
          <a:xfrm>
            <a:off x="7599240" y="5018040"/>
            <a:ext cx="608040" cy="154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9" name=""/>
          <p:cNvSpPr/>
          <p:nvPr/>
        </p:nvSpPr>
        <p:spPr>
          <a:xfrm>
            <a:off x="7608960" y="4998960"/>
            <a:ext cx="609480" cy="150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0" name=""/>
          <p:cNvSpPr/>
          <p:nvPr/>
        </p:nvSpPr>
        <p:spPr>
          <a:xfrm>
            <a:off x="7380360" y="3543480"/>
            <a:ext cx="28584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1" name=""/>
          <p:cNvSpPr/>
          <p:nvPr/>
        </p:nvSpPr>
        <p:spPr>
          <a:xfrm>
            <a:off x="7380360" y="3552840"/>
            <a:ext cx="28584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2" name=""/>
          <p:cNvSpPr/>
          <p:nvPr/>
        </p:nvSpPr>
        <p:spPr>
          <a:xfrm>
            <a:off x="7380360" y="3564000"/>
            <a:ext cx="285840" cy="141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3" name=""/>
          <p:cNvSpPr/>
          <p:nvPr/>
        </p:nvSpPr>
        <p:spPr>
          <a:xfrm>
            <a:off x="7389720" y="3543480"/>
            <a:ext cx="28440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4" name=""/>
          <p:cNvSpPr/>
          <p:nvPr/>
        </p:nvSpPr>
        <p:spPr>
          <a:xfrm>
            <a:off x="7389720" y="3564000"/>
            <a:ext cx="284400" cy="141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5" name=""/>
          <p:cNvSpPr/>
          <p:nvPr/>
        </p:nvSpPr>
        <p:spPr>
          <a:xfrm>
            <a:off x="7399440" y="3552840"/>
            <a:ext cx="2854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6" name=""/>
          <p:cNvSpPr/>
          <p:nvPr/>
        </p:nvSpPr>
        <p:spPr>
          <a:xfrm>
            <a:off x="7399440" y="3564000"/>
            <a:ext cx="285480" cy="141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7" name=""/>
          <p:cNvSpPr/>
          <p:nvPr/>
        </p:nvSpPr>
        <p:spPr>
          <a:xfrm>
            <a:off x="7389720" y="3552840"/>
            <a:ext cx="28440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8" name=""/>
          <p:cNvSpPr/>
          <p:nvPr/>
        </p:nvSpPr>
        <p:spPr>
          <a:xfrm>
            <a:off x="7959600" y="2496960"/>
            <a:ext cx="62892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9" name=""/>
          <p:cNvSpPr/>
          <p:nvPr/>
        </p:nvSpPr>
        <p:spPr>
          <a:xfrm>
            <a:off x="7959600" y="2508120"/>
            <a:ext cx="62892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0" name=""/>
          <p:cNvSpPr/>
          <p:nvPr/>
        </p:nvSpPr>
        <p:spPr>
          <a:xfrm>
            <a:off x="7959600" y="2517840"/>
            <a:ext cx="62892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1" name=""/>
          <p:cNvSpPr/>
          <p:nvPr/>
        </p:nvSpPr>
        <p:spPr>
          <a:xfrm>
            <a:off x="7970760" y="2496960"/>
            <a:ext cx="62856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2" name=""/>
          <p:cNvSpPr/>
          <p:nvPr/>
        </p:nvSpPr>
        <p:spPr>
          <a:xfrm>
            <a:off x="7970760" y="2517840"/>
            <a:ext cx="62856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3" name=""/>
          <p:cNvSpPr/>
          <p:nvPr/>
        </p:nvSpPr>
        <p:spPr>
          <a:xfrm>
            <a:off x="7978680" y="2496960"/>
            <a:ext cx="62892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4" name=""/>
          <p:cNvSpPr/>
          <p:nvPr/>
        </p:nvSpPr>
        <p:spPr>
          <a:xfrm>
            <a:off x="7978680" y="2508120"/>
            <a:ext cx="62892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5" name=""/>
          <p:cNvSpPr/>
          <p:nvPr/>
        </p:nvSpPr>
        <p:spPr>
          <a:xfrm>
            <a:off x="7978680" y="2517840"/>
            <a:ext cx="62892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6" name=""/>
          <p:cNvSpPr/>
          <p:nvPr/>
        </p:nvSpPr>
        <p:spPr>
          <a:xfrm>
            <a:off x="7970760" y="2508120"/>
            <a:ext cx="62856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7" name=""/>
          <p:cNvSpPr/>
          <p:nvPr/>
        </p:nvSpPr>
        <p:spPr>
          <a:xfrm>
            <a:off x="7883640" y="2973240"/>
            <a:ext cx="48420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8" name=""/>
          <p:cNvSpPr/>
          <p:nvPr/>
        </p:nvSpPr>
        <p:spPr>
          <a:xfrm>
            <a:off x="7883640" y="2982960"/>
            <a:ext cx="484200" cy="133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9" name=""/>
          <p:cNvSpPr/>
          <p:nvPr/>
        </p:nvSpPr>
        <p:spPr>
          <a:xfrm>
            <a:off x="7883640" y="2994120"/>
            <a:ext cx="48420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0" name=""/>
          <p:cNvSpPr/>
          <p:nvPr/>
        </p:nvSpPr>
        <p:spPr>
          <a:xfrm>
            <a:off x="7893000" y="2973240"/>
            <a:ext cx="48744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1" name=""/>
          <p:cNvSpPr/>
          <p:nvPr/>
        </p:nvSpPr>
        <p:spPr>
          <a:xfrm>
            <a:off x="7893000" y="2994120"/>
            <a:ext cx="48744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2" name=""/>
          <p:cNvSpPr/>
          <p:nvPr/>
        </p:nvSpPr>
        <p:spPr>
          <a:xfrm>
            <a:off x="7904160" y="2973240"/>
            <a:ext cx="48420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3" name=""/>
          <p:cNvSpPr/>
          <p:nvPr/>
        </p:nvSpPr>
        <p:spPr>
          <a:xfrm>
            <a:off x="7904160" y="2982960"/>
            <a:ext cx="484200" cy="133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4" name=""/>
          <p:cNvSpPr/>
          <p:nvPr/>
        </p:nvSpPr>
        <p:spPr>
          <a:xfrm>
            <a:off x="7904160" y="2994120"/>
            <a:ext cx="48420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5" name=""/>
          <p:cNvSpPr/>
          <p:nvPr/>
        </p:nvSpPr>
        <p:spPr>
          <a:xfrm>
            <a:off x="7893000" y="2982960"/>
            <a:ext cx="487440" cy="133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6" name=""/>
          <p:cNvSpPr/>
          <p:nvPr/>
        </p:nvSpPr>
        <p:spPr>
          <a:xfrm>
            <a:off x="6723000" y="5246640"/>
            <a:ext cx="371520" cy="142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7" name=""/>
          <p:cNvSpPr/>
          <p:nvPr/>
        </p:nvSpPr>
        <p:spPr>
          <a:xfrm>
            <a:off x="6723000" y="5254560"/>
            <a:ext cx="3715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8" name=""/>
          <p:cNvSpPr/>
          <p:nvPr/>
        </p:nvSpPr>
        <p:spPr>
          <a:xfrm>
            <a:off x="6723000" y="5267160"/>
            <a:ext cx="371520" cy="140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9" name=""/>
          <p:cNvSpPr/>
          <p:nvPr/>
        </p:nvSpPr>
        <p:spPr>
          <a:xfrm>
            <a:off x="6735600" y="5246640"/>
            <a:ext cx="370080" cy="142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0" name=""/>
          <p:cNvSpPr/>
          <p:nvPr/>
        </p:nvSpPr>
        <p:spPr>
          <a:xfrm>
            <a:off x="6735600" y="5267160"/>
            <a:ext cx="370080" cy="140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1" name=""/>
          <p:cNvSpPr/>
          <p:nvPr/>
        </p:nvSpPr>
        <p:spPr>
          <a:xfrm>
            <a:off x="6743880" y="5246640"/>
            <a:ext cx="371160" cy="142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2" name=""/>
          <p:cNvSpPr/>
          <p:nvPr/>
        </p:nvSpPr>
        <p:spPr>
          <a:xfrm>
            <a:off x="6743880" y="5254560"/>
            <a:ext cx="37116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3" name=""/>
          <p:cNvSpPr/>
          <p:nvPr/>
        </p:nvSpPr>
        <p:spPr>
          <a:xfrm>
            <a:off x="6743880" y="5267160"/>
            <a:ext cx="371160" cy="140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4" name=""/>
          <p:cNvSpPr/>
          <p:nvPr/>
        </p:nvSpPr>
        <p:spPr>
          <a:xfrm>
            <a:off x="6735600" y="5254560"/>
            <a:ext cx="3700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5" name=""/>
          <p:cNvSpPr/>
          <p:nvPr/>
        </p:nvSpPr>
        <p:spPr>
          <a:xfrm>
            <a:off x="8807400" y="985680"/>
            <a:ext cx="24624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6" name=""/>
          <p:cNvSpPr/>
          <p:nvPr/>
        </p:nvSpPr>
        <p:spPr>
          <a:xfrm>
            <a:off x="8807400" y="996840"/>
            <a:ext cx="24624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7" name=""/>
          <p:cNvSpPr/>
          <p:nvPr/>
        </p:nvSpPr>
        <p:spPr>
          <a:xfrm>
            <a:off x="8807400" y="1004760"/>
            <a:ext cx="246240" cy="135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8" name=""/>
          <p:cNvSpPr/>
          <p:nvPr/>
        </p:nvSpPr>
        <p:spPr>
          <a:xfrm>
            <a:off x="8815320" y="985680"/>
            <a:ext cx="24948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9" name=""/>
          <p:cNvSpPr/>
          <p:nvPr/>
        </p:nvSpPr>
        <p:spPr>
          <a:xfrm>
            <a:off x="8815320" y="1004760"/>
            <a:ext cx="249480" cy="135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0" name=""/>
          <p:cNvSpPr/>
          <p:nvPr/>
        </p:nvSpPr>
        <p:spPr>
          <a:xfrm>
            <a:off x="8826480" y="985680"/>
            <a:ext cx="24768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1" name=""/>
          <p:cNvSpPr/>
          <p:nvPr/>
        </p:nvSpPr>
        <p:spPr>
          <a:xfrm>
            <a:off x="8826480" y="996840"/>
            <a:ext cx="24768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2" name=""/>
          <p:cNvSpPr/>
          <p:nvPr/>
        </p:nvSpPr>
        <p:spPr>
          <a:xfrm>
            <a:off x="8826480" y="1004760"/>
            <a:ext cx="247680" cy="135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3" name=""/>
          <p:cNvSpPr/>
          <p:nvPr/>
        </p:nvSpPr>
        <p:spPr>
          <a:xfrm>
            <a:off x="8815320" y="996840"/>
            <a:ext cx="249480" cy="133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4" name=""/>
          <p:cNvSpPr/>
          <p:nvPr/>
        </p:nvSpPr>
        <p:spPr>
          <a:xfrm flipV="1">
            <a:off x="7170840" y="2715840"/>
            <a:ext cx="709560" cy="22068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5" name=""/>
          <p:cNvSpPr/>
          <p:nvPr/>
        </p:nvSpPr>
        <p:spPr>
          <a:xfrm flipH="1" flipV="1">
            <a:off x="7880040" y="2720520"/>
            <a:ext cx="555480" cy="53028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6" name=""/>
          <p:cNvSpPr/>
          <p:nvPr/>
        </p:nvSpPr>
        <p:spPr>
          <a:xfrm flipV="1">
            <a:off x="7466040" y="3238200"/>
            <a:ext cx="931680" cy="23004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7" name=""/>
          <p:cNvSpPr/>
          <p:nvPr/>
        </p:nvSpPr>
        <p:spPr>
          <a:xfrm>
            <a:off x="5118120" y="3316320"/>
            <a:ext cx="674640" cy="13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8" name=""/>
          <p:cNvSpPr/>
          <p:nvPr/>
        </p:nvSpPr>
        <p:spPr>
          <a:xfrm>
            <a:off x="5412960" y="3171960"/>
            <a:ext cx="521640" cy="137880"/>
          </a:xfrm>
          <a:prstGeom prst="rect">
            <a:avLst/>
          </a:prstGeom>
          <a:solidFill>
            <a:srgbClr val="ffff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New York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9" name=""/>
          <p:cNvSpPr/>
          <p:nvPr/>
        </p:nvSpPr>
        <p:spPr>
          <a:xfrm>
            <a:off x="5370480" y="2938320"/>
            <a:ext cx="1744560" cy="214560"/>
          </a:xfrm>
          <a:custGeom>
            <a:avLst/>
            <a:gdLst/>
            <a:ahLst/>
            <a:rect l="l" t="t" r="r" b="b"/>
            <a:pathLst>
              <a:path w="1099" h="135">
                <a:moveTo>
                  <a:pt x="0" y="135"/>
                </a:moveTo>
                <a:lnTo>
                  <a:pt x="487" y="21"/>
                </a:lnTo>
                <a:lnTo>
                  <a:pt x="1099" y="0"/>
                </a:lnTo>
              </a:path>
            </a:pathLst>
          </a:custGeom>
          <a:noFill/>
          <a:ln w="38160">
            <a:solidFill>
              <a:srgbClr val="c2001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0" name=""/>
          <p:cNvSpPr/>
          <p:nvPr/>
        </p:nvSpPr>
        <p:spPr>
          <a:xfrm>
            <a:off x="7132680" y="2955960"/>
            <a:ext cx="401760" cy="51264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1" name=""/>
          <p:cNvSpPr/>
          <p:nvPr/>
        </p:nvSpPr>
        <p:spPr>
          <a:xfrm>
            <a:off x="9902880" y="-114480"/>
            <a:ext cx="588960" cy="6858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2" name=""/>
          <p:cNvSpPr/>
          <p:nvPr/>
        </p:nvSpPr>
        <p:spPr>
          <a:xfrm>
            <a:off x="9005760" y="665280"/>
            <a:ext cx="650880" cy="642960"/>
          </a:xfrm>
          <a:custGeom>
            <a:avLst/>
            <a:gdLst/>
            <a:ahLst/>
            <a:rect l="l" t="t" r="r" b="b"/>
            <a:pathLst>
              <a:path w="410" h="405">
                <a:moveTo>
                  <a:pt x="182" y="394"/>
                </a:moveTo>
                <a:cubicBezTo>
                  <a:pt x="223" y="380"/>
                  <a:pt x="218" y="392"/>
                  <a:pt x="236" y="404"/>
                </a:cubicBezTo>
                <a:cubicBezTo>
                  <a:pt x="241" y="403"/>
                  <a:pt x="248" y="405"/>
                  <a:pt x="252" y="402"/>
                </a:cubicBezTo>
                <a:cubicBezTo>
                  <a:pt x="255" y="400"/>
                  <a:pt x="256" y="390"/>
                  <a:pt x="256" y="390"/>
                </a:cubicBezTo>
                <a:cubicBezTo>
                  <a:pt x="257" y="382"/>
                  <a:pt x="261" y="360"/>
                  <a:pt x="258" y="350"/>
                </a:cubicBezTo>
                <a:cubicBezTo>
                  <a:pt x="258" y="350"/>
                  <a:pt x="261" y="333"/>
                  <a:pt x="262" y="332"/>
                </a:cubicBezTo>
                <a:cubicBezTo>
                  <a:pt x="267" y="324"/>
                  <a:pt x="285" y="324"/>
                  <a:pt x="294" y="318"/>
                </a:cubicBezTo>
                <a:cubicBezTo>
                  <a:pt x="307" y="298"/>
                  <a:pt x="316" y="277"/>
                  <a:pt x="330" y="258"/>
                </a:cubicBezTo>
                <a:cubicBezTo>
                  <a:pt x="335" y="243"/>
                  <a:pt x="340" y="223"/>
                  <a:pt x="356" y="218"/>
                </a:cubicBezTo>
                <a:cubicBezTo>
                  <a:pt x="370" y="175"/>
                  <a:pt x="363" y="128"/>
                  <a:pt x="382" y="86"/>
                </a:cubicBezTo>
                <a:cubicBezTo>
                  <a:pt x="390" y="68"/>
                  <a:pt x="397" y="53"/>
                  <a:pt x="402" y="34"/>
                </a:cubicBezTo>
                <a:cubicBezTo>
                  <a:pt x="404" y="28"/>
                  <a:pt x="406" y="22"/>
                  <a:pt x="408" y="16"/>
                </a:cubicBezTo>
                <a:cubicBezTo>
                  <a:pt x="409" y="14"/>
                  <a:pt x="410" y="10"/>
                  <a:pt x="410" y="10"/>
                </a:cubicBezTo>
                <a:cubicBezTo>
                  <a:pt x="407" y="0"/>
                  <a:pt x="399" y="2"/>
                  <a:pt x="390" y="0"/>
                </a:cubicBezTo>
                <a:cubicBezTo>
                  <a:pt x="327" y="7"/>
                  <a:pt x="319" y="56"/>
                  <a:pt x="274" y="86"/>
                </a:cubicBezTo>
                <a:cubicBezTo>
                  <a:pt x="269" y="93"/>
                  <a:pt x="263" y="97"/>
                  <a:pt x="256" y="102"/>
                </a:cubicBezTo>
                <a:cubicBezTo>
                  <a:pt x="251" y="109"/>
                  <a:pt x="243" y="117"/>
                  <a:pt x="236" y="122"/>
                </a:cubicBezTo>
                <a:cubicBezTo>
                  <a:pt x="231" y="129"/>
                  <a:pt x="225" y="140"/>
                  <a:pt x="218" y="146"/>
                </a:cubicBezTo>
                <a:cubicBezTo>
                  <a:pt x="214" y="149"/>
                  <a:pt x="206" y="154"/>
                  <a:pt x="206" y="154"/>
                </a:cubicBezTo>
                <a:cubicBezTo>
                  <a:pt x="198" y="167"/>
                  <a:pt x="184" y="172"/>
                  <a:pt x="174" y="182"/>
                </a:cubicBezTo>
                <a:cubicBezTo>
                  <a:pt x="158" y="198"/>
                  <a:pt x="145" y="217"/>
                  <a:pt x="126" y="230"/>
                </a:cubicBezTo>
                <a:cubicBezTo>
                  <a:pt x="113" y="249"/>
                  <a:pt x="93" y="264"/>
                  <a:pt x="78" y="282"/>
                </a:cubicBezTo>
                <a:cubicBezTo>
                  <a:pt x="72" y="289"/>
                  <a:pt x="67" y="299"/>
                  <a:pt x="58" y="302"/>
                </a:cubicBezTo>
                <a:cubicBezTo>
                  <a:pt x="50" y="310"/>
                  <a:pt x="42" y="316"/>
                  <a:pt x="34" y="324"/>
                </a:cubicBezTo>
                <a:cubicBezTo>
                  <a:pt x="32" y="326"/>
                  <a:pt x="28" y="330"/>
                  <a:pt x="28" y="330"/>
                </a:cubicBezTo>
                <a:cubicBezTo>
                  <a:pt x="25" y="338"/>
                  <a:pt x="22" y="342"/>
                  <a:pt x="16" y="348"/>
                </a:cubicBezTo>
                <a:cubicBezTo>
                  <a:pt x="13" y="356"/>
                  <a:pt x="7" y="364"/>
                  <a:pt x="4" y="372"/>
                </a:cubicBezTo>
                <a:cubicBezTo>
                  <a:pt x="3" y="376"/>
                  <a:pt x="0" y="384"/>
                  <a:pt x="0" y="384"/>
                </a:cubicBezTo>
                <a:cubicBezTo>
                  <a:pt x="9" y="401"/>
                  <a:pt x="5" y="386"/>
                  <a:pt x="12" y="382"/>
                </a:cubicBezTo>
                <a:cubicBezTo>
                  <a:pt x="16" y="380"/>
                  <a:pt x="21" y="381"/>
                  <a:pt x="26" y="380"/>
                </a:cubicBezTo>
                <a:cubicBezTo>
                  <a:pt x="42" y="369"/>
                  <a:pt x="26" y="355"/>
                  <a:pt x="48" y="348"/>
                </a:cubicBezTo>
                <a:cubicBezTo>
                  <a:pt x="54" y="340"/>
                  <a:pt x="67" y="321"/>
                  <a:pt x="76" y="318"/>
                </a:cubicBezTo>
                <a:cubicBezTo>
                  <a:pt x="104" y="319"/>
                  <a:pt x="108" y="319"/>
                  <a:pt x="128" y="324"/>
                </a:cubicBezTo>
                <a:cubicBezTo>
                  <a:pt x="140" y="332"/>
                  <a:pt x="154" y="342"/>
                  <a:pt x="164" y="352"/>
                </a:cubicBezTo>
                <a:cubicBezTo>
                  <a:pt x="167" y="361"/>
                  <a:pt x="171" y="367"/>
                  <a:pt x="174" y="376"/>
                </a:cubicBezTo>
                <a:cubicBezTo>
                  <a:pt x="176" y="381"/>
                  <a:pt x="179" y="384"/>
                  <a:pt x="182" y="388"/>
                </a:cubicBezTo>
                <a:cubicBezTo>
                  <a:pt x="183" y="390"/>
                  <a:pt x="188" y="394"/>
                  <a:pt x="186" y="394"/>
                </a:cubicBezTo>
                <a:cubicBezTo>
                  <a:pt x="185" y="394"/>
                  <a:pt x="183" y="394"/>
                  <a:pt x="182" y="394"/>
                </a:cubicBez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3" name=""/>
          <p:cNvSpPr/>
          <p:nvPr/>
        </p:nvSpPr>
        <p:spPr>
          <a:xfrm>
            <a:off x="8659440" y="4108320"/>
            <a:ext cx="29268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Milan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4" name=""/>
          <p:cNvSpPr/>
          <p:nvPr/>
        </p:nvSpPr>
        <p:spPr>
          <a:xfrm>
            <a:off x="7562520" y="3138480"/>
            <a:ext cx="48348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Brussels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5" name=""/>
          <p:cNvSpPr/>
          <p:nvPr/>
        </p:nvSpPr>
        <p:spPr>
          <a:xfrm>
            <a:off x="6444720" y="5388120"/>
            <a:ext cx="37548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Madrid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6" name=""/>
          <p:cNvSpPr/>
          <p:nvPr/>
        </p:nvSpPr>
        <p:spPr>
          <a:xfrm>
            <a:off x="5229360" y="-114480"/>
            <a:ext cx="8270640" cy="9795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7" name=""/>
          <p:cNvSpPr/>
          <p:nvPr/>
        </p:nvSpPr>
        <p:spPr>
          <a:xfrm>
            <a:off x="2444040" y="171360"/>
            <a:ext cx="52606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in Europe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8" name=""/>
          <p:cNvSpPr/>
          <p:nvPr/>
        </p:nvSpPr>
        <p:spPr>
          <a:xfrm>
            <a:off x="7207200" y="2013120"/>
            <a:ext cx="1905120" cy="2171520"/>
          </a:xfrm>
          <a:custGeom>
            <a:avLst/>
            <a:gdLst/>
            <a:ahLst/>
            <a:rect l="l" t="t" r="r" b="b"/>
            <a:pathLst>
              <a:path w="1200" h="1368">
                <a:moveTo>
                  <a:pt x="0" y="506"/>
                </a:moveTo>
                <a:lnTo>
                  <a:pt x="366" y="604"/>
                </a:lnTo>
                <a:lnTo>
                  <a:pt x="448" y="418"/>
                </a:lnTo>
                <a:lnTo>
                  <a:pt x="786" y="200"/>
                </a:lnTo>
                <a:lnTo>
                  <a:pt x="1030" y="0"/>
                </a:lnTo>
                <a:lnTo>
                  <a:pt x="1200" y="364"/>
                </a:lnTo>
                <a:lnTo>
                  <a:pt x="1052" y="1040"/>
                </a:lnTo>
                <a:lnTo>
                  <a:pt x="784" y="1104"/>
                </a:lnTo>
                <a:lnTo>
                  <a:pt x="784" y="1368"/>
                </a:lnTo>
              </a:path>
            </a:pathLst>
          </a:custGeom>
          <a:noFill/>
          <a:ln w="38160">
            <a:solidFill>
              <a:srgbClr val="3333cc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9" name=""/>
          <p:cNvSpPr/>
          <p:nvPr/>
        </p:nvSpPr>
        <p:spPr>
          <a:xfrm>
            <a:off x="7556040" y="5054760"/>
            <a:ext cx="55332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Barcelona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0" name=""/>
          <p:cNvSpPr/>
          <p:nvPr/>
        </p:nvSpPr>
        <p:spPr>
          <a:xfrm>
            <a:off x="6654960" y="3492360"/>
            <a:ext cx="1815840" cy="1832040"/>
          </a:xfrm>
          <a:custGeom>
            <a:avLst/>
            <a:gdLst/>
            <a:ahLst/>
            <a:rect l="l" t="t" r="r" b="b"/>
            <a:pathLst>
              <a:path w="1144" h="1154">
                <a:moveTo>
                  <a:pt x="1144" y="440"/>
                </a:moveTo>
                <a:lnTo>
                  <a:pt x="518" y="931"/>
                </a:lnTo>
                <a:lnTo>
                  <a:pt x="0" y="1154"/>
                </a:lnTo>
                <a:lnTo>
                  <a:pt x="544" y="0"/>
                </a:lnTo>
              </a:path>
            </a:pathLst>
          </a:custGeom>
          <a:noFill/>
          <a:ln w="38160">
            <a:solidFill>
              <a:srgbClr val="3333cc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1" name=""/>
          <p:cNvSpPr/>
          <p:nvPr/>
        </p:nvSpPr>
        <p:spPr>
          <a:xfrm>
            <a:off x="8740800" y="1057320"/>
            <a:ext cx="60480" cy="939600"/>
          </a:xfrm>
          <a:custGeom>
            <a:avLst/>
            <a:gdLst/>
            <a:ahLst/>
            <a:rect l="l" t="t" r="r" b="b"/>
            <a:pathLst>
              <a:path w="38" h="592">
                <a:moveTo>
                  <a:pt x="0" y="0"/>
                </a:moveTo>
                <a:lnTo>
                  <a:pt x="38" y="592"/>
                </a:lnTo>
              </a:path>
            </a:pathLst>
          </a:custGeom>
          <a:noFill/>
          <a:ln w="38160">
            <a:solidFill>
              <a:srgbClr val="3333cc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2" name=""/>
          <p:cNvSpPr/>
          <p:nvPr/>
        </p:nvSpPr>
        <p:spPr>
          <a:xfrm>
            <a:off x="7996320" y="3701880"/>
            <a:ext cx="339480" cy="275400"/>
          </a:xfrm>
          <a:prstGeom prst="rect">
            <a:avLst/>
          </a:prstGeom>
          <a:solidFill>
            <a:srgbClr val="ffffff"/>
          </a:solidFill>
          <a:ln w="936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Zurich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3" name=""/>
          <p:cNvSpPr/>
          <p:nvPr/>
        </p:nvSpPr>
        <p:spPr>
          <a:xfrm>
            <a:off x="8324640" y="898560"/>
            <a:ext cx="25488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Oslo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4" name=""/>
          <p:cNvSpPr/>
          <p:nvPr/>
        </p:nvSpPr>
        <p:spPr>
          <a:xfrm>
            <a:off x="5510160" y="1019160"/>
            <a:ext cx="1739880" cy="88092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5" name=""/>
          <p:cNvSpPr/>
          <p:nvPr/>
        </p:nvSpPr>
        <p:spPr>
          <a:xfrm>
            <a:off x="6269040" y="1432440"/>
            <a:ext cx="1108080" cy="710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Progress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6" name=""/>
          <p:cNvSpPr/>
          <p:nvPr/>
        </p:nvSpPr>
        <p:spPr>
          <a:xfrm>
            <a:off x="5850000" y="1568520"/>
            <a:ext cx="438120" cy="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7" name=""/>
          <p:cNvSpPr/>
          <p:nvPr/>
        </p:nvSpPr>
        <p:spPr>
          <a:xfrm>
            <a:off x="5837400" y="1797120"/>
            <a:ext cx="438120" cy="0"/>
          </a:xfrm>
          <a:prstGeom prst="line">
            <a:avLst/>
          </a:prstGeom>
          <a:ln w="38160">
            <a:solidFill>
              <a:srgbClr val="3333cc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8" name=""/>
          <p:cNvSpPr/>
          <p:nvPr/>
        </p:nvSpPr>
        <p:spPr>
          <a:xfrm>
            <a:off x="2093760" y="3059280"/>
            <a:ext cx="184320" cy="45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499" name="circle2" descr=""/>
          <p:cNvPicPr/>
          <p:nvPr/>
        </p:nvPicPr>
        <p:blipFill>
          <a:blip r:embed="rId1">
            <a:lum contrast="20000"/>
          </a:blip>
          <a:srcRect l="4399" t="3079" r="5833" b="3079"/>
          <a:stretch/>
        </p:blipFill>
        <p:spPr>
          <a:xfrm>
            <a:off x="2322360" y="3803760"/>
            <a:ext cx="809640" cy="82224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500" name=""/>
          <p:cNvSpPr/>
          <p:nvPr/>
        </p:nvSpPr>
        <p:spPr>
          <a:xfrm>
            <a:off x="1812240" y="4632840"/>
            <a:ext cx="17301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www.wimbledon.com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501" name=""/>
          <p:cNvGrpSpPr/>
          <p:nvPr/>
        </p:nvGrpSpPr>
        <p:grpSpPr>
          <a:xfrm>
            <a:off x="6442200" y="3002040"/>
            <a:ext cx="687240" cy="279360"/>
            <a:chOff x="6442200" y="3002040"/>
            <a:chExt cx="687240" cy="279360"/>
          </a:xfrm>
        </p:grpSpPr>
        <p:sp>
          <p:nvSpPr>
            <p:cNvPr id="8502" name=""/>
            <p:cNvSpPr/>
            <p:nvPr/>
          </p:nvSpPr>
          <p:spPr>
            <a:xfrm>
              <a:off x="6442200" y="3002040"/>
              <a:ext cx="687240" cy="27936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03" name=""/>
            <p:cNvSpPr/>
            <p:nvPr/>
          </p:nvSpPr>
          <p:spPr>
            <a:xfrm>
              <a:off x="6510960" y="3052800"/>
              <a:ext cx="559440" cy="183240"/>
            </a:xfrm>
            <a:prstGeom prst="rect">
              <a:avLst/>
            </a:prstGeom>
            <a:solidFill>
              <a:srgbClr val="ffff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London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504" name=""/>
          <p:cNvSpPr/>
          <p:nvPr/>
        </p:nvSpPr>
        <p:spPr>
          <a:xfrm>
            <a:off x="6943680" y="2367000"/>
            <a:ext cx="941400" cy="27936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5" name=""/>
          <p:cNvSpPr/>
          <p:nvPr/>
        </p:nvSpPr>
        <p:spPr>
          <a:xfrm>
            <a:off x="7013880" y="2417760"/>
            <a:ext cx="83916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Amsterdam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6" name=""/>
          <p:cNvSpPr/>
          <p:nvPr/>
        </p:nvSpPr>
        <p:spPr>
          <a:xfrm>
            <a:off x="7072200" y="2862360"/>
            <a:ext cx="246240" cy="24588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7" name=""/>
          <p:cNvSpPr/>
          <p:nvPr/>
        </p:nvSpPr>
        <p:spPr>
          <a:xfrm>
            <a:off x="7097760" y="2722680"/>
            <a:ext cx="245880" cy="24588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8" name=""/>
          <p:cNvSpPr/>
          <p:nvPr/>
        </p:nvSpPr>
        <p:spPr>
          <a:xfrm>
            <a:off x="7754760" y="2592360"/>
            <a:ext cx="246240" cy="24624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9" name=""/>
          <p:cNvSpPr/>
          <p:nvPr/>
        </p:nvSpPr>
        <p:spPr>
          <a:xfrm>
            <a:off x="7392960" y="3333600"/>
            <a:ext cx="246240" cy="24624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510" name="RED%20BLDG" descr=""/>
          <p:cNvPicPr/>
          <p:nvPr/>
        </p:nvPicPr>
        <p:blipFill>
          <a:blip r:embed="rId2"/>
          <a:stretch/>
        </p:blipFill>
        <p:spPr>
          <a:xfrm>
            <a:off x="6669000" y="2635200"/>
            <a:ext cx="466920" cy="29844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511" name=""/>
          <p:cNvSpPr/>
          <p:nvPr/>
        </p:nvSpPr>
        <p:spPr>
          <a:xfrm>
            <a:off x="6570720" y="5110200"/>
            <a:ext cx="24588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2" name=""/>
          <p:cNvSpPr/>
          <p:nvPr/>
        </p:nvSpPr>
        <p:spPr>
          <a:xfrm>
            <a:off x="7340760" y="4822920"/>
            <a:ext cx="24588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3" name=""/>
          <p:cNvSpPr/>
          <p:nvPr/>
        </p:nvSpPr>
        <p:spPr>
          <a:xfrm>
            <a:off x="8345520" y="4052880"/>
            <a:ext cx="245880" cy="2462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4" name=""/>
          <p:cNvSpPr/>
          <p:nvPr/>
        </p:nvSpPr>
        <p:spPr>
          <a:xfrm>
            <a:off x="8356680" y="3648240"/>
            <a:ext cx="24588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5" name=""/>
          <p:cNvSpPr/>
          <p:nvPr/>
        </p:nvSpPr>
        <p:spPr>
          <a:xfrm>
            <a:off x="5583240" y="1482840"/>
            <a:ext cx="182520" cy="18252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6" name=""/>
          <p:cNvSpPr/>
          <p:nvPr/>
        </p:nvSpPr>
        <p:spPr>
          <a:xfrm>
            <a:off x="5583240" y="169236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7" name=""/>
          <p:cNvSpPr/>
          <p:nvPr/>
        </p:nvSpPr>
        <p:spPr>
          <a:xfrm>
            <a:off x="7666200" y="2852640"/>
            <a:ext cx="245880" cy="2462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8" name=""/>
          <p:cNvSpPr/>
          <p:nvPr/>
        </p:nvSpPr>
        <p:spPr>
          <a:xfrm>
            <a:off x="5605200" y="1246680"/>
            <a:ext cx="1572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POPs and Connectivity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9" name=""/>
          <p:cNvSpPr/>
          <p:nvPr/>
        </p:nvSpPr>
        <p:spPr>
          <a:xfrm flipH="1">
            <a:off x="5389560" y="3470400"/>
            <a:ext cx="2062080" cy="0"/>
          </a:xfrm>
          <a:prstGeom prst="line">
            <a:avLst/>
          </a:prstGeom>
          <a:ln w="381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520" name=""/>
          <p:cNvGrpSpPr/>
          <p:nvPr/>
        </p:nvGrpSpPr>
        <p:grpSpPr>
          <a:xfrm>
            <a:off x="6861240" y="3370320"/>
            <a:ext cx="566640" cy="279360"/>
            <a:chOff x="6861240" y="3370320"/>
            <a:chExt cx="566640" cy="279360"/>
          </a:xfrm>
        </p:grpSpPr>
        <p:sp>
          <p:nvSpPr>
            <p:cNvPr id="8521" name=""/>
            <p:cNvSpPr/>
            <p:nvPr/>
          </p:nvSpPr>
          <p:spPr>
            <a:xfrm>
              <a:off x="6861240" y="3370320"/>
              <a:ext cx="566640" cy="27936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22" name=""/>
            <p:cNvSpPr/>
            <p:nvPr/>
          </p:nvSpPr>
          <p:spPr>
            <a:xfrm>
              <a:off x="6957720" y="3421080"/>
              <a:ext cx="373680" cy="183240"/>
            </a:xfrm>
            <a:prstGeom prst="rect">
              <a:avLst/>
            </a:prstGeom>
            <a:solidFill>
              <a:srgbClr val="ffff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Paris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523" name=""/>
          <p:cNvSpPr/>
          <p:nvPr/>
        </p:nvSpPr>
        <p:spPr>
          <a:xfrm>
            <a:off x="8682120" y="3797280"/>
            <a:ext cx="47304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Munich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4" name=""/>
          <p:cNvSpPr/>
          <p:nvPr/>
        </p:nvSpPr>
        <p:spPr>
          <a:xfrm>
            <a:off x="9216720" y="2509920"/>
            <a:ext cx="32472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Berlin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5" name=""/>
          <p:cNvSpPr/>
          <p:nvPr/>
        </p:nvSpPr>
        <p:spPr>
          <a:xfrm>
            <a:off x="8169120" y="2824200"/>
            <a:ext cx="801720" cy="27936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6" name=""/>
          <p:cNvSpPr/>
          <p:nvPr/>
        </p:nvSpPr>
        <p:spPr>
          <a:xfrm>
            <a:off x="8231400" y="2874960"/>
            <a:ext cx="66960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Frankfurt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7" name=""/>
          <p:cNvSpPr/>
          <p:nvPr/>
        </p:nvSpPr>
        <p:spPr>
          <a:xfrm>
            <a:off x="7838640" y="2124000"/>
            <a:ext cx="502560" cy="1378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Hamburg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8" name=""/>
          <p:cNvSpPr/>
          <p:nvPr/>
        </p:nvSpPr>
        <p:spPr>
          <a:xfrm>
            <a:off x="8017920" y="1846440"/>
            <a:ext cx="693000" cy="137880"/>
          </a:xfrm>
          <a:prstGeom prst="rect">
            <a:avLst/>
          </a:prstGeom>
          <a:solidFill>
            <a:srgbClr val="ffff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Copenhagen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9" name=""/>
          <p:cNvSpPr/>
          <p:nvPr/>
        </p:nvSpPr>
        <p:spPr>
          <a:xfrm>
            <a:off x="5387760" y="3508200"/>
            <a:ext cx="680400" cy="137880"/>
          </a:xfrm>
          <a:prstGeom prst="rect">
            <a:avLst/>
          </a:prstGeom>
          <a:solidFill>
            <a:srgbClr val="ffff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Los Angeles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530" name="RED%20BLDG" descr=""/>
          <p:cNvPicPr/>
          <p:nvPr/>
        </p:nvPicPr>
        <p:blipFill>
          <a:blip r:embed="rId3"/>
          <a:stretch/>
        </p:blipFill>
        <p:spPr>
          <a:xfrm>
            <a:off x="5586480" y="1057320"/>
            <a:ext cx="299880" cy="1918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531" name=""/>
          <p:cNvSpPr/>
          <p:nvPr/>
        </p:nvSpPr>
        <p:spPr>
          <a:xfrm>
            <a:off x="8782200" y="942840"/>
            <a:ext cx="933480" cy="285840"/>
          </a:xfrm>
          <a:prstGeom prst="line">
            <a:avLst/>
          </a:prstGeom>
          <a:ln w="38160">
            <a:solidFill>
              <a:srgbClr val="3333cc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2" name=""/>
          <p:cNvSpPr/>
          <p:nvPr/>
        </p:nvSpPr>
        <p:spPr>
          <a:xfrm>
            <a:off x="8631360" y="843120"/>
            <a:ext cx="24588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3" name=""/>
          <p:cNvSpPr/>
          <p:nvPr/>
        </p:nvSpPr>
        <p:spPr>
          <a:xfrm>
            <a:off x="9112320" y="952560"/>
            <a:ext cx="689040" cy="168120"/>
          </a:xfrm>
          <a:prstGeom prst="rect">
            <a:avLst/>
          </a:prstGeom>
          <a:solidFill>
            <a:srgbClr val="ffff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4" name=""/>
          <p:cNvSpPr/>
          <p:nvPr/>
        </p:nvSpPr>
        <p:spPr>
          <a:xfrm>
            <a:off x="9082080" y="917640"/>
            <a:ext cx="76500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Stockholm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5" name=""/>
          <p:cNvSpPr/>
          <p:nvPr/>
        </p:nvSpPr>
        <p:spPr>
          <a:xfrm>
            <a:off x="8820000" y="1244520"/>
            <a:ext cx="936720" cy="739800"/>
          </a:xfrm>
          <a:custGeom>
            <a:avLst/>
            <a:gdLst/>
            <a:ahLst/>
            <a:rect l="l" t="t" r="r" b="b"/>
            <a:pathLst>
              <a:path w="590" h="466">
                <a:moveTo>
                  <a:pt x="0" y="466"/>
                </a:moveTo>
                <a:lnTo>
                  <a:pt x="590" y="0"/>
                </a:lnTo>
              </a:path>
            </a:pathLst>
          </a:custGeom>
          <a:noFill/>
          <a:ln w="38160">
            <a:solidFill>
              <a:srgbClr val="3333cc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6" name=""/>
          <p:cNvSpPr/>
          <p:nvPr/>
        </p:nvSpPr>
        <p:spPr>
          <a:xfrm>
            <a:off x="8731080" y="1916280"/>
            <a:ext cx="24624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7" name=""/>
          <p:cNvSpPr/>
          <p:nvPr/>
        </p:nvSpPr>
        <p:spPr>
          <a:xfrm>
            <a:off x="9636120" y="1131840"/>
            <a:ext cx="246240" cy="2462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8" name=""/>
          <p:cNvSpPr/>
          <p:nvPr/>
        </p:nvSpPr>
        <p:spPr>
          <a:xfrm>
            <a:off x="8331120" y="2227320"/>
            <a:ext cx="246240" cy="245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9" name=""/>
          <p:cNvSpPr/>
          <p:nvPr/>
        </p:nvSpPr>
        <p:spPr>
          <a:xfrm>
            <a:off x="8953560" y="2468520"/>
            <a:ext cx="245880" cy="2462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0" name=""/>
          <p:cNvSpPr/>
          <p:nvPr/>
        </p:nvSpPr>
        <p:spPr>
          <a:xfrm>
            <a:off x="8362800" y="3225960"/>
            <a:ext cx="533520" cy="412560"/>
          </a:xfrm>
          <a:prstGeom prst="line">
            <a:avLst/>
          </a:prstGeom>
          <a:ln w="38160">
            <a:solidFill>
              <a:srgbClr val="3333cc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1" name=""/>
          <p:cNvSpPr/>
          <p:nvPr/>
        </p:nvSpPr>
        <p:spPr>
          <a:xfrm>
            <a:off x="8259840" y="3097080"/>
            <a:ext cx="245880" cy="24624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2" name=""/>
          <p:cNvSpPr/>
          <p:nvPr/>
        </p:nvSpPr>
        <p:spPr>
          <a:xfrm>
            <a:off x="8748720" y="3530520"/>
            <a:ext cx="245880" cy="2462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3" name=""/>
          <p:cNvSpPr/>
          <p:nvPr/>
        </p:nvSpPr>
        <p:spPr>
          <a:xfrm>
            <a:off x="5925960" y="1046880"/>
            <a:ext cx="995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4" name=""/>
          <p:cNvSpPr/>
          <p:nvPr/>
        </p:nvSpPr>
        <p:spPr>
          <a:xfrm>
            <a:off x="5599080" y="1430280"/>
            <a:ext cx="1523880" cy="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5" name=""/>
          <p:cNvSpPr/>
          <p:nvPr/>
        </p:nvSpPr>
        <p:spPr>
          <a:xfrm>
            <a:off x="374760" y="4581360"/>
            <a:ext cx="4741920" cy="3767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Extending Reach Throughout Europe and the Nordics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50 Employees Today;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Over 100 Targeted by Year-end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6" name=""/>
          <p:cNvSpPr/>
          <p:nvPr/>
        </p:nvSpPr>
        <p:spPr>
          <a:xfrm>
            <a:off x="241200" y="3476520"/>
            <a:ext cx="130320" cy="130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7" name=""/>
          <p:cNvSpPr/>
          <p:nvPr/>
        </p:nvSpPr>
        <p:spPr>
          <a:xfrm>
            <a:off x="241200" y="5113440"/>
            <a:ext cx="130320" cy="129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548" name="liberty%20serve" descr=""/>
          <p:cNvPicPr/>
          <p:nvPr/>
        </p:nvPicPr>
        <p:blipFill>
          <a:blip r:embed="rId4"/>
          <a:srcRect l="0" t="5417" r="0" b="9650"/>
          <a:stretch/>
        </p:blipFill>
        <p:spPr>
          <a:xfrm flipH="1" rot="10800000">
            <a:off x="3757680" y="2706480"/>
            <a:ext cx="1265040" cy="40140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549" name=""/>
          <p:cNvSpPr/>
          <p:nvPr/>
        </p:nvSpPr>
        <p:spPr>
          <a:xfrm>
            <a:off x="2163600" y="2706840"/>
            <a:ext cx="1263960" cy="404640"/>
          </a:xfrm>
          <a:prstGeom prst="rect">
            <a:avLst/>
          </a:prstGeom>
          <a:solidFill>
            <a:srgbClr val="000000"/>
          </a:solidFill>
          <a:ln w="648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 Be </a:t>
            </a:r>
            <a:br>
              <a:rPr sz="1500"/>
            </a:b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Announced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0" name=""/>
          <p:cNvSpPr/>
          <p:nvPr/>
        </p:nvSpPr>
        <p:spPr>
          <a:xfrm>
            <a:off x="241200" y="5796000"/>
            <a:ext cx="130320" cy="129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551" name="cerbernet" descr=""/>
          <p:cNvPicPr/>
          <p:nvPr/>
        </p:nvPicPr>
        <p:blipFill>
          <a:blip r:embed="rId5"/>
          <a:stretch/>
        </p:blipFill>
        <p:spPr>
          <a:xfrm>
            <a:off x="458640" y="2789280"/>
            <a:ext cx="1576440" cy="22536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2" name=""/>
          <p:cNvSpPr/>
          <p:nvPr/>
        </p:nvSpPr>
        <p:spPr>
          <a:xfrm>
            <a:off x="2389320" y="146520"/>
            <a:ext cx="560016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Advancement of Enron’s BOS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(Broadband Operating System)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3" name=""/>
          <p:cNvSpPr/>
          <p:nvPr/>
        </p:nvSpPr>
        <p:spPr>
          <a:xfrm>
            <a:off x="1276200" y="1409760"/>
            <a:ext cx="108000" cy="108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4" name=""/>
          <p:cNvSpPr/>
          <p:nvPr/>
        </p:nvSpPr>
        <p:spPr>
          <a:xfrm>
            <a:off x="1276200" y="3259080"/>
            <a:ext cx="108000" cy="108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5" name=""/>
          <p:cNvSpPr/>
          <p:nvPr/>
        </p:nvSpPr>
        <p:spPr>
          <a:xfrm>
            <a:off x="1276200" y="4954680"/>
            <a:ext cx="108000" cy="108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6" name=""/>
          <p:cNvSpPr/>
          <p:nvPr/>
        </p:nvSpPr>
        <p:spPr>
          <a:xfrm>
            <a:off x="1389240" y="1252080"/>
            <a:ext cx="7941960" cy="5320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Provides Network Control Across the EIN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Risk Management and  Delivery Logistics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Forward Reservation of Bandwidth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Quality of Service Differentiation and Monitoring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Network Information and Management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WarpSpeed MetaRouter Significantly Enhances Scalability and Dynamic Circuit Provisioning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Instantaneously Maps Bandwidth Requisitions to Best 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Available Network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At Full Scale, Manages 10,000 Connection Requests Per Minute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Application Programming Interface (API) Allows Third Party Applications to Configure and Use Enron’s Network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Incorporated into Sun’s Java Community Process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buClr>
                <a:srgbClr val="ffffff"/>
              </a:buClr>
              <a:buFont typeface="Frutiger 45 Light"/>
              <a:buChar char="–"/>
              <a:tabLst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Facilitating I2’s B2B Marketplace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228600">
              <a:lnSpc>
                <a:spcPct val="100000"/>
              </a:lnSpc>
              <a:spcBef>
                <a:spcPts val="561"/>
              </a:spcBef>
              <a:tabLst>
                <a:tab algn="l" pos="0"/>
                <a:tab algn="l" pos="395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57" name=""/>
          <p:cNvGrpSpPr/>
          <p:nvPr/>
        </p:nvGrpSpPr>
        <p:grpSpPr>
          <a:xfrm>
            <a:off x="1701720" y="3583080"/>
            <a:ext cx="4125600" cy="2408040"/>
            <a:chOff x="1701720" y="3583080"/>
            <a:chExt cx="4125600" cy="2408040"/>
          </a:xfrm>
        </p:grpSpPr>
        <p:sp>
          <p:nvSpPr>
            <p:cNvPr id="8558" name=""/>
            <p:cNvSpPr/>
            <p:nvPr/>
          </p:nvSpPr>
          <p:spPr>
            <a:xfrm>
              <a:off x="1701720" y="3583080"/>
              <a:ext cx="4125600" cy="2408040"/>
            </a:xfrm>
            <a:custGeom>
              <a:avLst/>
              <a:gdLst/>
              <a:ahLst/>
              <a:rect l="l" t="t" r="r" b="b"/>
              <a:pathLst>
                <a:path w="4732" h="3036">
                  <a:moveTo>
                    <a:pt x="0" y="0"/>
                  </a:moveTo>
                  <a:lnTo>
                    <a:pt x="349" y="34"/>
                  </a:lnTo>
                  <a:lnTo>
                    <a:pt x="338" y="63"/>
                  </a:lnTo>
                  <a:lnTo>
                    <a:pt x="821" y="379"/>
                  </a:lnTo>
                  <a:lnTo>
                    <a:pt x="1222" y="407"/>
                  </a:lnTo>
                  <a:lnTo>
                    <a:pt x="1238" y="350"/>
                  </a:lnTo>
                  <a:lnTo>
                    <a:pt x="1468" y="368"/>
                  </a:lnTo>
                  <a:lnTo>
                    <a:pt x="1509" y="402"/>
                  </a:lnTo>
                  <a:lnTo>
                    <a:pt x="1502" y="449"/>
                  </a:lnTo>
                  <a:lnTo>
                    <a:pt x="1543" y="459"/>
                  </a:lnTo>
                  <a:lnTo>
                    <a:pt x="1588" y="522"/>
                  </a:lnTo>
                  <a:lnTo>
                    <a:pt x="1611" y="522"/>
                  </a:lnTo>
                  <a:lnTo>
                    <a:pt x="1635" y="574"/>
                  </a:lnTo>
                  <a:lnTo>
                    <a:pt x="1692" y="585"/>
                  </a:lnTo>
                  <a:lnTo>
                    <a:pt x="1681" y="603"/>
                  </a:lnTo>
                  <a:lnTo>
                    <a:pt x="1697" y="660"/>
                  </a:lnTo>
                  <a:lnTo>
                    <a:pt x="1710" y="741"/>
                  </a:lnTo>
                  <a:lnTo>
                    <a:pt x="1749" y="780"/>
                  </a:lnTo>
                  <a:lnTo>
                    <a:pt x="1817" y="861"/>
                  </a:lnTo>
                  <a:lnTo>
                    <a:pt x="1853" y="856"/>
                  </a:lnTo>
                  <a:lnTo>
                    <a:pt x="1864" y="879"/>
                  </a:lnTo>
                  <a:lnTo>
                    <a:pt x="1927" y="913"/>
                  </a:lnTo>
                  <a:lnTo>
                    <a:pt x="1979" y="861"/>
                  </a:lnTo>
                  <a:lnTo>
                    <a:pt x="1973" y="809"/>
                  </a:lnTo>
                  <a:lnTo>
                    <a:pt x="1979" y="780"/>
                  </a:lnTo>
                  <a:lnTo>
                    <a:pt x="2031" y="780"/>
                  </a:lnTo>
                  <a:lnTo>
                    <a:pt x="2042" y="746"/>
                  </a:lnTo>
                  <a:lnTo>
                    <a:pt x="2065" y="746"/>
                  </a:lnTo>
                  <a:lnTo>
                    <a:pt x="2065" y="770"/>
                  </a:lnTo>
                  <a:lnTo>
                    <a:pt x="2187" y="780"/>
                  </a:lnTo>
                  <a:lnTo>
                    <a:pt x="2255" y="843"/>
                  </a:lnTo>
                  <a:lnTo>
                    <a:pt x="2300" y="936"/>
                  </a:lnTo>
                  <a:lnTo>
                    <a:pt x="2305" y="970"/>
                  </a:lnTo>
                  <a:lnTo>
                    <a:pt x="2375" y="1080"/>
                  </a:lnTo>
                  <a:lnTo>
                    <a:pt x="2398" y="1125"/>
                  </a:lnTo>
                  <a:lnTo>
                    <a:pt x="2456" y="1166"/>
                  </a:lnTo>
                  <a:lnTo>
                    <a:pt x="2466" y="1223"/>
                  </a:lnTo>
                  <a:lnTo>
                    <a:pt x="2484" y="1257"/>
                  </a:lnTo>
                  <a:lnTo>
                    <a:pt x="2477" y="1297"/>
                  </a:lnTo>
                  <a:lnTo>
                    <a:pt x="2518" y="1320"/>
                  </a:lnTo>
                  <a:lnTo>
                    <a:pt x="2513" y="1383"/>
                  </a:lnTo>
                  <a:lnTo>
                    <a:pt x="2558" y="1377"/>
                  </a:lnTo>
                  <a:lnTo>
                    <a:pt x="2592" y="1417"/>
                  </a:lnTo>
                  <a:lnTo>
                    <a:pt x="2621" y="1411"/>
                  </a:lnTo>
                  <a:lnTo>
                    <a:pt x="2673" y="1440"/>
                  </a:lnTo>
                  <a:lnTo>
                    <a:pt x="2701" y="1440"/>
                  </a:lnTo>
                  <a:lnTo>
                    <a:pt x="2735" y="1435"/>
                  </a:lnTo>
                  <a:lnTo>
                    <a:pt x="2764" y="1453"/>
                  </a:lnTo>
                  <a:lnTo>
                    <a:pt x="2805" y="1458"/>
                  </a:lnTo>
                  <a:lnTo>
                    <a:pt x="2787" y="1544"/>
                  </a:lnTo>
                  <a:lnTo>
                    <a:pt x="2805" y="1584"/>
                  </a:lnTo>
                  <a:lnTo>
                    <a:pt x="2805" y="1732"/>
                  </a:lnTo>
                  <a:lnTo>
                    <a:pt x="2811" y="1790"/>
                  </a:lnTo>
                  <a:lnTo>
                    <a:pt x="2886" y="1904"/>
                  </a:lnTo>
                  <a:lnTo>
                    <a:pt x="2936" y="1962"/>
                  </a:lnTo>
                  <a:lnTo>
                    <a:pt x="2988" y="2014"/>
                  </a:lnTo>
                  <a:lnTo>
                    <a:pt x="2983" y="2032"/>
                  </a:lnTo>
                  <a:lnTo>
                    <a:pt x="2915" y="1980"/>
                  </a:lnTo>
                  <a:lnTo>
                    <a:pt x="2891" y="1969"/>
                  </a:lnTo>
                  <a:lnTo>
                    <a:pt x="2886" y="1985"/>
                  </a:lnTo>
                  <a:lnTo>
                    <a:pt x="3029" y="2123"/>
                  </a:lnTo>
                  <a:lnTo>
                    <a:pt x="3194" y="2313"/>
                  </a:lnTo>
                  <a:lnTo>
                    <a:pt x="3235" y="2347"/>
                  </a:lnTo>
                  <a:lnTo>
                    <a:pt x="3270" y="2371"/>
                  </a:lnTo>
                  <a:lnTo>
                    <a:pt x="3338" y="2381"/>
                  </a:lnTo>
                  <a:lnTo>
                    <a:pt x="3395" y="2405"/>
                  </a:lnTo>
                  <a:lnTo>
                    <a:pt x="3452" y="2433"/>
                  </a:lnTo>
                  <a:lnTo>
                    <a:pt x="3556" y="2428"/>
                  </a:lnTo>
                  <a:lnTo>
                    <a:pt x="3648" y="2329"/>
                  </a:lnTo>
                  <a:lnTo>
                    <a:pt x="3791" y="2324"/>
                  </a:lnTo>
                  <a:lnTo>
                    <a:pt x="3854" y="2290"/>
                  </a:lnTo>
                  <a:lnTo>
                    <a:pt x="3877" y="2256"/>
                  </a:lnTo>
                  <a:lnTo>
                    <a:pt x="3958" y="2243"/>
                  </a:lnTo>
                  <a:lnTo>
                    <a:pt x="4049" y="2191"/>
                  </a:lnTo>
                  <a:lnTo>
                    <a:pt x="4078" y="2112"/>
                  </a:lnTo>
                  <a:lnTo>
                    <a:pt x="4096" y="1946"/>
                  </a:lnTo>
                  <a:lnTo>
                    <a:pt x="4119" y="1870"/>
                  </a:lnTo>
                  <a:lnTo>
                    <a:pt x="4164" y="1813"/>
                  </a:lnTo>
                  <a:lnTo>
                    <a:pt x="4221" y="1779"/>
                  </a:lnTo>
                  <a:lnTo>
                    <a:pt x="4383" y="1745"/>
                  </a:lnTo>
                  <a:lnTo>
                    <a:pt x="4417" y="1722"/>
                  </a:lnTo>
                  <a:lnTo>
                    <a:pt x="4560" y="1716"/>
                  </a:lnTo>
                  <a:lnTo>
                    <a:pt x="4646" y="1704"/>
                  </a:lnTo>
                  <a:lnTo>
                    <a:pt x="4686" y="1688"/>
                  </a:lnTo>
                  <a:lnTo>
                    <a:pt x="4709" y="1688"/>
                  </a:lnTo>
                  <a:lnTo>
                    <a:pt x="4727" y="1740"/>
                  </a:lnTo>
                  <a:lnTo>
                    <a:pt x="4732" y="1790"/>
                  </a:lnTo>
                  <a:lnTo>
                    <a:pt x="4693" y="1876"/>
                  </a:lnTo>
                  <a:lnTo>
                    <a:pt x="4664" y="1912"/>
                  </a:lnTo>
                  <a:lnTo>
                    <a:pt x="4664" y="1991"/>
                  </a:lnTo>
                  <a:lnTo>
                    <a:pt x="4623" y="2014"/>
                  </a:lnTo>
                  <a:lnTo>
                    <a:pt x="4657" y="2026"/>
                  </a:lnTo>
                  <a:lnTo>
                    <a:pt x="4680" y="2089"/>
                  </a:lnTo>
                  <a:lnTo>
                    <a:pt x="4657" y="2123"/>
                  </a:lnTo>
                  <a:lnTo>
                    <a:pt x="4641" y="2170"/>
                  </a:lnTo>
                  <a:lnTo>
                    <a:pt x="4641" y="2256"/>
                  </a:lnTo>
                  <a:lnTo>
                    <a:pt x="4636" y="2285"/>
                  </a:lnTo>
                  <a:lnTo>
                    <a:pt x="4607" y="2272"/>
                  </a:lnTo>
                  <a:lnTo>
                    <a:pt x="4594" y="2227"/>
                  </a:lnTo>
                  <a:lnTo>
                    <a:pt x="4555" y="2215"/>
                  </a:lnTo>
                  <a:lnTo>
                    <a:pt x="4526" y="2277"/>
                  </a:lnTo>
                  <a:lnTo>
                    <a:pt x="4422" y="2381"/>
                  </a:lnTo>
                  <a:lnTo>
                    <a:pt x="4383" y="2405"/>
                  </a:lnTo>
                  <a:lnTo>
                    <a:pt x="4125" y="2410"/>
                  </a:lnTo>
                  <a:lnTo>
                    <a:pt x="4119" y="2530"/>
                  </a:lnTo>
                  <a:lnTo>
                    <a:pt x="4062" y="2543"/>
                  </a:lnTo>
                  <a:lnTo>
                    <a:pt x="4125" y="2593"/>
                  </a:lnTo>
                  <a:lnTo>
                    <a:pt x="4193" y="2606"/>
                  </a:lnTo>
                  <a:lnTo>
                    <a:pt x="4256" y="2645"/>
                  </a:lnTo>
                  <a:lnTo>
                    <a:pt x="4273" y="2708"/>
                  </a:lnTo>
                  <a:lnTo>
                    <a:pt x="4250" y="2760"/>
                  </a:lnTo>
                  <a:lnTo>
                    <a:pt x="3947" y="2760"/>
                  </a:lnTo>
                  <a:lnTo>
                    <a:pt x="3940" y="2846"/>
                  </a:lnTo>
                  <a:lnTo>
                    <a:pt x="3958" y="2903"/>
                  </a:lnTo>
                  <a:lnTo>
                    <a:pt x="3976" y="2955"/>
                  </a:lnTo>
                  <a:lnTo>
                    <a:pt x="3940" y="3036"/>
                  </a:lnTo>
                  <a:lnTo>
                    <a:pt x="3791" y="2887"/>
                  </a:lnTo>
                  <a:lnTo>
                    <a:pt x="3734" y="2846"/>
                  </a:lnTo>
                  <a:lnTo>
                    <a:pt x="3660" y="2812"/>
                  </a:lnTo>
                  <a:lnTo>
                    <a:pt x="3608" y="2772"/>
                  </a:lnTo>
                  <a:lnTo>
                    <a:pt x="3590" y="2726"/>
                  </a:lnTo>
                  <a:lnTo>
                    <a:pt x="3517" y="2744"/>
                  </a:lnTo>
                  <a:lnTo>
                    <a:pt x="3504" y="2765"/>
                  </a:lnTo>
                  <a:lnTo>
                    <a:pt x="3465" y="2760"/>
                  </a:lnTo>
                  <a:lnTo>
                    <a:pt x="3460" y="2720"/>
                  </a:lnTo>
                  <a:lnTo>
                    <a:pt x="3424" y="2702"/>
                  </a:lnTo>
                  <a:lnTo>
                    <a:pt x="3402" y="2708"/>
                  </a:lnTo>
                  <a:lnTo>
                    <a:pt x="3384" y="2744"/>
                  </a:lnTo>
                  <a:lnTo>
                    <a:pt x="3418" y="2765"/>
                  </a:lnTo>
                  <a:lnTo>
                    <a:pt x="3374" y="2778"/>
                  </a:lnTo>
                  <a:lnTo>
                    <a:pt x="3304" y="2794"/>
                  </a:lnTo>
                  <a:lnTo>
                    <a:pt x="3201" y="2846"/>
                  </a:lnTo>
                  <a:lnTo>
                    <a:pt x="3149" y="2864"/>
                  </a:lnTo>
                  <a:lnTo>
                    <a:pt x="3080" y="2864"/>
                  </a:lnTo>
                  <a:lnTo>
                    <a:pt x="2988" y="2835"/>
                  </a:lnTo>
                  <a:lnTo>
                    <a:pt x="2897" y="2817"/>
                  </a:lnTo>
                  <a:lnTo>
                    <a:pt x="2771" y="2788"/>
                  </a:lnTo>
                  <a:lnTo>
                    <a:pt x="2735" y="2754"/>
                  </a:lnTo>
                  <a:lnTo>
                    <a:pt x="2639" y="2720"/>
                  </a:lnTo>
                  <a:lnTo>
                    <a:pt x="2547" y="2715"/>
                  </a:lnTo>
                  <a:lnTo>
                    <a:pt x="2506" y="2679"/>
                  </a:lnTo>
                  <a:lnTo>
                    <a:pt x="2375" y="2650"/>
                  </a:lnTo>
                  <a:lnTo>
                    <a:pt x="2266" y="2600"/>
                  </a:lnTo>
                  <a:lnTo>
                    <a:pt x="2146" y="2507"/>
                  </a:lnTo>
                  <a:lnTo>
                    <a:pt x="2047" y="2485"/>
                  </a:lnTo>
                  <a:lnTo>
                    <a:pt x="2018" y="2491"/>
                  </a:lnTo>
                  <a:lnTo>
                    <a:pt x="2002" y="2507"/>
                  </a:lnTo>
                  <a:lnTo>
                    <a:pt x="1961" y="2473"/>
                  </a:lnTo>
                  <a:lnTo>
                    <a:pt x="1882" y="2462"/>
                  </a:lnTo>
                  <a:lnTo>
                    <a:pt x="1835" y="2416"/>
                  </a:lnTo>
                  <a:lnTo>
                    <a:pt x="1767" y="2376"/>
                  </a:lnTo>
                  <a:lnTo>
                    <a:pt x="1687" y="2301"/>
                  </a:lnTo>
                  <a:lnTo>
                    <a:pt x="1640" y="2267"/>
                  </a:lnTo>
                  <a:lnTo>
                    <a:pt x="1588" y="2267"/>
                  </a:lnTo>
                  <a:lnTo>
                    <a:pt x="1554" y="2199"/>
                  </a:lnTo>
                  <a:lnTo>
                    <a:pt x="1520" y="2129"/>
                  </a:lnTo>
                  <a:lnTo>
                    <a:pt x="1514" y="2077"/>
                  </a:lnTo>
                  <a:lnTo>
                    <a:pt x="1572" y="2077"/>
                  </a:lnTo>
                  <a:lnTo>
                    <a:pt x="1577" y="2037"/>
                  </a:lnTo>
                  <a:lnTo>
                    <a:pt x="1566" y="2003"/>
                  </a:lnTo>
                  <a:lnTo>
                    <a:pt x="1549" y="1969"/>
                  </a:lnTo>
                  <a:lnTo>
                    <a:pt x="1566" y="1904"/>
                  </a:lnTo>
                  <a:lnTo>
                    <a:pt x="1543" y="1831"/>
                  </a:lnTo>
                  <a:lnTo>
                    <a:pt x="1514" y="1774"/>
                  </a:lnTo>
                  <a:lnTo>
                    <a:pt x="1497" y="1722"/>
                  </a:lnTo>
                  <a:lnTo>
                    <a:pt x="1400" y="1641"/>
                  </a:lnTo>
                  <a:lnTo>
                    <a:pt x="1319" y="1560"/>
                  </a:lnTo>
                  <a:lnTo>
                    <a:pt x="1285" y="1497"/>
                  </a:lnTo>
                  <a:lnTo>
                    <a:pt x="1267" y="1453"/>
                  </a:lnTo>
                  <a:lnTo>
                    <a:pt x="1176" y="1377"/>
                  </a:lnTo>
                  <a:lnTo>
                    <a:pt x="1129" y="1320"/>
                  </a:lnTo>
                  <a:lnTo>
                    <a:pt x="1066" y="1239"/>
                  </a:lnTo>
                  <a:lnTo>
                    <a:pt x="1021" y="1200"/>
                  </a:lnTo>
                  <a:lnTo>
                    <a:pt x="980" y="1194"/>
                  </a:lnTo>
                  <a:lnTo>
                    <a:pt x="957" y="1187"/>
                  </a:lnTo>
                  <a:lnTo>
                    <a:pt x="952" y="1171"/>
                  </a:lnTo>
                  <a:lnTo>
                    <a:pt x="1004" y="1137"/>
                  </a:lnTo>
                  <a:lnTo>
                    <a:pt x="1021" y="1073"/>
                  </a:lnTo>
                  <a:lnTo>
                    <a:pt x="935" y="1010"/>
                  </a:lnTo>
                  <a:lnTo>
                    <a:pt x="894" y="999"/>
                  </a:lnTo>
                  <a:lnTo>
                    <a:pt x="831" y="924"/>
                  </a:lnTo>
                  <a:lnTo>
                    <a:pt x="769" y="879"/>
                  </a:lnTo>
                  <a:lnTo>
                    <a:pt x="735" y="884"/>
                  </a:lnTo>
                  <a:lnTo>
                    <a:pt x="745" y="798"/>
                  </a:lnTo>
                  <a:lnTo>
                    <a:pt x="699" y="770"/>
                  </a:lnTo>
                  <a:lnTo>
                    <a:pt x="654" y="718"/>
                  </a:lnTo>
                  <a:lnTo>
                    <a:pt x="641" y="660"/>
                  </a:lnTo>
                  <a:lnTo>
                    <a:pt x="602" y="631"/>
                  </a:lnTo>
                  <a:lnTo>
                    <a:pt x="573" y="540"/>
                  </a:lnTo>
                  <a:lnTo>
                    <a:pt x="568" y="483"/>
                  </a:lnTo>
                  <a:lnTo>
                    <a:pt x="516" y="368"/>
                  </a:lnTo>
                  <a:lnTo>
                    <a:pt x="464" y="219"/>
                  </a:lnTo>
                  <a:lnTo>
                    <a:pt x="407" y="201"/>
                  </a:lnTo>
                  <a:lnTo>
                    <a:pt x="344" y="172"/>
                  </a:lnTo>
                  <a:lnTo>
                    <a:pt x="304" y="120"/>
                  </a:lnTo>
                  <a:lnTo>
                    <a:pt x="269" y="97"/>
                  </a:lnTo>
                  <a:lnTo>
                    <a:pt x="252" y="178"/>
                  </a:lnTo>
                  <a:lnTo>
                    <a:pt x="240" y="327"/>
                  </a:lnTo>
                  <a:lnTo>
                    <a:pt x="258" y="407"/>
                  </a:lnTo>
                  <a:lnTo>
                    <a:pt x="297" y="470"/>
                  </a:lnTo>
                  <a:lnTo>
                    <a:pt x="362" y="545"/>
                  </a:lnTo>
                  <a:lnTo>
                    <a:pt x="407" y="649"/>
                  </a:lnTo>
                  <a:lnTo>
                    <a:pt x="464" y="718"/>
                  </a:lnTo>
                  <a:lnTo>
                    <a:pt x="482" y="809"/>
                  </a:lnTo>
                  <a:lnTo>
                    <a:pt x="505" y="890"/>
                  </a:lnTo>
                  <a:lnTo>
                    <a:pt x="545" y="913"/>
                  </a:lnTo>
                  <a:lnTo>
                    <a:pt x="555" y="970"/>
                  </a:lnTo>
                  <a:lnTo>
                    <a:pt x="613" y="994"/>
                  </a:lnTo>
                  <a:lnTo>
                    <a:pt x="649" y="1038"/>
                  </a:lnTo>
                  <a:lnTo>
                    <a:pt x="654" y="1090"/>
                  </a:lnTo>
                  <a:lnTo>
                    <a:pt x="631" y="1137"/>
                  </a:lnTo>
                  <a:lnTo>
                    <a:pt x="636" y="1187"/>
                  </a:lnTo>
                  <a:lnTo>
                    <a:pt x="693" y="1229"/>
                  </a:lnTo>
                  <a:lnTo>
                    <a:pt x="735" y="1286"/>
                  </a:lnTo>
                  <a:lnTo>
                    <a:pt x="735" y="1359"/>
                  </a:lnTo>
                  <a:lnTo>
                    <a:pt x="722" y="1406"/>
                  </a:lnTo>
                  <a:lnTo>
                    <a:pt x="735" y="1458"/>
                  </a:lnTo>
                  <a:lnTo>
                    <a:pt x="831" y="1481"/>
                  </a:lnTo>
                  <a:lnTo>
                    <a:pt x="871" y="1487"/>
                  </a:lnTo>
                  <a:lnTo>
                    <a:pt x="912" y="1612"/>
                  </a:lnTo>
                  <a:lnTo>
                    <a:pt x="878" y="1625"/>
                  </a:lnTo>
                  <a:lnTo>
                    <a:pt x="871" y="1693"/>
                  </a:lnTo>
                  <a:lnTo>
                    <a:pt x="842" y="1711"/>
                  </a:lnTo>
                  <a:lnTo>
                    <a:pt x="826" y="1688"/>
                  </a:lnTo>
                  <a:lnTo>
                    <a:pt x="826" y="1646"/>
                  </a:lnTo>
                  <a:lnTo>
                    <a:pt x="785" y="1625"/>
                  </a:lnTo>
                  <a:lnTo>
                    <a:pt x="769" y="1567"/>
                  </a:lnTo>
                  <a:lnTo>
                    <a:pt x="688" y="1474"/>
                  </a:lnTo>
                  <a:lnTo>
                    <a:pt x="545" y="1349"/>
                  </a:lnTo>
                  <a:lnTo>
                    <a:pt x="534" y="1291"/>
                  </a:lnTo>
                  <a:lnTo>
                    <a:pt x="527" y="1148"/>
                  </a:lnTo>
                  <a:lnTo>
                    <a:pt x="441" y="1056"/>
                  </a:lnTo>
                  <a:lnTo>
                    <a:pt x="412" y="994"/>
                  </a:lnTo>
                  <a:lnTo>
                    <a:pt x="390" y="958"/>
                  </a:lnTo>
                  <a:lnTo>
                    <a:pt x="321" y="958"/>
                  </a:lnTo>
                  <a:lnTo>
                    <a:pt x="224" y="872"/>
                  </a:lnTo>
                  <a:lnTo>
                    <a:pt x="182" y="838"/>
                  </a:lnTo>
                  <a:lnTo>
                    <a:pt x="148" y="793"/>
                  </a:lnTo>
                  <a:lnTo>
                    <a:pt x="234" y="786"/>
                  </a:lnTo>
                  <a:lnTo>
                    <a:pt x="247" y="809"/>
                  </a:lnTo>
                  <a:lnTo>
                    <a:pt x="276" y="798"/>
                  </a:lnTo>
                  <a:lnTo>
                    <a:pt x="263" y="746"/>
                  </a:lnTo>
                  <a:lnTo>
                    <a:pt x="286" y="735"/>
                  </a:lnTo>
                  <a:lnTo>
                    <a:pt x="297" y="671"/>
                  </a:lnTo>
                  <a:lnTo>
                    <a:pt x="240" y="574"/>
                  </a:lnTo>
                  <a:lnTo>
                    <a:pt x="114" y="477"/>
                  </a:lnTo>
                  <a:lnTo>
                    <a:pt x="68" y="384"/>
                  </a:lnTo>
                  <a:lnTo>
                    <a:pt x="52" y="293"/>
                  </a:lnTo>
                  <a:lnTo>
                    <a:pt x="52" y="207"/>
                  </a:lnTo>
                  <a:lnTo>
                    <a:pt x="23" y="16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59" name=""/>
            <p:cNvSpPr/>
            <p:nvPr/>
          </p:nvSpPr>
          <p:spPr>
            <a:xfrm>
              <a:off x="1701720" y="3583080"/>
              <a:ext cx="4125600" cy="2408040"/>
            </a:xfrm>
            <a:custGeom>
              <a:avLst/>
              <a:gdLst/>
              <a:ahLst/>
              <a:rect l="l" t="t" r="r" b="b"/>
              <a:pathLst>
                <a:path w="4732" h="3036">
                  <a:moveTo>
                    <a:pt x="0" y="0"/>
                  </a:moveTo>
                  <a:lnTo>
                    <a:pt x="349" y="34"/>
                  </a:lnTo>
                  <a:lnTo>
                    <a:pt x="338" y="63"/>
                  </a:lnTo>
                  <a:lnTo>
                    <a:pt x="821" y="379"/>
                  </a:lnTo>
                  <a:lnTo>
                    <a:pt x="1222" y="407"/>
                  </a:lnTo>
                  <a:lnTo>
                    <a:pt x="1238" y="350"/>
                  </a:lnTo>
                  <a:lnTo>
                    <a:pt x="1468" y="368"/>
                  </a:lnTo>
                  <a:lnTo>
                    <a:pt x="1509" y="402"/>
                  </a:lnTo>
                  <a:lnTo>
                    <a:pt x="1502" y="449"/>
                  </a:lnTo>
                  <a:lnTo>
                    <a:pt x="1543" y="459"/>
                  </a:lnTo>
                  <a:lnTo>
                    <a:pt x="1588" y="522"/>
                  </a:lnTo>
                  <a:lnTo>
                    <a:pt x="1611" y="522"/>
                  </a:lnTo>
                  <a:lnTo>
                    <a:pt x="1635" y="574"/>
                  </a:lnTo>
                  <a:lnTo>
                    <a:pt x="1692" y="585"/>
                  </a:lnTo>
                  <a:lnTo>
                    <a:pt x="1681" y="603"/>
                  </a:lnTo>
                  <a:lnTo>
                    <a:pt x="1697" y="660"/>
                  </a:lnTo>
                  <a:lnTo>
                    <a:pt x="1710" y="741"/>
                  </a:lnTo>
                  <a:lnTo>
                    <a:pt x="1749" y="780"/>
                  </a:lnTo>
                  <a:lnTo>
                    <a:pt x="1817" y="861"/>
                  </a:lnTo>
                  <a:lnTo>
                    <a:pt x="1853" y="856"/>
                  </a:lnTo>
                  <a:lnTo>
                    <a:pt x="1864" y="879"/>
                  </a:lnTo>
                  <a:lnTo>
                    <a:pt x="1927" y="913"/>
                  </a:lnTo>
                  <a:lnTo>
                    <a:pt x="1979" y="861"/>
                  </a:lnTo>
                  <a:lnTo>
                    <a:pt x="1973" y="809"/>
                  </a:lnTo>
                  <a:lnTo>
                    <a:pt x="1979" y="780"/>
                  </a:lnTo>
                  <a:lnTo>
                    <a:pt x="2031" y="780"/>
                  </a:lnTo>
                  <a:lnTo>
                    <a:pt x="2042" y="746"/>
                  </a:lnTo>
                  <a:lnTo>
                    <a:pt x="2065" y="746"/>
                  </a:lnTo>
                  <a:lnTo>
                    <a:pt x="2065" y="770"/>
                  </a:lnTo>
                  <a:lnTo>
                    <a:pt x="2187" y="780"/>
                  </a:lnTo>
                  <a:lnTo>
                    <a:pt x="2255" y="843"/>
                  </a:lnTo>
                  <a:lnTo>
                    <a:pt x="2300" y="936"/>
                  </a:lnTo>
                  <a:lnTo>
                    <a:pt x="2305" y="970"/>
                  </a:lnTo>
                  <a:lnTo>
                    <a:pt x="2375" y="1080"/>
                  </a:lnTo>
                  <a:lnTo>
                    <a:pt x="2398" y="1125"/>
                  </a:lnTo>
                  <a:lnTo>
                    <a:pt x="2456" y="1166"/>
                  </a:lnTo>
                  <a:lnTo>
                    <a:pt x="2466" y="1223"/>
                  </a:lnTo>
                  <a:lnTo>
                    <a:pt x="2484" y="1257"/>
                  </a:lnTo>
                  <a:lnTo>
                    <a:pt x="2477" y="1297"/>
                  </a:lnTo>
                  <a:lnTo>
                    <a:pt x="2518" y="1320"/>
                  </a:lnTo>
                  <a:lnTo>
                    <a:pt x="2513" y="1383"/>
                  </a:lnTo>
                  <a:lnTo>
                    <a:pt x="2558" y="1377"/>
                  </a:lnTo>
                  <a:lnTo>
                    <a:pt x="2592" y="1417"/>
                  </a:lnTo>
                  <a:lnTo>
                    <a:pt x="2621" y="1411"/>
                  </a:lnTo>
                  <a:lnTo>
                    <a:pt x="2673" y="1440"/>
                  </a:lnTo>
                  <a:lnTo>
                    <a:pt x="2701" y="1440"/>
                  </a:lnTo>
                  <a:lnTo>
                    <a:pt x="2735" y="1435"/>
                  </a:lnTo>
                  <a:lnTo>
                    <a:pt x="2764" y="1453"/>
                  </a:lnTo>
                  <a:lnTo>
                    <a:pt x="2805" y="1458"/>
                  </a:lnTo>
                  <a:lnTo>
                    <a:pt x="2787" y="1544"/>
                  </a:lnTo>
                  <a:lnTo>
                    <a:pt x="2805" y="1584"/>
                  </a:lnTo>
                  <a:lnTo>
                    <a:pt x="2805" y="1732"/>
                  </a:lnTo>
                  <a:lnTo>
                    <a:pt x="2811" y="1790"/>
                  </a:lnTo>
                  <a:lnTo>
                    <a:pt x="2886" y="1904"/>
                  </a:lnTo>
                  <a:lnTo>
                    <a:pt x="2936" y="1962"/>
                  </a:lnTo>
                  <a:lnTo>
                    <a:pt x="2988" y="2014"/>
                  </a:lnTo>
                  <a:lnTo>
                    <a:pt x="2983" y="2032"/>
                  </a:lnTo>
                  <a:lnTo>
                    <a:pt x="2915" y="1980"/>
                  </a:lnTo>
                  <a:lnTo>
                    <a:pt x="2891" y="1969"/>
                  </a:lnTo>
                  <a:lnTo>
                    <a:pt x="2886" y="1985"/>
                  </a:lnTo>
                  <a:lnTo>
                    <a:pt x="3029" y="2123"/>
                  </a:lnTo>
                  <a:lnTo>
                    <a:pt x="3194" y="2313"/>
                  </a:lnTo>
                  <a:lnTo>
                    <a:pt x="3235" y="2347"/>
                  </a:lnTo>
                  <a:lnTo>
                    <a:pt x="3270" y="2371"/>
                  </a:lnTo>
                  <a:lnTo>
                    <a:pt x="3338" y="2381"/>
                  </a:lnTo>
                  <a:lnTo>
                    <a:pt x="3395" y="2405"/>
                  </a:lnTo>
                  <a:lnTo>
                    <a:pt x="3452" y="2433"/>
                  </a:lnTo>
                  <a:lnTo>
                    <a:pt x="3556" y="2428"/>
                  </a:lnTo>
                  <a:lnTo>
                    <a:pt x="3648" y="2329"/>
                  </a:lnTo>
                  <a:lnTo>
                    <a:pt x="3791" y="2324"/>
                  </a:lnTo>
                  <a:lnTo>
                    <a:pt x="3854" y="2290"/>
                  </a:lnTo>
                  <a:lnTo>
                    <a:pt x="3877" y="2256"/>
                  </a:lnTo>
                  <a:lnTo>
                    <a:pt x="3958" y="2243"/>
                  </a:lnTo>
                  <a:lnTo>
                    <a:pt x="4049" y="2191"/>
                  </a:lnTo>
                  <a:lnTo>
                    <a:pt x="4078" y="2112"/>
                  </a:lnTo>
                  <a:lnTo>
                    <a:pt x="4096" y="1946"/>
                  </a:lnTo>
                  <a:lnTo>
                    <a:pt x="4119" y="1870"/>
                  </a:lnTo>
                  <a:lnTo>
                    <a:pt x="4164" y="1813"/>
                  </a:lnTo>
                  <a:lnTo>
                    <a:pt x="4221" y="1779"/>
                  </a:lnTo>
                  <a:lnTo>
                    <a:pt x="4383" y="1745"/>
                  </a:lnTo>
                  <a:lnTo>
                    <a:pt x="4417" y="1722"/>
                  </a:lnTo>
                  <a:lnTo>
                    <a:pt x="4560" y="1716"/>
                  </a:lnTo>
                  <a:lnTo>
                    <a:pt x="4646" y="1704"/>
                  </a:lnTo>
                  <a:lnTo>
                    <a:pt x="4686" y="1688"/>
                  </a:lnTo>
                  <a:lnTo>
                    <a:pt x="4709" y="1688"/>
                  </a:lnTo>
                  <a:lnTo>
                    <a:pt x="4727" y="1740"/>
                  </a:lnTo>
                  <a:lnTo>
                    <a:pt x="4732" y="1790"/>
                  </a:lnTo>
                  <a:lnTo>
                    <a:pt x="4693" y="1876"/>
                  </a:lnTo>
                  <a:lnTo>
                    <a:pt x="4664" y="1912"/>
                  </a:lnTo>
                  <a:lnTo>
                    <a:pt x="4664" y="1991"/>
                  </a:lnTo>
                  <a:lnTo>
                    <a:pt x="4623" y="2014"/>
                  </a:lnTo>
                  <a:lnTo>
                    <a:pt x="4657" y="2026"/>
                  </a:lnTo>
                  <a:lnTo>
                    <a:pt x="4680" y="2089"/>
                  </a:lnTo>
                  <a:lnTo>
                    <a:pt x="4657" y="2123"/>
                  </a:lnTo>
                  <a:lnTo>
                    <a:pt x="4641" y="2170"/>
                  </a:lnTo>
                  <a:lnTo>
                    <a:pt x="4641" y="2256"/>
                  </a:lnTo>
                  <a:lnTo>
                    <a:pt x="4636" y="2285"/>
                  </a:lnTo>
                  <a:lnTo>
                    <a:pt x="4607" y="2272"/>
                  </a:lnTo>
                  <a:lnTo>
                    <a:pt x="4594" y="2227"/>
                  </a:lnTo>
                  <a:lnTo>
                    <a:pt x="4555" y="2215"/>
                  </a:lnTo>
                  <a:lnTo>
                    <a:pt x="4526" y="2277"/>
                  </a:lnTo>
                  <a:lnTo>
                    <a:pt x="4422" y="2381"/>
                  </a:lnTo>
                  <a:lnTo>
                    <a:pt x="4383" y="2405"/>
                  </a:lnTo>
                  <a:lnTo>
                    <a:pt x="4125" y="2410"/>
                  </a:lnTo>
                  <a:lnTo>
                    <a:pt x="4119" y="2530"/>
                  </a:lnTo>
                  <a:lnTo>
                    <a:pt x="4062" y="2543"/>
                  </a:lnTo>
                  <a:lnTo>
                    <a:pt x="4125" y="2593"/>
                  </a:lnTo>
                  <a:lnTo>
                    <a:pt x="4193" y="2606"/>
                  </a:lnTo>
                  <a:lnTo>
                    <a:pt x="4256" y="2645"/>
                  </a:lnTo>
                  <a:lnTo>
                    <a:pt x="4273" y="2708"/>
                  </a:lnTo>
                  <a:lnTo>
                    <a:pt x="4250" y="2760"/>
                  </a:lnTo>
                  <a:lnTo>
                    <a:pt x="3947" y="2760"/>
                  </a:lnTo>
                  <a:lnTo>
                    <a:pt x="3940" y="2846"/>
                  </a:lnTo>
                  <a:lnTo>
                    <a:pt x="3958" y="2903"/>
                  </a:lnTo>
                  <a:lnTo>
                    <a:pt x="3976" y="2955"/>
                  </a:lnTo>
                  <a:lnTo>
                    <a:pt x="3940" y="3036"/>
                  </a:lnTo>
                  <a:lnTo>
                    <a:pt x="3791" y="2887"/>
                  </a:lnTo>
                  <a:lnTo>
                    <a:pt x="3734" y="2846"/>
                  </a:lnTo>
                  <a:lnTo>
                    <a:pt x="3660" y="2812"/>
                  </a:lnTo>
                  <a:lnTo>
                    <a:pt x="3608" y="2772"/>
                  </a:lnTo>
                  <a:lnTo>
                    <a:pt x="3590" y="2726"/>
                  </a:lnTo>
                  <a:lnTo>
                    <a:pt x="3517" y="2744"/>
                  </a:lnTo>
                  <a:lnTo>
                    <a:pt x="3504" y="2765"/>
                  </a:lnTo>
                  <a:lnTo>
                    <a:pt x="3465" y="2760"/>
                  </a:lnTo>
                  <a:lnTo>
                    <a:pt x="3460" y="2720"/>
                  </a:lnTo>
                  <a:lnTo>
                    <a:pt x="3424" y="2702"/>
                  </a:lnTo>
                  <a:lnTo>
                    <a:pt x="3402" y="2708"/>
                  </a:lnTo>
                  <a:lnTo>
                    <a:pt x="3384" y="2744"/>
                  </a:lnTo>
                  <a:lnTo>
                    <a:pt x="3418" y="2765"/>
                  </a:lnTo>
                  <a:lnTo>
                    <a:pt x="3374" y="2778"/>
                  </a:lnTo>
                  <a:lnTo>
                    <a:pt x="3304" y="2794"/>
                  </a:lnTo>
                  <a:lnTo>
                    <a:pt x="3201" y="2846"/>
                  </a:lnTo>
                  <a:lnTo>
                    <a:pt x="3149" y="2864"/>
                  </a:lnTo>
                  <a:lnTo>
                    <a:pt x="3080" y="2864"/>
                  </a:lnTo>
                  <a:lnTo>
                    <a:pt x="2988" y="2835"/>
                  </a:lnTo>
                  <a:lnTo>
                    <a:pt x="2897" y="2817"/>
                  </a:lnTo>
                  <a:lnTo>
                    <a:pt x="2771" y="2788"/>
                  </a:lnTo>
                  <a:lnTo>
                    <a:pt x="2735" y="2754"/>
                  </a:lnTo>
                  <a:lnTo>
                    <a:pt x="2639" y="2720"/>
                  </a:lnTo>
                  <a:lnTo>
                    <a:pt x="2547" y="2715"/>
                  </a:lnTo>
                  <a:lnTo>
                    <a:pt x="2506" y="2679"/>
                  </a:lnTo>
                  <a:lnTo>
                    <a:pt x="2375" y="2650"/>
                  </a:lnTo>
                  <a:lnTo>
                    <a:pt x="2266" y="2600"/>
                  </a:lnTo>
                  <a:lnTo>
                    <a:pt x="2146" y="2507"/>
                  </a:lnTo>
                  <a:lnTo>
                    <a:pt x="2047" y="2485"/>
                  </a:lnTo>
                  <a:lnTo>
                    <a:pt x="2018" y="2491"/>
                  </a:lnTo>
                  <a:lnTo>
                    <a:pt x="2002" y="2507"/>
                  </a:lnTo>
                  <a:lnTo>
                    <a:pt x="1961" y="2473"/>
                  </a:lnTo>
                  <a:lnTo>
                    <a:pt x="1882" y="2462"/>
                  </a:lnTo>
                  <a:lnTo>
                    <a:pt x="1835" y="2416"/>
                  </a:lnTo>
                  <a:lnTo>
                    <a:pt x="1767" y="2376"/>
                  </a:lnTo>
                  <a:lnTo>
                    <a:pt x="1687" y="2301"/>
                  </a:lnTo>
                  <a:lnTo>
                    <a:pt x="1640" y="2267"/>
                  </a:lnTo>
                  <a:lnTo>
                    <a:pt x="1588" y="2267"/>
                  </a:lnTo>
                  <a:lnTo>
                    <a:pt x="1554" y="2199"/>
                  </a:lnTo>
                  <a:lnTo>
                    <a:pt x="1520" y="2129"/>
                  </a:lnTo>
                  <a:lnTo>
                    <a:pt x="1514" y="2077"/>
                  </a:lnTo>
                  <a:lnTo>
                    <a:pt x="1572" y="2077"/>
                  </a:lnTo>
                  <a:lnTo>
                    <a:pt x="1577" y="2037"/>
                  </a:lnTo>
                  <a:lnTo>
                    <a:pt x="1566" y="2003"/>
                  </a:lnTo>
                  <a:lnTo>
                    <a:pt x="1549" y="1969"/>
                  </a:lnTo>
                  <a:lnTo>
                    <a:pt x="1566" y="1904"/>
                  </a:lnTo>
                  <a:lnTo>
                    <a:pt x="1543" y="1831"/>
                  </a:lnTo>
                  <a:lnTo>
                    <a:pt x="1514" y="1774"/>
                  </a:lnTo>
                  <a:lnTo>
                    <a:pt x="1497" y="1722"/>
                  </a:lnTo>
                  <a:lnTo>
                    <a:pt x="1400" y="1641"/>
                  </a:lnTo>
                  <a:lnTo>
                    <a:pt x="1319" y="1560"/>
                  </a:lnTo>
                  <a:lnTo>
                    <a:pt x="1285" y="1497"/>
                  </a:lnTo>
                  <a:lnTo>
                    <a:pt x="1267" y="1453"/>
                  </a:lnTo>
                  <a:lnTo>
                    <a:pt x="1176" y="1377"/>
                  </a:lnTo>
                  <a:lnTo>
                    <a:pt x="1129" y="1320"/>
                  </a:lnTo>
                  <a:lnTo>
                    <a:pt x="1066" y="1239"/>
                  </a:lnTo>
                  <a:lnTo>
                    <a:pt x="1021" y="1200"/>
                  </a:lnTo>
                  <a:lnTo>
                    <a:pt x="980" y="1194"/>
                  </a:lnTo>
                  <a:lnTo>
                    <a:pt x="957" y="1187"/>
                  </a:lnTo>
                  <a:lnTo>
                    <a:pt x="952" y="1171"/>
                  </a:lnTo>
                  <a:lnTo>
                    <a:pt x="1004" y="1137"/>
                  </a:lnTo>
                  <a:lnTo>
                    <a:pt x="1021" y="1073"/>
                  </a:lnTo>
                  <a:lnTo>
                    <a:pt x="935" y="1010"/>
                  </a:lnTo>
                  <a:lnTo>
                    <a:pt x="894" y="999"/>
                  </a:lnTo>
                  <a:lnTo>
                    <a:pt x="831" y="924"/>
                  </a:lnTo>
                  <a:lnTo>
                    <a:pt x="769" y="879"/>
                  </a:lnTo>
                  <a:lnTo>
                    <a:pt x="735" y="884"/>
                  </a:lnTo>
                  <a:lnTo>
                    <a:pt x="745" y="798"/>
                  </a:lnTo>
                  <a:lnTo>
                    <a:pt x="699" y="770"/>
                  </a:lnTo>
                  <a:lnTo>
                    <a:pt x="654" y="718"/>
                  </a:lnTo>
                  <a:lnTo>
                    <a:pt x="641" y="660"/>
                  </a:lnTo>
                  <a:lnTo>
                    <a:pt x="602" y="631"/>
                  </a:lnTo>
                  <a:lnTo>
                    <a:pt x="573" y="540"/>
                  </a:lnTo>
                  <a:lnTo>
                    <a:pt x="568" y="483"/>
                  </a:lnTo>
                  <a:lnTo>
                    <a:pt x="516" y="368"/>
                  </a:lnTo>
                  <a:lnTo>
                    <a:pt x="464" y="219"/>
                  </a:lnTo>
                  <a:lnTo>
                    <a:pt x="407" y="201"/>
                  </a:lnTo>
                  <a:lnTo>
                    <a:pt x="344" y="172"/>
                  </a:lnTo>
                  <a:lnTo>
                    <a:pt x="304" y="120"/>
                  </a:lnTo>
                  <a:lnTo>
                    <a:pt x="269" y="97"/>
                  </a:lnTo>
                  <a:lnTo>
                    <a:pt x="252" y="178"/>
                  </a:lnTo>
                  <a:lnTo>
                    <a:pt x="240" y="327"/>
                  </a:lnTo>
                  <a:lnTo>
                    <a:pt x="258" y="407"/>
                  </a:lnTo>
                  <a:lnTo>
                    <a:pt x="297" y="470"/>
                  </a:lnTo>
                  <a:lnTo>
                    <a:pt x="362" y="545"/>
                  </a:lnTo>
                  <a:lnTo>
                    <a:pt x="407" y="649"/>
                  </a:lnTo>
                  <a:lnTo>
                    <a:pt x="464" y="718"/>
                  </a:lnTo>
                  <a:lnTo>
                    <a:pt x="482" y="809"/>
                  </a:lnTo>
                  <a:lnTo>
                    <a:pt x="505" y="890"/>
                  </a:lnTo>
                  <a:lnTo>
                    <a:pt x="545" y="913"/>
                  </a:lnTo>
                  <a:lnTo>
                    <a:pt x="555" y="970"/>
                  </a:lnTo>
                  <a:lnTo>
                    <a:pt x="613" y="994"/>
                  </a:lnTo>
                  <a:lnTo>
                    <a:pt x="649" y="1038"/>
                  </a:lnTo>
                  <a:lnTo>
                    <a:pt x="654" y="1090"/>
                  </a:lnTo>
                  <a:lnTo>
                    <a:pt x="631" y="1137"/>
                  </a:lnTo>
                  <a:lnTo>
                    <a:pt x="636" y="1187"/>
                  </a:lnTo>
                  <a:lnTo>
                    <a:pt x="693" y="1229"/>
                  </a:lnTo>
                  <a:lnTo>
                    <a:pt x="735" y="1286"/>
                  </a:lnTo>
                  <a:lnTo>
                    <a:pt x="735" y="1359"/>
                  </a:lnTo>
                  <a:lnTo>
                    <a:pt x="722" y="1406"/>
                  </a:lnTo>
                  <a:lnTo>
                    <a:pt x="735" y="1458"/>
                  </a:lnTo>
                  <a:lnTo>
                    <a:pt x="831" y="1481"/>
                  </a:lnTo>
                  <a:lnTo>
                    <a:pt x="871" y="1487"/>
                  </a:lnTo>
                  <a:lnTo>
                    <a:pt x="912" y="1612"/>
                  </a:lnTo>
                  <a:lnTo>
                    <a:pt x="878" y="1625"/>
                  </a:lnTo>
                  <a:lnTo>
                    <a:pt x="871" y="1693"/>
                  </a:lnTo>
                  <a:lnTo>
                    <a:pt x="842" y="1711"/>
                  </a:lnTo>
                  <a:lnTo>
                    <a:pt x="826" y="1688"/>
                  </a:lnTo>
                  <a:lnTo>
                    <a:pt x="826" y="1646"/>
                  </a:lnTo>
                  <a:lnTo>
                    <a:pt x="785" y="1625"/>
                  </a:lnTo>
                  <a:lnTo>
                    <a:pt x="769" y="1567"/>
                  </a:lnTo>
                  <a:lnTo>
                    <a:pt x="688" y="1474"/>
                  </a:lnTo>
                  <a:lnTo>
                    <a:pt x="545" y="1349"/>
                  </a:lnTo>
                  <a:lnTo>
                    <a:pt x="534" y="1291"/>
                  </a:lnTo>
                  <a:lnTo>
                    <a:pt x="527" y="1148"/>
                  </a:lnTo>
                  <a:lnTo>
                    <a:pt x="441" y="1056"/>
                  </a:lnTo>
                  <a:lnTo>
                    <a:pt x="412" y="994"/>
                  </a:lnTo>
                  <a:lnTo>
                    <a:pt x="390" y="958"/>
                  </a:lnTo>
                  <a:lnTo>
                    <a:pt x="321" y="958"/>
                  </a:lnTo>
                  <a:lnTo>
                    <a:pt x="224" y="872"/>
                  </a:lnTo>
                  <a:lnTo>
                    <a:pt x="182" y="838"/>
                  </a:lnTo>
                  <a:lnTo>
                    <a:pt x="148" y="793"/>
                  </a:lnTo>
                  <a:lnTo>
                    <a:pt x="234" y="786"/>
                  </a:lnTo>
                  <a:lnTo>
                    <a:pt x="247" y="809"/>
                  </a:lnTo>
                  <a:lnTo>
                    <a:pt x="276" y="798"/>
                  </a:lnTo>
                  <a:lnTo>
                    <a:pt x="263" y="746"/>
                  </a:lnTo>
                  <a:lnTo>
                    <a:pt x="286" y="735"/>
                  </a:lnTo>
                  <a:lnTo>
                    <a:pt x="297" y="671"/>
                  </a:lnTo>
                  <a:lnTo>
                    <a:pt x="240" y="574"/>
                  </a:lnTo>
                  <a:lnTo>
                    <a:pt x="114" y="477"/>
                  </a:lnTo>
                  <a:lnTo>
                    <a:pt x="68" y="384"/>
                  </a:lnTo>
                  <a:lnTo>
                    <a:pt x="52" y="293"/>
                  </a:lnTo>
                  <a:lnTo>
                    <a:pt x="52" y="207"/>
                  </a:lnTo>
                  <a:lnTo>
                    <a:pt x="23" y="167"/>
                  </a:lnTo>
                  <a:lnTo>
                    <a:pt x="0" y="9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aphicFrame>
        <p:nvGraphicFramePr>
          <p:cNvPr id="8560" name=""/>
          <p:cNvGraphicFramePr/>
          <p:nvPr/>
        </p:nvGraphicFramePr>
        <p:xfrm>
          <a:off x="146160" y="4457880"/>
          <a:ext cx="2216160" cy="19620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8561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46160" y="4457880"/>
                    <a:ext cx="2216160" cy="19620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pSp>
        <p:nvGrpSpPr>
          <p:cNvPr id="8562" name=""/>
          <p:cNvGrpSpPr/>
          <p:nvPr/>
        </p:nvGrpSpPr>
        <p:grpSpPr>
          <a:xfrm>
            <a:off x="6089760" y="2711520"/>
            <a:ext cx="576000" cy="244440"/>
            <a:chOff x="6089760" y="2711520"/>
            <a:chExt cx="576000" cy="244440"/>
          </a:xfrm>
        </p:grpSpPr>
        <p:sp>
          <p:nvSpPr>
            <p:cNvPr id="8563" name=""/>
            <p:cNvSpPr/>
            <p:nvPr/>
          </p:nvSpPr>
          <p:spPr>
            <a:xfrm>
              <a:off x="6089760" y="2711520"/>
              <a:ext cx="576000" cy="24444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64" name=""/>
            <p:cNvSpPr/>
            <p:nvPr/>
          </p:nvSpPr>
          <p:spPr>
            <a:xfrm>
              <a:off x="6089760" y="2711520"/>
              <a:ext cx="576000" cy="24444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565" name=""/>
          <p:cNvSpPr/>
          <p:nvPr/>
        </p:nvSpPr>
        <p:spPr>
          <a:xfrm>
            <a:off x="5716440" y="2795760"/>
            <a:ext cx="901800" cy="446040"/>
          </a:xfrm>
          <a:custGeom>
            <a:avLst/>
            <a:gdLst/>
            <a:ahLst/>
            <a:rect l="l" t="t" r="r" b="b"/>
            <a:pathLst>
              <a:path w="577" h="331">
                <a:moveTo>
                  <a:pt x="0" y="330"/>
                </a:moveTo>
                <a:lnTo>
                  <a:pt x="4" y="320"/>
                </a:lnTo>
                <a:lnTo>
                  <a:pt x="14" y="322"/>
                </a:lnTo>
                <a:lnTo>
                  <a:pt x="16" y="306"/>
                </a:lnTo>
                <a:lnTo>
                  <a:pt x="34" y="312"/>
                </a:lnTo>
                <a:lnTo>
                  <a:pt x="34" y="300"/>
                </a:lnTo>
                <a:lnTo>
                  <a:pt x="52" y="290"/>
                </a:lnTo>
                <a:lnTo>
                  <a:pt x="52" y="270"/>
                </a:lnTo>
                <a:lnTo>
                  <a:pt x="66" y="260"/>
                </a:lnTo>
                <a:lnTo>
                  <a:pt x="74" y="262"/>
                </a:lnTo>
                <a:lnTo>
                  <a:pt x="82" y="256"/>
                </a:lnTo>
                <a:lnTo>
                  <a:pt x="92" y="254"/>
                </a:lnTo>
                <a:lnTo>
                  <a:pt x="94" y="232"/>
                </a:lnTo>
                <a:lnTo>
                  <a:pt x="114" y="242"/>
                </a:lnTo>
                <a:lnTo>
                  <a:pt x="118" y="256"/>
                </a:lnTo>
                <a:lnTo>
                  <a:pt x="142" y="250"/>
                </a:lnTo>
                <a:lnTo>
                  <a:pt x="142" y="242"/>
                </a:lnTo>
                <a:lnTo>
                  <a:pt x="156" y="242"/>
                </a:lnTo>
                <a:lnTo>
                  <a:pt x="176" y="244"/>
                </a:lnTo>
                <a:lnTo>
                  <a:pt x="176" y="236"/>
                </a:lnTo>
                <a:lnTo>
                  <a:pt x="190" y="234"/>
                </a:lnTo>
                <a:lnTo>
                  <a:pt x="196" y="218"/>
                </a:lnTo>
                <a:lnTo>
                  <a:pt x="218" y="220"/>
                </a:lnTo>
                <a:lnTo>
                  <a:pt x="220" y="200"/>
                </a:lnTo>
                <a:lnTo>
                  <a:pt x="228" y="192"/>
                </a:lnTo>
                <a:lnTo>
                  <a:pt x="234" y="172"/>
                </a:lnTo>
                <a:lnTo>
                  <a:pt x="244" y="160"/>
                </a:lnTo>
                <a:lnTo>
                  <a:pt x="240" y="140"/>
                </a:lnTo>
                <a:lnTo>
                  <a:pt x="252" y="126"/>
                </a:lnTo>
                <a:lnTo>
                  <a:pt x="258" y="104"/>
                </a:lnTo>
                <a:lnTo>
                  <a:pt x="276" y="104"/>
                </a:lnTo>
                <a:lnTo>
                  <a:pt x="282" y="112"/>
                </a:lnTo>
                <a:lnTo>
                  <a:pt x="300" y="78"/>
                </a:lnTo>
                <a:lnTo>
                  <a:pt x="322" y="76"/>
                </a:lnTo>
                <a:lnTo>
                  <a:pt x="326" y="62"/>
                </a:lnTo>
                <a:lnTo>
                  <a:pt x="320" y="50"/>
                </a:lnTo>
                <a:lnTo>
                  <a:pt x="340" y="46"/>
                </a:lnTo>
                <a:lnTo>
                  <a:pt x="336" y="24"/>
                </a:lnTo>
                <a:lnTo>
                  <a:pt x="334" y="4"/>
                </a:lnTo>
                <a:lnTo>
                  <a:pt x="360" y="22"/>
                </a:lnTo>
                <a:lnTo>
                  <a:pt x="384" y="18"/>
                </a:lnTo>
                <a:lnTo>
                  <a:pt x="388" y="2"/>
                </a:lnTo>
                <a:lnTo>
                  <a:pt x="402" y="0"/>
                </a:lnTo>
                <a:lnTo>
                  <a:pt x="406" y="18"/>
                </a:lnTo>
                <a:lnTo>
                  <a:pt x="446" y="22"/>
                </a:lnTo>
                <a:lnTo>
                  <a:pt x="448" y="38"/>
                </a:lnTo>
                <a:lnTo>
                  <a:pt x="432" y="48"/>
                </a:lnTo>
                <a:lnTo>
                  <a:pt x="438" y="90"/>
                </a:lnTo>
                <a:lnTo>
                  <a:pt x="468" y="90"/>
                </a:lnTo>
                <a:lnTo>
                  <a:pt x="480" y="102"/>
                </a:lnTo>
                <a:lnTo>
                  <a:pt x="496" y="112"/>
                </a:lnTo>
                <a:lnTo>
                  <a:pt x="514" y="108"/>
                </a:lnTo>
                <a:lnTo>
                  <a:pt x="522" y="122"/>
                </a:lnTo>
                <a:lnTo>
                  <a:pt x="514" y="132"/>
                </a:lnTo>
                <a:lnTo>
                  <a:pt x="516" y="156"/>
                </a:lnTo>
                <a:lnTo>
                  <a:pt x="514" y="172"/>
                </a:lnTo>
                <a:lnTo>
                  <a:pt x="522" y="190"/>
                </a:lnTo>
                <a:lnTo>
                  <a:pt x="522" y="204"/>
                </a:lnTo>
                <a:lnTo>
                  <a:pt x="556" y="204"/>
                </a:lnTo>
                <a:lnTo>
                  <a:pt x="576" y="236"/>
                </a:lnTo>
                <a:lnTo>
                  <a:pt x="496" y="254"/>
                </a:lnTo>
                <a:lnTo>
                  <a:pt x="380" y="276"/>
                </a:lnTo>
                <a:lnTo>
                  <a:pt x="232" y="296"/>
                </a:lnTo>
                <a:lnTo>
                  <a:pt x="0" y="33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566" name=""/>
          <p:cNvGrpSpPr/>
          <p:nvPr/>
        </p:nvGrpSpPr>
        <p:grpSpPr>
          <a:xfrm>
            <a:off x="1130400" y="1195560"/>
            <a:ext cx="6273720" cy="3527280"/>
            <a:chOff x="1130400" y="1195560"/>
            <a:chExt cx="6273720" cy="3527280"/>
          </a:xfrm>
        </p:grpSpPr>
        <p:sp>
          <p:nvSpPr>
            <p:cNvPr id="8567" name=""/>
            <p:cNvSpPr/>
            <p:nvPr/>
          </p:nvSpPr>
          <p:spPr>
            <a:xfrm>
              <a:off x="4175640" y="2451600"/>
              <a:ext cx="707040" cy="392400"/>
            </a:xfrm>
            <a:custGeom>
              <a:avLst/>
              <a:gdLst/>
              <a:ahLst/>
              <a:rect l="l" t="t" r="r" b="b"/>
              <a:pathLst>
                <a:path w="453" h="293">
                  <a:moveTo>
                    <a:pt x="6" y="8"/>
                  </a:moveTo>
                  <a:lnTo>
                    <a:pt x="208" y="0"/>
                  </a:lnTo>
                  <a:lnTo>
                    <a:pt x="376" y="0"/>
                  </a:lnTo>
                  <a:lnTo>
                    <a:pt x="374" y="10"/>
                  </a:lnTo>
                  <a:lnTo>
                    <a:pt x="366" y="40"/>
                  </a:lnTo>
                  <a:lnTo>
                    <a:pt x="382" y="60"/>
                  </a:lnTo>
                  <a:lnTo>
                    <a:pt x="388" y="72"/>
                  </a:lnTo>
                  <a:lnTo>
                    <a:pt x="418" y="74"/>
                  </a:lnTo>
                  <a:lnTo>
                    <a:pt x="420" y="98"/>
                  </a:lnTo>
                  <a:lnTo>
                    <a:pt x="432" y="100"/>
                  </a:lnTo>
                  <a:lnTo>
                    <a:pt x="432" y="108"/>
                  </a:lnTo>
                  <a:lnTo>
                    <a:pt x="440" y="120"/>
                  </a:lnTo>
                  <a:lnTo>
                    <a:pt x="452" y="124"/>
                  </a:lnTo>
                  <a:lnTo>
                    <a:pt x="452" y="148"/>
                  </a:lnTo>
                  <a:lnTo>
                    <a:pt x="446" y="172"/>
                  </a:lnTo>
                  <a:lnTo>
                    <a:pt x="410" y="188"/>
                  </a:lnTo>
                  <a:lnTo>
                    <a:pt x="390" y="200"/>
                  </a:lnTo>
                  <a:lnTo>
                    <a:pt x="394" y="222"/>
                  </a:lnTo>
                  <a:lnTo>
                    <a:pt x="400" y="234"/>
                  </a:lnTo>
                  <a:lnTo>
                    <a:pt x="398" y="244"/>
                  </a:lnTo>
                  <a:lnTo>
                    <a:pt x="378" y="268"/>
                  </a:lnTo>
                  <a:lnTo>
                    <a:pt x="374" y="286"/>
                  </a:lnTo>
                  <a:lnTo>
                    <a:pt x="368" y="292"/>
                  </a:lnTo>
                  <a:lnTo>
                    <a:pt x="356" y="268"/>
                  </a:lnTo>
                  <a:lnTo>
                    <a:pt x="66" y="276"/>
                  </a:lnTo>
                  <a:lnTo>
                    <a:pt x="64" y="250"/>
                  </a:lnTo>
                  <a:lnTo>
                    <a:pt x="54" y="244"/>
                  </a:lnTo>
                  <a:lnTo>
                    <a:pt x="52" y="202"/>
                  </a:lnTo>
                  <a:lnTo>
                    <a:pt x="50" y="196"/>
                  </a:lnTo>
                  <a:lnTo>
                    <a:pt x="46" y="168"/>
                  </a:lnTo>
                  <a:lnTo>
                    <a:pt x="36" y="166"/>
                  </a:lnTo>
                  <a:lnTo>
                    <a:pt x="34" y="138"/>
                  </a:lnTo>
                  <a:lnTo>
                    <a:pt x="22" y="124"/>
                  </a:lnTo>
                  <a:lnTo>
                    <a:pt x="16" y="96"/>
                  </a:lnTo>
                  <a:lnTo>
                    <a:pt x="6" y="92"/>
                  </a:lnTo>
                  <a:lnTo>
                    <a:pt x="0" y="70"/>
                  </a:lnTo>
                  <a:lnTo>
                    <a:pt x="6" y="60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68" name=""/>
            <p:cNvSpPr/>
            <p:nvPr/>
          </p:nvSpPr>
          <p:spPr>
            <a:xfrm>
              <a:off x="4277520" y="2810880"/>
              <a:ext cx="785160" cy="585720"/>
            </a:xfrm>
            <a:custGeom>
              <a:avLst/>
              <a:gdLst/>
              <a:ahLst/>
              <a:rect l="l" t="t" r="r" b="b"/>
              <a:pathLst>
                <a:path w="503" h="435">
                  <a:moveTo>
                    <a:pt x="288" y="0"/>
                  </a:moveTo>
                  <a:lnTo>
                    <a:pt x="302" y="22"/>
                  </a:lnTo>
                  <a:lnTo>
                    <a:pt x="310" y="56"/>
                  </a:lnTo>
                  <a:lnTo>
                    <a:pt x="318" y="80"/>
                  </a:lnTo>
                  <a:lnTo>
                    <a:pt x="326" y="96"/>
                  </a:lnTo>
                  <a:lnTo>
                    <a:pt x="358" y="114"/>
                  </a:lnTo>
                  <a:lnTo>
                    <a:pt x="360" y="128"/>
                  </a:lnTo>
                  <a:lnTo>
                    <a:pt x="370" y="154"/>
                  </a:lnTo>
                  <a:lnTo>
                    <a:pt x="386" y="158"/>
                  </a:lnTo>
                  <a:lnTo>
                    <a:pt x="396" y="158"/>
                  </a:lnTo>
                  <a:lnTo>
                    <a:pt x="412" y="172"/>
                  </a:lnTo>
                  <a:lnTo>
                    <a:pt x="400" y="218"/>
                  </a:lnTo>
                  <a:lnTo>
                    <a:pt x="424" y="226"/>
                  </a:lnTo>
                  <a:lnTo>
                    <a:pt x="440" y="242"/>
                  </a:lnTo>
                  <a:lnTo>
                    <a:pt x="434" y="260"/>
                  </a:lnTo>
                  <a:lnTo>
                    <a:pt x="460" y="264"/>
                  </a:lnTo>
                  <a:lnTo>
                    <a:pt x="468" y="282"/>
                  </a:lnTo>
                  <a:lnTo>
                    <a:pt x="470" y="312"/>
                  </a:lnTo>
                  <a:lnTo>
                    <a:pt x="484" y="328"/>
                  </a:lnTo>
                  <a:lnTo>
                    <a:pt x="494" y="328"/>
                  </a:lnTo>
                  <a:lnTo>
                    <a:pt x="502" y="334"/>
                  </a:lnTo>
                  <a:lnTo>
                    <a:pt x="502" y="364"/>
                  </a:lnTo>
                  <a:lnTo>
                    <a:pt x="480" y="386"/>
                  </a:lnTo>
                  <a:lnTo>
                    <a:pt x="474" y="390"/>
                  </a:lnTo>
                  <a:lnTo>
                    <a:pt x="472" y="422"/>
                  </a:lnTo>
                  <a:lnTo>
                    <a:pt x="468" y="432"/>
                  </a:lnTo>
                  <a:lnTo>
                    <a:pt x="446" y="434"/>
                  </a:lnTo>
                  <a:lnTo>
                    <a:pt x="418" y="426"/>
                  </a:lnTo>
                  <a:lnTo>
                    <a:pt x="428" y="406"/>
                  </a:lnTo>
                  <a:lnTo>
                    <a:pt x="436" y="394"/>
                  </a:lnTo>
                  <a:lnTo>
                    <a:pt x="432" y="386"/>
                  </a:lnTo>
                  <a:lnTo>
                    <a:pt x="196" y="398"/>
                  </a:lnTo>
                  <a:lnTo>
                    <a:pt x="90" y="402"/>
                  </a:lnTo>
                  <a:lnTo>
                    <a:pt x="86" y="250"/>
                  </a:lnTo>
                  <a:lnTo>
                    <a:pt x="82" y="156"/>
                  </a:lnTo>
                  <a:lnTo>
                    <a:pt x="64" y="140"/>
                  </a:lnTo>
                  <a:lnTo>
                    <a:pt x="62" y="120"/>
                  </a:lnTo>
                  <a:lnTo>
                    <a:pt x="50" y="114"/>
                  </a:lnTo>
                  <a:lnTo>
                    <a:pt x="50" y="98"/>
                  </a:lnTo>
                  <a:lnTo>
                    <a:pt x="64" y="96"/>
                  </a:lnTo>
                  <a:lnTo>
                    <a:pt x="64" y="82"/>
                  </a:lnTo>
                  <a:lnTo>
                    <a:pt x="46" y="68"/>
                  </a:lnTo>
                  <a:lnTo>
                    <a:pt x="24" y="66"/>
                  </a:lnTo>
                  <a:lnTo>
                    <a:pt x="24" y="46"/>
                  </a:lnTo>
                  <a:lnTo>
                    <a:pt x="26" y="32"/>
                  </a:lnTo>
                  <a:lnTo>
                    <a:pt x="14" y="22"/>
                  </a:lnTo>
                  <a:lnTo>
                    <a:pt x="0" y="20"/>
                  </a:lnTo>
                  <a:lnTo>
                    <a:pt x="0" y="6"/>
                  </a:lnTo>
                  <a:lnTo>
                    <a:pt x="288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69" name=""/>
            <p:cNvSpPr/>
            <p:nvPr/>
          </p:nvSpPr>
          <p:spPr>
            <a:xfrm>
              <a:off x="5245560" y="2105640"/>
              <a:ext cx="461880" cy="510120"/>
            </a:xfrm>
            <a:custGeom>
              <a:avLst/>
              <a:gdLst/>
              <a:ahLst/>
              <a:rect l="l" t="t" r="r" b="b"/>
              <a:pathLst>
                <a:path w="297" h="379">
                  <a:moveTo>
                    <a:pt x="152" y="378"/>
                  </a:moveTo>
                  <a:lnTo>
                    <a:pt x="148" y="368"/>
                  </a:lnTo>
                  <a:lnTo>
                    <a:pt x="8" y="374"/>
                  </a:lnTo>
                  <a:lnTo>
                    <a:pt x="20" y="358"/>
                  </a:lnTo>
                  <a:lnTo>
                    <a:pt x="32" y="332"/>
                  </a:lnTo>
                  <a:lnTo>
                    <a:pt x="46" y="312"/>
                  </a:lnTo>
                  <a:lnTo>
                    <a:pt x="30" y="286"/>
                  </a:lnTo>
                  <a:lnTo>
                    <a:pt x="28" y="242"/>
                  </a:lnTo>
                  <a:lnTo>
                    <a:pt x="14" y="222"/>
                  </a:lnTo>
                  <a:lnTo>
                    <a:pt x="4" y="210"/>
                  </a:lnTo>
                  <a:lnTo>
                    <a:pt x="4" y="198"/>
                  </a:lnTo>
                  <a:lnTo>
                    <a:pt x="12" y="188"/>
                  </a:lnTo>
                  <a:lnTo>
                    <a:pt x="0" y="156"/>
                  </a:lnTo>
                  <a:lnTo>
                    <a:pt x="20" y="124"/>
                  </a:lnTo>
                  <a:lnTo>
                    <a:pt x="10" y="110"/>
                  </a:lnTo>
                  <a:lnTo>
                    <a:pt x="10" y="96"/>
                  </a:lnTo>
                  <a:lnTo>
                    <a:pt x="22" y="76"/>
                  </a:lnTo>
                  <a:lnTo>
                    <a:pt x="26" y="58"/>
                  </a:lnTo>
                  <a:lnTo>
                    <a:pt x="46" y="60"/>
                  </a:lnTo>
                  <a:lnTo>
                    <a:pt x="44" y="80"/>
                  </a:lnTo>
                  <a:lnTo>
                    <a:pt x="54" y="86"/>
                  </a:lnTo>
                  <a:lnTo>
                    <a:pt x="66" y="76"/>
                  </a:lnTo>
                  <a:lnTo>
                    <a:pt x="62" y="46"/>
                  </a:lnTo>
                  <a:lnTo>
                    <a:pt x="68" y="38"/>
                  </a:lnTo>
                  <a:lnTo>
                    <a:pt x="80" y="40"/>
                  </a:lnTo>
                  <a:lnTo>
                    <a:pt x="76" y="12"/>
                  </a:lnTo>
                  <a:lnTo>
                    <a:pt x="90" y="2"/>
                  </a:lnTo>
                  <a:lnTo>
                    <a:pt x="138" y="0"/>
                  </a:lnTo>
                  <a:lnTo>
                    <a:pt x="158" y="10"/>
                  </a:lnTo>
                  <a:lnTo>
                    <a:pt x="160" y="20"/>
                  </a:lnTo>
                  <a:lnTo>
                    <a:pt x="178" y="20"/>
                  </a:lnTo>
                  <a:lnTo>
                    <a:pt x="204" y="28"/>
                  </a:lnTo>
                  <a:lnTo>
                    <a:pt x="208" y="42"/>
                  </a:lnTo>
                  <a:lnTo>
                    <a:pt x="198" y="50"/>
                  </a:lnTo>
                  <a:lnTo>
                    <a:pt x="218" y="96"/>
                  </a:lnTo>
                  <a:lnTo>
                    <a:pt x="218" y="110"/>
                  </a:lnTo>
                  <a:lnTo>
                    <a:pt x="186" y="152"/>
                  </a:lnTo>
                  <a:lnTo>
                    <a:pt x="174" y="176"/>
                  </a:lnTo>
                  <a:lnTo>
                    <a:pt x="180" y="184"/>
                  </a:lnTo>
                  <a:lnTo>
                    <a:pt x="200" y="186"/>
                  </a:lnTo>
                  <a:lnTo>
                    <a:pt x="210" y="176"/>
                  </a:lnTo>
                  <a:lnTo>
                    <a:pt x="232" y="138"/>
                  </a:lnTo>
                  <a:lnTo>
                    <a:pt x="254" y="138"/>
                  </a:lnTo>
                  <a:lnTo>
                    <a:pt x="280" y="174"/>
                  </a:lnTo>
                  <a:lnTo>
                    <a:pt x="280" y="198"/>
                  </a:lnTo>
                  <a:lnTo>
                    <a:pt x="278" y="212"/>
                  </a:lnTo>
                  <a:lnTo>
                    <a:pt x="296" y="224"/>
                  </a:lnTo>
                  <a:lnTo>
                    <a:pt x="294" y="248"/>
                  </a:lnTo>
                  <a:lnTo>
                    <a:pt x="284" y="266"/>
                  </a:lnTo>
                  <a:lnTo>
                    <a:pt x="278" y="288"/>
                  </a:lnTo>
                  <a:lnTo>
                    <a:pt x="272" y="302"/>
                  </a:lnTo>
                  <a:lnTo>
                    <a:pt x="254" y="306"/>
                  </a:lnTo>
                  <a:lnTo>
                    <a:pt x="262" y="328"/>
                  </a:lnTo>
                  <a:lnTo>
                    <a:pt x="254" y="334"/>
                  </a:lnTo>
                  <a:lnTo>
                    <a:pt x="238" y="362"/>
                  </a:lnTo>
                  <a:lnTo>
                    <a:pt x="152" y="37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70" name=""/>
            <p:cNvSpPr/>
            <p:nvPr/>
          </p:nvSpPr>
          <p:spPr>
            <a:xfrm>
              <a:off x="5932080" y="2408040"/>
              <a:ext cx="673560" cy="383760"/>
            </a:xfrm>
            <a:custGeom>
              <a:avLst/>
              <a:gdLst/>
              <a:ahLst/>
              <a:rect l="l" t="t" r="r" b="b"/>
              <a:pathLst>
                <a:path w="432" h="285">
                  <a:moveTo>
                    <a:pt x="0" y="76"/>
                  </a:moveTo>
                  <a:lnTo>
                    <a:pt x="24" y="52"/>
                  </a:lnTo>
                  <a:lnTo>
                    <a:pt x="42" y="40"/>
                  </a:lnTo>
                  <a:lnTo>
                    <a:pt x="52" y="54"/>
                  </a:lnTo>
                  <a:lnTo>
                    <a:pt x="44" y="62"/>
                  </a:lnTo>
                  <a:lnTo>
                    <a:pt x="152" y="48"/>
                  </a:lnTo>
                  <a:lnTo>
                    <a:pt x="339" y="4"/>
                  </a:lnTo>
                  <a:lnTo>
                    <a:pt x="363" y="0"/>
                  </a:lnTo>
                  <a:lnTo>
                    <a:pt x="365" y="8"/>
                  </a:lnTo>
                  <a:lnTo>
                    <a:pt x="381" y="14"/>
                  </a:lnTo>
                  <a:lnTo>
                    <a:pt x="383" y="26"/>
                  </a:lnTo>
                  <a:lnTo>
                    <a:pt x="391" y="40"/>
                  </a:lnTo>
                  <a:lnTo>
                    <a:pt x="403" y="40"/>
                  </a:lnTo>
                  <a:lnTo>
                    <a:pt x="411" y="54"/>
                  </a:lnTo>
                  <a:lnTo>
                    <a:pt x="403" y="62"/>
                  </a:lnTo>
                  <a:lnTo>
                    <a:pt x="403" y="78"/>
                  </a:lnTo>
                  <a:lnTo>
                    <a:pt x="393" y="94"/>
                  </a:lnTo>
                  <a:lnTo>
                    <a:pt x="401" y="100"/>
                  </a:lnTo>
                  <a:lnTo>
                    <a:pt x="391" y="110"/>
                  </a:lnTo>
                  <a:lnTo>
                    <a:pt x="391" y="124"/>
                  </a:lnTo>
                  <a:lnTo>
                    <a:pt x="401" y="136"/>
                  </a:lnTo>
                  <a:lnTo>
                    <a:pt x="403" y="150"/>
                  </a:lnTo>
                  <a:lnTo>
                    <a:pt x="423" y="152"/>
                  </a:lnTo>
                  <a:lnTo>
                    <a:pt x="431" y="164"/>
                  </a:lnTo>
                  <a:lnTo>
                    <a:pt x="421" y="188"/>
                  </a:lnTo>
                  <a:lnTo>
                    <a:pt x="411" y="200"/>
                  </a:lnTo>
                  <a:lnTo>
                    <a:pt x="387" y="212"/>
                  </a:lnTo>
                  <a:lnTo>
                    <a:pt x="373" y="230"/>
                  </a:lnTo>
                  <a:lnTo>
                    <a:pt x="241" y="252"/>
                  </a:lnTo>
                  <a:lnTo>
                    <a:pt x="40" y="284"/>
                  </a:lnTo>
                  <a:lnTo>
                    <a:pt x="22" y="220"/>
                  </a:lnTo>
                  <a:lnTo>
                    <a:pt x="18" y="212"/>
                  </a:lnTo>
                  <a:lnTo>
                    <a:pt x="24" y="196"/>
                  </a:lnTo>
                  <a:lnTo>
                    <a:pt x="0" y="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571" name=""/>
            <p:cNvGrpSpPr/>
            <p:nvPr/>
          </p:nvGrpSpPr>
          <p:grpSpPr>
            <a:xfrm>
              <a:off x="1130400" y="1195560"/>
              <a:ext cx="6273720" cy="3527280"/>
              <a:chOff x="1130400" y="1195560"/>
              <a:chExt cx="6273720" cy="3527280"/>
            </a:xfrm>
          </p:grpSpPr>
          <p:grpSp>
            <p:nvGrpSpPr>
              <p:cNvPr id="8572" name=""/>
              <p:cNvGrpSpPr/>
              <p:nvPr/>
            </p:nvGrpSpPr>
            <p:grpSpPr>
              <a:xfrm>
                <a:off x="1501560" y="1195560"/>
                <a:ext cx="5902560" cy="1368000"/>
                <a:chOff x="1501560" y="1195560"/>
                <a:chExt cx="5902560" cy="1368000"/>
              </a:xfrm>
            </p:grpSpPr>
            <p:grpSp>
              <p:nvGrpSpPr>
                <p:cNvPr id="8573" name=""/>
                <p:cNvGrpSpPr/>
                <p:nvPr/>
              </p:nvGrpSpPr>
              <p:grpSpPr>
                <a:xfrm>
                  <a:off x="3772080" y="1200960"/>
                  <a:ext cx="812160" cy="565920"/>
                  <a:chOff x="3772080" y="1200960"/>
                  <a:chExt cx="812160" cy="565920"/>
                </a:xfrm>
              </p:grpSpPr>
              <p:sp>
                <p:nvSpPr>
                  <p:cNvPr id="8574" name=""/>
                  <p:cNvSpPr/>
                  <p:nvPr/>
                </p:nvSpPr>
                <p:spPr>
                  <a:xfrm>
                    <a:off x="3772080" y="1200960"/>
                    <a:ext cx="812160" cy="565920"/>
                  </a:xfrm>
                  <a:custGeom>
                    <a:avLst/>
                    <a:gdLst/>
                    <a:ahLst/>
                    <a:rect l="l" t="t" r="r" b="b"/>
                    <a:pathLst>
                      <a:path w="936" h="782">
                        <a:moveTo>
                          <a:pt x="43" y="0"/>
                        </a:moveTo>
                        <a:lnTo>
                          <a:pt x="14" y="545"/>
                        </a:lnTo>
                        <a:lnTo>
                          <a:pt x="0" y="778"/>
                        </a:lnTo>
                        <a:lnTo>
                          <a:pt x="226" y="782"/>
                        </a:lnTo>
                        <a:lnTo>
                          <a:pt x="609" y="775"/>
                        </a:lnTo>
                        <a:lnTo>
                          <a:pt x="663" y="208"/>
                        </a:lnTo>
                        <a:lnTo>
                          <a:pt x="936" y="0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8575" name=""/>
                  <p:cNvSpPr/>
                  <p:nvPr/>
                </p:nvSpPr>
                <p:spPr>
                  <a:xfrm>
                    <a:off x="3772080" y="1200960"/>
                    <a:ext cx="812160" cy="565920"/>
                  </a:xfrm>
                  <a:custGeom>
                    <a:avLst/>
                    <a:gdLst/>
                    <a:ahLst/>
                    <a:rect l="l" t="t" r="r" b="b"/>
                    <a:pathLst>
                      <a:path w="936" h="782">
                        <a:moveTo>
                          <a:pt x="43" y="0"/>
                        </a:moveTo>
                        <a:lnTo>
                          <a:pt x="14" y="545"/>
                        </a:lnTo>
                        <a:lnTo>
                          <a:pt x="0" y="778"/>
                        </a:lnTo>
                        <a:lnTo>
                          <a:pt x="226" y="782"/>
                        </a:lnTo>
                        <a:lnTo>
                          <a:pt x="609" y="775"/>
                        </a:lnTo>
                        <a:lnTo>
                          <a:pt x="663" y="208"/>
                        </a:lnTo>
                        <a:lnTo>
                          <a:pt x="936" y="0"/>
                        </a:lnTo>
                        <a:lnTo>
                          <a:pt x="43" y="0"/>
                        </a:lnTo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8576" name=""/>
                <p:cNvGrpSpPr/>
                <p:nvPr/>
              </p:nvGrpSpPr>
              <p:grpSpPr>
                <a:xfrm>
                  <a:off x="4306680" y="1200960"/>
                  <a:ext cx="2196000" cy="1362600"/>
                  <a:chOff x="4306680" y="1200960"/>
                  <a:chExt cx="2196000" cy="1362600"/>
                </a:xfrm>
              </p:grpSpPr>
              <p:grpSp>
                <p:nvGrpSpPr>
                  <p:cNvPr id="8577" name=""/>
                  <p:cNvGrpSpPr/>
                  <p:nvPr/>
                </p:nvGrpSpPr>
                <p:grpSpPr>
                  <a:xfrm>
                    <a:off x="4306680" y="1200960"/>
                    <a:ext cx="2196000" cy="1362600"/>
                    <a:chOff x="4306680" y="1200960"/>
                    <a:chExt cx="2196000" cy="1362600"/>
                  </a:xfrm>
                </p:grpSpPr>
                <p:sp>
                  <p:nvSpPr>
                    <p:cNvPr id="8578" name=""/>
                    <p:cNvSpPr/>
                    <p:nvPr/>
                  </p:nvSpPr>
                  <p:spPr>
                    <a:xfrm>
                      <a:off x="4306680" y="1200960"/>
                      <a:ext cx="2196000" cy="1362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528" h="1879">
                          <a:moveTo>
                            <a:pt x="320" y="0"/>
                          </a:moveTo>
                          <a:lnTo>
                            <a:pt x="54" y="208"/>
                          </a:lnTo>
                          <a:lnTo>
                            <a:pt x="0" y="721"/>
                          </a:lnTo>
                          <a:lnTo>
                            <a:pt x="40" y="717"/>
                          </a:lnTo>
                          <a:lnTo>
                            <a:pt x="40" y="746"/>
                          </a:lnTo>
                          <a:lnTo>
                            <a:pt x="51" y="757"/>
                          </a:lnTo>
                          <a:lnTo>
                            <a:pt x="43" y="796"/>
                          </a:lnTo>
                          <a:lnTo>
                            <a:pt x="61" y="811"/>
                          </a:lnTo>
                          <a:lnTo>
                            <a:pt x="69" y="846"/>
                          </a:lnTo>
                          <a:lnTo>
                            <a:pt x="137" y="857"/>
                          </a:lnTo>
                          <a:lnTo>
                            <a:pt x="158" y="886"/>
                          </a:lnTo>
                          <a:lnTo>
                            <a:pt x="183" y="879"/>
                          </a:lnTo>
                          <a:lnTo>
                            <a:pt x="201" y="846"/>
                          </a:lnTo>
                          <a:lnTo>
                            <a:pt x="298" y="857"/>
                          </a:lnTo>
                          <a:lnTo>
                            <a:pt x="298" y="897"/>
                          </a:lnTo>
                          <a:lnTo>
                            <a:pt x="320" y="900"/>
                          </a:lnTo>
                          <a:lnTo>
                            <a:pt x="323" y="886"/>
                          </a:lnTo>
                          <a:lnTo>
                            <a:pt x="355" y="886"/>
                          </a:lnTo>
                          <a:lnTo>
                            <a:pt x="395" y="936"/>
                          </a:lnTo>
                          <a:lnTo>
                            <a:pt x="445" y="936"/>
                          </a:lnTo>
                          <a:lnTo>
                            <a:pt x="488" y="936"/>
                          </a:lnTo>
                          <a:lnTo>
                            <a:pt x="477" y="904"/>
                          </a:lnTo>
                          <a:lnTo>
                            <a:pt x="506" y="889"/>
                          </a:lnTo>
                          <a:lnTo>
                            <a:pt x="527" y="911"/>
                          </a:lnTo>
                          <a:lnTo>
                            <a:pt x="578" y="911"/>
                          </a:lnTo>
                          <a:lnTo>
                            <a:pt x="639" y="936"/>
                          </a:lnTo>
                          <a:lnTo>
                            <a:pt x="707" y="889"/>
                          </a:lnTo>
                          <a:lnTo>
                            <a:pt x="692" y="846"/>
                          </a:lnTo>
                          <a:lnTo>
                            <a:pt x="750" y="843"/>
                          </a:lnTo>
                          <a:lnTo>
                            <a:pt x="750" y="807"/>
                          </a:lnTo>
                          <a:lnTo>
                            <a:pt x="761" y="800"/>
                          </a:lnTo>
                          <a:lnTo>
                            <a:pt x="796" y="814"/>
                          </a:lnTo>
                          <a:lnTo>
                            <a:pt x="800" y="796"/>
                          </a:lnTo>
                          <a:lnTo>
                            <a:pt x="786" y="753"/>
                          </a:lnTo>
                          <a:lnTo>
                            <a:pt x="804" y="753"/>
                          </a:lnTo>
                          <a:lnTo>
                            <a:pt x="832" y="768"/>
                          </a:lnTo>
                          <a:lnTo>
                            <a:pt x="893" y="778"/>
                          </a:lnTo>
                          <a:lnTo>
                            <a:pt x="925" y="768"/>
                          </a:lnTo>
                          <a:lnTo>
                            <a:pt x="943" y="757"/>
                          </a:lnTo>
                          <a:lnTo>
                            <a:pt x="1019" y="775"/>
                          </a:lnTo>
                          <a:lnTo>
                            <a:pt x="1029" y="825"/>
                          </a:lnTo>
                          <a:lnTo>
                            <a:pt x="1058" y="861"/>
                          </a:lnTo>
                          <a:lnTo>
                            <a:pt x="1058" y="893"/>
                          </a:lnTo>
                          <a:lnTo>
                            <a:pt x="1151" y="893"/>
                          </a:lnTo>
                          <a:lnTo>
                            <a:pt x="1166" y="875"/>
                          </a:lnTo>
                          <a:lnTo>
                            <a:pt x="1194" y="879"/>
                          </a:lnTo>
                          <a:lnTo>
                            <a:pt x="1198" y="915"/>
                          </a:lnTo>
                          <a:lnTo>
                            <a:pt x="1191" y="936"/>
                          </a:lnTo>
                          <a:lnTo>
                            <a:pt x="1212" y="961"/>
                          </a:lnTo>
                          <a:lnTo>
                            <a:pt x="1227" y="983"/>
                          </a:lnTo>
                          <a:lnTo>
                            <a:pt x="1245" y="983"/>
                          </a:lnTo>
                          <a:lnTo>
                            <a:pt x="1252" y="993"/>
                          </a:lnTo>
                          <a:lnTo>
                            <a:pt x="1234" y="1015"/>
                          </a:lnTo>
                          <a:lnTo>
                            <a:pt x="1230" y="1054"/>
                          </a:lnTo>
                          <a:lnTo>
                            <a:pt x="1259" y="1044"/>
                          </a:lnTo>
                          <a:lnTo>
                            <a:pt x="1266" y="1062"/>
                          </a:lnTo>
                          <a:lnTo>
                            <a:pt x="1252" y="1072"/>
                          </a:lnTo>
                          <a:lnTo>
                            <a:pt x="1252" y="1094"/>
                          </a:lnTo>
                          <a:lnTo>
                            <a:pt x="1266" y="1097"/>
                          </a:lnTo>
                          <a:lnTo>
                            <a:pt x="1273" y="1119"/>
                          </a:lnTo>
                          <a:lnTo>
                            <a:pt x="1424" y="1133"/>
                          </a:lnTo>
                          <a:lnTo>
                            <a:pt x="1506" y="1123"/>
                          </a:lnTo>
                          <a:lnTo>
                            <a:pt x="1513" y="1141"/>
                          </a:lnTo>
                          <a:lnTo>
                            <a:pt x="1553" y="1141"/>
                          </a:lnTo>
                          <a:lnTo>
                            <a:pt x="1571" y="1158"/>
                          </a:lnTo>
                          <a:lnTo>
                            <a:pt x="1610" y="1126"/>
                          </a:lnTo>
                          <a:lnTo>
                            <a:pt x="1628" y="1148"/>
                          </a:lnTo>
                          <a:lnTo>
                            <a:pt x="1675" y="1151"/>
                          </a:lnTo>
                          <a:lnTo>
                            <a:pt x="1682" y="1166"/>
                          </a:lnTo>
                          <a:lnTo>
                            <a:pt x="1703" y="1155"/>
                          </a:lnTo>
                          <a:lnTo>
                            <a:pt x="1725" y="1148"/>
                          </a:lnTo>
                          <a:lnTo>
                            <a:pt x="1764" y="1198"/>
                          </a:lnTo>
                          <a:lnTo>
                            <a:pt x="1761" y="1216"/>
                          </a:lnTo>
                          <a:lnTo>
                            <a:pt x="1786" y="1216"/>
                          </a:lnTo>
                          <a:lnTo>
                            <a:pt x="1782" y="1248"/>
                          </a:lnTo>
                          <a:lnTo>
                            <a:pt x="1818" y="1244"/>
                          </a:lnTo>
                          <a:lnTo>
                            <a:pt x="1822" y="1273"/>
                          </a:lnTo>
                          <a:lnTo>
                            <a:pt x="1865" y="1305"/>
                          </a:lnTo>
                          <a:lnTo>
                            <a:pt x="1879" y="1331"/>
                          </a:lnTo>
                          <a:lnTo>
                            <a:pt x="1858" y="1338"/>
                          </a:lnTo>
                          <a:lnTo>
                            <a:pt x="1822" y="1327"/>
                          </a:lnTo>
                          <a:lnTo>
                            <a:pt x="1847" y="1348"/>
                          </a:lnTo>
                          <a:lnTo>
                            <a:pt x="1840" y="1377"/>
                          </a:lnTo>
                          <a:lnTo>
                            <a:pt x="1822" y="1388"/>
                          </a:lnTo>
                          <a:lnTo>
                            <a:pt x="1800" y="1370"/>
                          </a:lnTo>
                          <a:lnTo>
                            <a:pt x="1775" y="1363"/>
                          </a:lnTo>
                          <a:lnTo>
                            <a:pt x="1764" y="1366"/>
                          </a:lnTo>
                          <a:lnTo>
                            <a:pt x="1750" y="1388"/>
                          </a:lnTo>
                          <a:lnTo>
                            <a:pt x="1718" y="1359"/>
                          </a:lnTo>
                          <a:lnTo>
                            <a:pt x="1729" y="1341"/>
                          </a:lnTo>
                          <a:lnTo>
                            <a:pt x="1721" y="1327"/>
                          </a:lnTo>
                          <a:lnTo>
                            <a:pt x="1693" y="1334"/>
                          </a:lnTo>
                          <a:lnTo>
                            <a:pt x="1686" y="1323"/>
                          </a:lnTo>
                          <a:lnTo>
                            <a:pt x="1682" y="1305"/>
                          </a:lnTo>
                          <a:lnTo>
                            <a:pt x="1668" y="1295"/>
                          </a:lnTo>
                          <a:lnTo>
                            <a:pt x="1625" y="1302"/>
                          </a:lnTo>
                          <a:lnTo>
                            <a:pt x="1639" y="1327"/>
                          </a:lnTo>
                          <a:lnTo>
                            <a:pt x="1664" y="1345"/>
                          </a:lnTo>
                          <a:lnTo>
                            <a:pt x="1689" y="1348"/>
                          </a:lnTo>
                          <a:lnTo>
                            <a:pt x="1689" y="1392"/>
                          </a:lnTo>
                          <a:lnTo>
                            <a:pt x="1678" y="1417"/>
                          </a:lnTo>
                          <a:lnTo>
                            <a:pt x="1675" y="1452"/>
                          </a:lnTo>
                          <a:lnTo>
                            <a:pt x="1657" y="1467"/>
                          </a:lnTo>
                          <a:lnTo>
                            <a:pt x="1664" y="1521"/>
                          </a:lnTo>
                          <a:lnTo>
                            <a:pt x="1689" y="1539"/>
                          </a:lnTo>
                          <a:lnTo>
                            <a:pt x="1675" y="1549"/>
                          </a:lnTo>
                          <a:lnTo>
                            <a:pt x="1675" y="1610"/>
                          </a:lnTo>
                          <a:lnTo>
                            <a:pt x="1657" y="1632"/>
                          </a:lnTo>
                          <a:lnTo>
                            <a:pt x="1664" y="1657"/>
                          </a:lnTo>
                          <a:lnTo>
                            <a:pt x="1614" y="1671"/>
                          </a:lnTo>
                          <a:lnTo>
                            <a:pt x="1564" y="1811"/>
                          </a:lnTo>
                          <a:lnTo>
                            <a:pt x="1531" y="1811"/>
                          </a:lnTo>
                          <a:lnTo>
                            <a:pt x="1553" y="1854"/>
                          </a:lnTo>
                          <a:lnTo>
                            <a:pt x="1567" y="1879"/>
                          </a:lnTo>
                          <a:lnTo>
                            <a:pt x="1574" y="1843"/>
                          </a:lnTo>
                          <a:lnTo>
                            <a:pt x="1639" y="1861"/>
                          </a:lnTo>
                          <a:lnTo>
                            <a:pt x="1635" y="1833"/>
                          </a:lnTo>
                          <a:lnTo>
                            <a:pt x="1657" y="1836"/>
                          </a:lnTo>
                          <a:lnTo>
                            <a:pt x="1678" y="1800"/>
                          </a:lnTo>
                          <a:lnTo>
                            <a:pt x="1671" y="1779"/>
                          </a:lnTo>
                          <a:lnTo>
                            <a:pt x="1707" y="1772"/>
                          </a:lnTo>
                          <a:lnTo>
                            <a:pt x="1732" y="1718"/>
                          </a:lnTo>
                          <a:lnTo>
                            <a:pt x="1786" y="1721"/>
                          </a:lnTo>
                          <a:lnTo>
                            <a:pt x="1829" y="1714"/>
                          </a:lnTo>
                          <a:lnTo>
                            <a:pt x="1876" y="1711"/>
                          </a:lnTo>
                          <a:lnTo>
                            <a:pt x="1883" y="1675"/>
                          </a:lnTo>
                          <a:lnTo>
                            <a:pt x="1908" y="1657"/>
                          </a:lnTo>
                          <a:lnTo>
                            <a:pt x="1944" y="1639"/>
                          </a:lnTo>
                          <a:lnTo>
                            <a:pt x="1958" y="1625"/>
                          </a:lnTo>
                          <a:lnTo>
                            <a:pt x="1980" y="1639"/>
                          </a:lnTo>
                          <a:lnTo>
                            <a:pt x="2012" y="1603"/>
                          </a:lnTo>
                          <a:lnTo>
                            <a:pt x="2001" y="1585"/>
                          </a:lnTo>
                          <a:lnTo>
                            <a:pt x="1972" y="1582"/>
                          </a:lnTo>
                          <a:lnTo>
                            <a:pt x="1947" y="1585"/>
                          </a:lnTo>
                          <a:lnTo>
                            <a:pt x="1933" y="1600"/>
                          </a:lnTo>
                          <a:lnTo>
                            <a:pt x="1904" y="1596"/>
                          </a:lnTo>
                          <a:lnTo>
                            <a:pt x="1919" y="1574"/>
                          </a:lnTo>
                          <a:lnTo>
                            <a:pt x="1922" y="1521"/>
                          </a:lnTo>
                          <a:lnTo>
                            <a:pt x="1944" y="1513"/>
                          </a:lnTo>
                          <a:lnTo>
                            <a:pt x="1976" y="1463"/>
                          </a:lnTo>
                          <a:lnTo>
                            <a:pt x="2012" y="1460"/>
                          </a:lnTo>
                          <a:lnTo>
                            <a:pt x="2048" y="1435"/>
                          </a:lnTo>
                          <a:lnTo>
                            <a:pt x="2094" y="1427"/>
                          </a:lnTo>
                          <a:lnTo>
                            <a:pt x="2109" y="1406"/>
                          </a:lnTo>
                          <a:lnTo>
                            <a:pt x="2145" y="1406"/>
                          </a:lnTo>
                          <a:lnTo>
                            <a:pt x="2162" y="1377"/>
                          </a:lnTo>
                          <a:lnTo>
                            <a:pt x="2177" y="1377"/>
                          </a:lnTo>
                          <a:lnTo>
                            <a:pt x="2173" y="1406"/>
                          </a:lnTo>
                          <a:lnTo>
                            <a:pt x="2231" y="1402"/>
                          </a:lnTo>
                          <a:lnTo>
                            <a:pt x="2231" y="1388"/>
                          </a:lnTo>
                          <a:lnTo>
                            <a:pt x="2220" y="1374"/>
                          </a:lnTo>
                          <a:lnTo>
                            <a:pt x="2248" y="1352"/>
                          </a:lnTo>
                          <a:lnTo>
                            <a:pt x="2284" y="1331"/>
                          </a:lnTo>
                          <a:lnTo>
                            <a:pt x="2309" y="1327"/>
                          </a:lnTo>
                          <a:lnTo>
                            <a:pt x="2306" y="1302"/>
                          </a:lnTo>
                          <a:lnTo>
                            <a:pt x="2338" y="1273"/>
                          </a:lnTo>
                          <a:lnTo>
                            <a:pt x="2370" y="1255"/>
                          </a:lnTo>
                          <a:lnTo>
                            <a:pt x="2370" y="1201"/>
                          </a:lnTo>
                          <a:lnTo>
                            <a:pt x="2403" y="1176"/>
                          </a:lnTo>
                          <a:lnTo>
                            <a:pt x="2467" y="1141"/>
                          </a:lnTo>
                          <a:lnTo>
                            <a:pt x="2528" y="1119"/>
                          </a:lnTo>
                          <a:lnTo>
                            <a:pt x="2471" y="1108"/>
                          </a:lnTo>
                          <a:lnTo>
                            <a:pt x="2428" y="1105"/>
                          </a:lnTo>
                          <a:lnTo>
                            <a:pt x="2395" y="1083"/>
                          </a:lnTo>
                          <a:lnTo>
                            <a:pt x="2399" y="1058"/>
                          </a:lnTo>
                          <a:lnTo>
                            <a:pt x="2403" y="1040"/>
                          </a:lnTo>
                          <a:lnTo>
                            <a:pt x="2374" y="1033"/>
                          </a:lnTo>
                          <a:lnTo>
                            <a:pt x="2360" y="1044"/>
                          </a:lnTo>
                          <a:lnTo>
                            <a:pt x="2324" y="1062"/>
                          </a:lnTo>
                          <a:lnTo>
                            <a:pt x="2266" y="1040"/>
                          </a:lnTo>
                          <a:lnTo>
                            <a:pt x="2263" y="1015"/>
                          </a:lnTo>
                          <a:lnTo>
                            <a:pt x="2263" y="990"/>
                          </a:lnTo>
                          <a:lnTo>
                            <a:pt x="2252" y="976"/>
                          </a:lnTo>
                          <a:lnTo>
                            <a:pt x="2180" y="990"/>
                          </a:lnTo>
                          <a:lnTo>
                            <a:pt x="2177" y="936"/>
                          </a:lnTo>
                          <a:lnTo>
                            <a:pt x="2137" y="936"/>
                          </a:lnTo>
                          <a:lnTo>
                            <a:pt x="2091" y="904"/>
                          </a:lnTo>
                          <a:lnTo>
                            <a:pt x="2055" y="915"/>
                          </a:lnTo>
                          <a:lnTo>
                            <a:pt x="2033" y="936"/>
                          </a:lnTo>
                          <a:lnTo>
                            <a:pt x="1983" y="936"/>
                          </a:lnTo>
                          <a:lnTo>
                            <a:pt x="1969" y="897"/>
                          </a:lnTo>
                          <a:lnTo>
                            <a:pt x="1976" y="850"/>
                          </a:lnTo>
                          <a:lnTo>
                            <a:pt x="1865" y="811"/>
                          </a:lnTo>
                          <a:lnTo>
                            <a:pt x="1843" y="782"/>
                          </a:lnTo>
                          <a:lnTo>
                            <a:pt x="1707" y="710"/>
                          </a:lnTo>
                          <a:lnTo>
                            <a:pt x="1700" y="4"/>
                          </a:lnTo>
                          <a:lnTo>
                            <a:pt x="320" y="0"/>
                          </a:lnTo>
                          <a:close/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333333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8579" name=""/>
                    <p:cNvSpPr/>
                    <p:nvPr/>
                  </p:nvSpPr>
                  <p:spPr>
                    <a:xfrm>
                      <a:off x="4306680" y="1200960"/>
                      <a:ext cx="2196000" cy="1362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528" h="1879">
                          <a:moveTo>
                            <a:pt x="320" y="0"/>
                          </a:moveTo>
                          <a:lnTo>
                            <a:pt x="54" y="208"/>
                          </a:lnTo>
                          <a:lnTo>
                            <a:pt x="0" y="721"/>
                          </a:lnTo>
                          <a:lnTo>
                            <a:pt x="40" y="717"/>
                          </a:lnTo>
                          <a:lnTo>
                            <a:pt x="40" y="746"/>
                          </a:lnTo>
                          <a:lnTo>
                            <a:pt x="51" y="757"/>
                          </a:lnTo>
                          <a:lnTo>
                            <a:pt x="43" y="796"/>
                          </a:lnTo>
                          <a:lnTo>
                            <a:pt x="61" y="811"/>
                          </a:lnTo>
                          <a:lnTo>
                            <a:pt x="69" y="846"/>
                          </a:lnTo>
                          <a:lnTo>
                            <a:pt x="137" y="857"/>
                          </a:lnTo>
                          <a:lnTo>
                            <a:pt x="158" y="886"/>
                          </a:lnTo>
                          <a:lnTo>
                            <a:pt x="183" y="879"/>
                          </a:lnTo>
                          <a:lnTo>
                            <a:pt x="201" y="846"/>
                          </a:lnTo>
                          <a:lnTo>
                            <a:pt x="298" y="857"/>
                          </a:lnTo>
                          <a:lnTo>
                            <a:pt x="298" y="897"/>
                          </a:lnTo>
                          <a:lnTo>
                            <a:pt x="320" y="900"/>
                          </a:lnTo>
                          <a:lnTo>
                            <a:pt x="323" y="886"/>
                          </a:lnTo>
                          <a:lnTo>
                            <a:pt x="355" y="886"/>
                          </a:lnTo>
                          <a:lnTo>
                            <a:pt x="395" y="936"/>
                          </a:lnTo>
                          <a:lnTo>
                            <a:pt x="445" y="936"/>
                          </a:lnTo>
                          <a:lnTo>
                            <a:pt x="488" y="936"/>
                          </a:lnTo>
                          <a:lnTo>
                            <a:pt x="477" y="904"/>
                          </a:lnTo>
                          <a:lnTo>
                            <a:pt x="506" y="889"/>
                          </a:lnTo>
                          <a:lnTo>
                            <a:pt x="527" y="911"/>
                          </a:lnTo>
                          <a:lnTo>
                            <a:pt x="578" y="911"/>
                          </a:lnTo>
                          <a:lnTo>
                            <a:pt x="639" y="936"/>
                          </a:lnTo>
                          <a:lnTo>
                            <a:pt x="707" y="889"/>
                          </a:lnTo>
                          <a:lnTo>
                            <a:pt x="692" y="846"/>
                          </a:lnTo>
                          <a:lnTo>
                            <a:pt x="750" y="843"/>
                          </a:lnTo>
                          <a:lnTo>
                            <a:pt x="750" y="807"/>
                          </a:lnTo>
                          <a:lnTo>
                            <a:pt x="761" y="800"/>
                          </a:lnTo>
                          <a:lnTo>
                            <a:pt x="796" y="814"/>
                          </a:lnTo>
                          <a:lnTo>
                            <a:pt x="800" y="796"/>
                          </a:lnTo>
                          <a:lnTo>
                            <a:pt x="786" y="753"/>
                          </a:lnTo>
                          <a:lnTo>
                            <a:pt x="804" y="753"/>
                          </a:lnTo>
                          <a:lnTo>
                            <a:pt x="832" y="768"/>
                          </a:lnTo>
                          <a:lnTo>
                            <a:pt x="893" y="778"/>
                          </a:lnTo>
                          <a:lnTo>
                            <a:pt x="925" y="768"/>
                          </a:lnTo>
                          <a:lnTo>
                            <a:pt x="943" y="757"/>
                          </a:lnTo>
                          <a:lnTo>
                            <a:pt x="1019" y="775"/>
                          </a:lnTo>
                          <a:lnTo>
                            <a:pt x="1029" y="825"/>
                          </a:lnTo>
                          <a:lnTo>
                            <a:pt x="1058" y="861"/>
                          </a:lnTo>
                          <a:lnTo>
                            <a:pt x="1058" y="893"/>
                          </a:lnTo>
                          <a:lnTo>
                            <a:pt x="1151" y="893"/>
                          </a:lnTo>
                          <a:lnTo>
                            <a:pt x="1166" y="875"/>
                          </a:lnTo>
                          <a:lnTo>
                            <a:pt x="1194" y="879"/>
                          </a:lnTo>
                          <a:lnTo>
                            <a:pt x="1198" y="915"/>
                          </a:lnTo>
                          <a:lnTo>
                            <a:pt x="1191" y="936"/>
                          </a:lnTo>
                          <a:lnTo>
                            <a:pt x="1212" y="961"/>
                          </a:lnTo>
                          <a:lnTo>
                            <a:pt x="1227" y="983"/>
                          </a:lnTo>
                          <a:lnTo>
                            <a:pt x="1245" y="983"/>
                          </a:lnTo>
                          <a:lnTo>
                            <a:pt x="1252" y="993"/>
                          </a:lnTo>
                          <a:lnTo>
                            <a:pt x="1234" y="1015"/>
                          </a:lnTo>
                          <a:lnTo>
                            <a:pt x="1230" y="1054"/>
                          </a:lnTo>
                          <a:lnTo>
                            <a:pt x="1259" y="1044"/>
                          </a:lnTo>
                          <a:lnTo>
                            <a:pt x="1266" y="1062"/>
                          </a:lnTo>
                          <a:lnTo>
                            <a:pt x="1252" y="1072"/>
                          </a:lnTo>
                          <a:lnTo>
                            <a:pt x="1252" y="1094"/>
                          </a:lnTo>
                          <a:lnTo>
                            <a:pt x="1266" y="1097"/>
                          </a:lnTo>
                          <a:lnTo>
                            <a:pt x="1273" y="1119"/>
                          </a:lnTo>
                          <a:lnTo>
                            <a:pt x="1424" y="1133"/>
                          </a:lnTo>
                          <a:lnTo>
                            <a:pt x="1506" y="1123"/>
                          </a:lnTo>
                          <a:lnTo>
                            <a:pt x="1513" y="1141"/>
                          </a:lnTo>
                          <a:lnTo>
                            <a:pt x="1553" y="1141"/>
                          </a:lnTo>
                          <a:lnTo>
                            <a:pt x="1571" y="1158"/>
                          </a:lnTo>
                          <a:lnTo>
                            <a:pt x="1610" y="1126"/>
                          </a:lnTo>
                          <a:lnTo>
                            <a:pt x="1628" y="1148"/>
                          </a:lnTo>
                          <a:lnTo>
                            <a:pt x="1675" y="1151"/>
                          </a:lnTo>
                          <a:lnTo>
                            <a:pt x="1682" y="1166"/>
                          </a:lnTo>
                          <a:lnTo>
                            <a:pt x="1703" y="1155"/>
                          </a:lnTo>
                          <a:lnTo>
                            <a:pt x="1725" y="1148"/>
                          </a:lnTo>
                          <a:lnTo>
                            <a:pt x="1764" y="1198"/>
                          </a:lnTo>
                          <a:lnTo>
                            <a:pt x="1761" y="1216"/>
                          </a:lnTo>
                          <a:lnTo>
                            <a:pt x="1786" y="1216"/>
                          </a:lnTo>
                          <a:lnTo>
                            <a:pt x="1782" y="1248"/>
                          </a:lnTo>
                          <a:lnTo>
                            <a:pt x="1818" y="1244"/>
                          </a:lnTo>
                          <a:lnTo>
                            <a:pt x="1822" y="1273"/>
                          </a:lnTo>
                          <a:lnTo>
                            <a:pt x="1865" y="1305"/>
                          </a:lnTo>
                          <a:lnTo>
                            <a:pt x="1879" y="1331"/>
                          </a:lnTo>
                          <a:lnTo>
                            <a:pt x="1858" y="1338"/>
                          </a:lnTo>
                          <a:lnTo>
                            <a:pt x="1822" y="1327"/>
                          </a:lnTo>
                          <a:lnTo>
                            <a:pt x="1847" y="1348"/>
                          </a:lnTo>
                          <a:lnTo>
                            <a:pt x="1840" y="1377"/>
                          </a:lnTo>
                          <a:lnTo>
                            <a:pt x="1822" y="1388"/>
                          </a:lnTo>
                          <a:lnTo>
                            <a:pt x="1800" y="1370"/>
                          </a:lnTo>
                          <a:lnTo>
                            <a:pt x="1775" y="1363"/>
                          </a:lnTo>
                          <a:lnTo>
                            <a:pt x="1764" y="1366"/>
                          </a:lnTo>
                          <a:lnTo>
                            <a:pt x="1750" y="1388"/>
                          </a:lnTo>
                          <a:lnTo>
                            <a:pt x="1718" y="1359"/>
                          </a:lnTo>
                          <a:lnTo>
                            <a:pt x="1729" y="1341"/>
                          </a:lnTo>
                          <a:lnTo>
                            <a:pt x="1721" y="1327"/>
                          </a:lnTo>
                          <a:lnTo>
                            <a:pt x="1693" y="1334"/>
                          </a:lnTo>
                          <a:lnTo>
                            <a:pt x="1686" y="1323"/>
                          </a:lnTo>
                          <a:lnTo>
                            <a:pt x="1682" y="1305"/>
                          </a:lnTo>
                          <a:lnTo>
                            <a:pt x="1668" y="1295"/>
                          </a:lnTo>
                          <a:lnTo>
                            <a:pt x="1625" y="1302"/>
                          </a:lnTo>
                          <a:lnTo>
                            <a:pt x="1639" y="1327"/>
                          </a:lnTo>
                          <a:lnTo>
                            <a:pt x="1664" y="1345"/>
                          </a:lnTo>
                          <a:lnTo>
                            <a:pt x="1689" y="1348"/>
                          </a:lnTo>
                          <a:lnTo>
                            <a:pt x="1689" y="1392"/>
                          </a:lnTo>
                          <a:lnTo>
                            <a:pt x="1678" y="1417"/>
                          </a:lnTo>
                          <a:lnTo>
                            <a:pt x="1675" y="1452"/>
                          </a:lnTo>
                          <a:lnTo>
                            <a:pt x="1657" y="1467"/>
                          </a:lnTo>
                          <a:lnTo>
                            <a:pt x="1664" y="1521"/>
                          </a:lnTo>
                          <a:lnTo>
                            <a:pt x="1689" y="1539"/>
                          </a:lnTo>
                          <a:lnTo>
                            <a:pt x="1675" y="1549"/>
                          </a:lnTo>
                          <a:lnTo>
                            <a:pt x="1675" y="1610"/>
                          </a:lnTo>
                          <a:lnTo>
                            <a:pt x="1657" y="1632"/>
                          </a:lnTo>
                          <a:lnTo>
                            <a:pt x="1664" y="1657"/>
                          </a:lnTo>
                          <a:lnTo>
                            <a:pt x="1614" y="1671"/>
                          </a:lnTo>
                          <a:lnTo>
                            <a:pt x="1564" y="1811"/>
                          </a:lnTo>
                          <a:lnTo>
                            <a:pt x="1531" y="1811"/>
                          </a:lnTo>
                          <a:lnTo>
                            <a:pt x="1553" y="1854"/>
                          </a:lnTo>
                          <a:lnTo>
                            <a:pt x="1567" y="1879"/>
                          </a:lnTo>
                          <a:lnTo>
                            <a:pt x="1574" y="1843"/>
                          </a:lnTo>
                          <a:lnTo>
                            <a:pt x="1639" y="1861"/>
                          </a:lnTo>
                          <a:lnTo>
                            <a:pt x="1635" y="1833"/>
                          </a:lnTo>
                          <a:lnTo>
                            <a:pt x="1657" y="1836"/>
                          </a:lnTo>
                          <a:lnTo>
                            <a:pt x="1678" y="1800"/>
                          </a:lnTo>
                          <a:lnTo>
                            <a:pt x="1671" y="1779"/>
                          </a:lnTo>
                          <a:lnTo>
                            <a:pt x="1707" y="1772"/>
                          </a:lnTo>
                          <a:lnTo>
                            <a:pt x="1732" y="1718"/>
                          </a:lnTo>
                          <a:lnTo>
                            <a:pt x="1786" y="1721"/>
                          </a:lnTo>
                          <a:lnTo>
                            <a:pt x="1829" y="1714"/>
                          </a:lnTo>
                          <a:lnTo>
                            <a:pt x="1876" y="1711"/>
                          </a:lnTo>
                          <a:lnTo>
                            <a:pt x="1883" y="1675"/>
                          </a:lnTo>
                          <a:lnTo>
                            <a:pt x="1908" y="1657"/>
                          </a:lnTo>
                          <a:lnTo>
                            <a:pt x="1944" y="1639"/>
                          </a:lnTo>
                          <a:lnTo>
                            <a:pt x="1958" y="1625"/>
                          </a:lnTo>
                          <a:lnTo>
                            <a:pt x="1980" y="1639"/>
                          </a:lnTo>
                          <a:lnTo>
                            <a:pt x="2012" y="1603"/>
                          </a:lnTo>
                          <a:lnTo>
                            <a:pt x="2001" y="1585"/>
                          </a:lnTo>
                          <a:lnTo>
                            <a:pt x="1972" y="1582"/>
                          </a:lnTo>
                          <a:lnTo>
                            <a:pt x="1947" y="1585"/>
                          </a:lnTo>
                          <a:lnTo>
                            <a:pt x="1933" y="1600"/>
                          </a:lnTo>
                          <a:lnTo>
                            <a:pt x="1904" y="1596"/>
                          </a:lnTo>
                          <a:lnTo>
                            <a:pt x="1919" y="1574"/>
                          </a:lnTo>
                          <a:lnTo>
                            <a:pt x="1922" y="1521"/>
                          </a:lnTo>
                          <a:lnTo>
                            <a:pt x="1944" y="1513"/>
                          </a:lnTo>
                          <a:lnTo>
                            <a:pt x="1976" y="1463"/>
                          </a:lnTo>
                          <a:lnTo>
                            <a:pt x="2012" y="1460"/>
                          </a:lnTo>
                          <a:lnTo>
                            <a:pt x="2048" y="1435"/>
                          </a:lnTo>
                          <a:lnTo>
                            <a:pt x="2094" y="1427"/>
                          </a:lnTo>
                          <a:lnTo>
                            <a:pt x="2109" y="1406"/>
                          </a:lnTo>
                          <a:lnTo>
                            <a:pt x="2145" y="1406"/>
                          </a:lnTo>
                          <a:lnTo>
                            <a:pt x="2162" y="1377"/>
                          </a:lnTo>
                          <a:lnTo>
                            <a:pt x="2177" y="1377"/>
                          </a:lnTo>
                          <a:lnTo>
                            <a:pt x="2173" y="1406"/>
                          </a:lnTo>
                          <a:lnTo>
                            <a:pt x="2231" y="1402"/>
                          </a:lnTo>
                          <a:lnTo>
                            <a:pt x="2231" y="1388"/>
                          </a:lnTo>
                          <a:lnTo>
                            <a:pt x="2220" y="1374"/>
                          </a:lnTo>
                          <a:lnTo>
                            <a:pt x="2248" y="1352"/>
                          </a:lnTo>
                          <a:lnTo>
                            <a:pt x="2284" y="1331"/>
                          </a:lnTo>
                          <a:lnTo>
                            <a:pt x="2309" y="1327"/>
                          </a:lnTo>
                          <a:lnTo>
                            <a:pt x="2306" y="1302"/>
                          </a:lnTo>
                          <a:lnTo>
                            <a:pt x="2338" y="1273"/>
                          </a:lnTo>
                          <a:lnTo>
                            <a:pt x="2370" y="1255"/>
                          </a:lnTo>
                          <a:lnTo>
                            <a:pt x="2370" y="1201"/>
                          </a:lnTo>
                          <a:lnTo>
                            <a:pt x="2403" y="1176"/>
                          </a:lnTo>
                          <a:lnTo>
                            <a:pt x="2467" y="1141"/>
                          </a:lnTo>
                          <a:lnTo>
                            <a:pt x="2528" y="1119"/>
                          </a:lnTo>
                          <a:lnTo>
                            <a:pt x="2471" y="1108"/>
                          </a:lnTo>
                          <a:lnTo>
                            <a:pt x="2428" y="1105"/>
                          </a:lnTo>
                          <a:lnTo>
                            <a:pt x="2395" y="1083"/>
                          </a:lnTo>
                          <a:lnTo>
                            <a:pt x="2399" y="1058"/>
                          </a:lnTo>
                          <a:lnTo>
                            <a:pt x="2403" y="1040"/>
                          </a:lnTo>
                          <a:lnTo>
                            <a:pt x="2374" y="1033"/>
                          </a:lnTo>
                          <a:lnTo>
                            <a:pt x="2360" y="1044"/>
                          </a:lnTo>
                          <a:lnTo>
                            <a:pt x="2324" y="1062"/>
                          </a:lnTo>
                          <a:lnTo>
                            <a:pt x="2266" y="1040"/>
                          </a:lnTo>
                          <a:lnTo>
                            <a:pt x="2263" y="1015"/>
                          </a:lnTo>
                          <a:lnTo>
                            <a:pt x="2263" y="990"/>
                          </a:lnTo>
                          <a:lnTo>
                            <a:pt x="2252" y="976"/>
                          </a:lnTo>
                          <a:lnTo>
                            <a:pt x="2180" y="990"/>
                          </a:lnTo>
                          <a:lnTo>
                            <a:pt x="2177" y="936"/>
                          </a:lnTo>
                          <a:lnTo>
                            <a:pt x="2137" y="936"/>
                          </a:lnTo>
                          <a:lnTo>
                            <a:pt x="2091" y="904"/>
                          </a:lnTo>
                          <a:lnTo>
                            <a:pt x="2055" y="915"/>
                          </a:lnTo>
                          <a:lnTo>
                            <a:pt x="2033" y="936"/>
                          </a:lnTo>
                          <a:lnTo>
                            <a:pt x="1983" y="936"/>
                          </a:lnTo>
                          <a:lnTo>
                            <a:pt x="1969" y="897"/>
                          </a:lnTo>
                          <a:lnTo>
                            <a:pt x="1976" y="850"/>
                          </a:lnTo>
                          <a:lnTo>
                            <a:pt x="1865" y="811"/>
                          </a:lnTo>
                          <a:lnTo>
                            <a:pt x="1843" y="782"/>
                          </a:lnTo>
                          <a:lnTo>
                            <a:pt x="1707" y="710"/>
                          </a:lnTo>
                          <a:lnTo>
                            <a:pt x="1700" y="4"/>
                          </a:lnTo>
                          <a:lnTo>
                            <a:pt x="320" y="0"/>
                          </a:lnTo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333333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sp>
                <p:nvSpPr>
                  <p:cNvPr id="8580" name=""/>
                  <p:cNvSpPr/>
                  <p:nvPr/>
                </p:nvSpPr>
                <p:spPr>
                  <a:xfrm>
                    <a:off x="5742360" y="2253240"/>
                    <a:ext cx="13680" cy="11160"/>
                  </a:xfrm>
                  <a:prstGeom prst="rect">
                    <a:avLst/>
                  </a:pr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5640" bIns="-35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8581" name=""/>
                <p:cNvGrpSpPr/>
                <p:nvPr/>
              </p:nvGrpSpPr>
              <p:grpSpPr>
                <a:xfrm>
                  <a:off x="5783040" y="1200960"/>
                  <a:ext cx="1621080" cy="813600"/>
                  <a:chOff x="5783040" y="1200960"/>
                  <a:chExt cx="1621080" cy="813600"/>
                </a:xfrm>
              </p:grpSpPr>
              <p:sp>
                <p:nvSpPr>
                  <p:cNvPr id="8582" name=""/>
                  <p:cNvSpPr/>
                  <p:nvPr/>
                </p:nvSpPr>
                <p:spPr>
                  <a:xfrm>
                    <a:off x="5783040" y="1200960"/>
                    <a:ext cx="1621080" cy="813600"/>
                  </a:xfrm>
                  <a:custGeom>
                    <a:avLst/>
                    <a:gdLst/>
                    <a:ahLst/>
                    <a:rect l="l" t="t" r="r" b="b"/>
                    <a:pathLst>
                      <a:path w="1868" h="1123">
                        <a:moveTo>
                          <a:pt x="7" y="219"/>
                        </a:moveTo>
                        <a:lnTo>
                          <a:pt x="7" y="710"/>
                        </a:lnTo>
                        <a:lnTo>
                          <a:pt x="90" y="753"/>
                        </a:lnTo>
                        <a:lnTo>
                          <a:pt x="150" y="782"/>
                        </a:lnTo>
                        <a:lnTo>
                          <a:pt x="161" y="811"/>
                        </a:lnTo>
                        <a:lnTo>
                          <a:pt x="258" y="839"/>
                        </a:lnTo>
                        <a:lnTo>
                          <a:pt x="280" y="854"/>
                        </a:lnTo>
                        <a:lnTo>
                          <a:pt x="265" y="904"/>
                        </a:lnTo>
                        <a:lnTo>
                          <a:pt x="305" y="936"/>
                        </a:lnTo>
                        <a:lnTo>
                          <a:pt x="358" y="915"/>
                        </a:lnTo>
                        <a:lnTo>
                          <a:pt x="398" y="911"/>
                        </a:lnTo>
                        <a:lnTo>
                          <a:pt x="441" y="936"/>
                        </a:lnTo>
                        <a:lnTo>
                          <a:pt x="477" y="936"/>
                        </a:lnTo>
                        <a:lnTo>
                          <a:pt x="484" y="990"/>
                        </a:lnTo>
                        <a:lnTo>
                          <a:pt x="505" y="986"/>
                        </a:lnTo>
                        <a:lnTo>
                          <a:pt x="548" y="979"/>
                        </a:lnTo>
                        <a:lnTo>
                          <a:pt x="563" y="1001"/>
                        </a:lnTo>
                        <a:lnTo>
                          <a:pt x="566" y="1044"/>
                        </a:lnTo>
                        <a:lnTo>
                          <a:pt x="624" y="1062"/>
                        </a:lnTo>
                        <a:lnTo>
                          <a:pt x="660" y="1047"/>
                        </a:lnTo>
                        <a:lnTo>
                          <a:pt x="678" y="1033"/>
                        </a:lnTo>
                        <a:lnTo>
                          <a:pt x="703" y="1047"/>
                        </a:lnTo>
                        <a:lnTo>
                          <a:pt x="699" y="1087"/>
                        </a:lnTo>
                        <a:lnTo>
                          <a:pt x="728" y="1105"/>
                        </a:lnTo>
                        <a:lnTo>
                          <a:pt x="832" y="1119"/>
                        </a:lnTo>
                        <a:lnTo>
                          <a:pt x="864" y="1115"/>
                        </a:lnTo>
                        <a:lnTo>
                          <a:pt x="900" y="1123"/>
                        </a:lnTo>
                        <a:lnTo>
                          <a:pt x="929" y="1105"/>
                        </a:lnTo>
                        <a:lnTo>
                          <a:pt x="1033" y="1083"/>
                        </a:lnTo>
                        <a:lnTo>
                          <a:pt x="1119" y="1054"/>
                        </a:lnTo>
                        <a:lnTo>
                          <a:pt x="1115" y="1019"/>
                        </a:lnTo>
                        <a:lnTo>
                          <a:pt x="1126" y="1001"/>
                        </a:lnTo>
                        <a:lnTo>
                          <a:pt x="1154" y="997"/>
                        </a:lnTo>
                        <a:lnTo>
                          <a:pt x="1183" y="1004"/>
                        </a:lnTo>
                        <a:lnTo>
                          <a:pt x="1219" y="936"/>
                        </a:lnTo>
                        <a:lnTo>
                          <a:pt x="1215" y="879"/>
                        </a:lnTo>
                        <a:lnTo>
                          <a:pt x="1233" y="836"/>
                        </a:lnTo>
                        <a:lnTo>
                          <a:pt x="1212" y="735"/>
                        </a:lnTo>
                        <a:lnTo>
                          <a:pt x="1251" y="606"/>
                        </a:lnTo>
                        <a:lnTo>
                          <a:pt x="1266" y="599"/>
                        </a:lnTo>
                        <a:lnTo>
                          <a:pt x="1262" y="577"/>
                        </a:lnTo>
                        <a:lnTo>
                          <a:pt x="1294" y="570"/>
                        </a:lnTo>
                        <a:lnTo>
                          <a:pt x="1312" y="603"/>
                        </a:lnTo>
                        <a:lnTo>
                          <a:pt x="1348" y="599"/>
                        </a:lnTo>
                        <a:lnTo>
                          <a:pt x="1384" y="588"/>
                        </a:lnTo>
                        <a:lnTo>
                          <a:pt x="1387" y="560"/>
                        </a:lnTo>
                        <a:lnTo>
                          <a:pt x="1405" y="560"/>
                        </a:lnTo>
                        <a:lnTo>
                          <a:pt x="1405" y="599"/>
                        </a:lnTo>
                        <a:lnTo>
                          <a:pt x="1477" y="628"/>
                        </a:lnTo>
                        <a:lnTo>
                          <a:pt x="1509" y="789"/>
                        </a:lnTo>
                        <a:lnTo>
                          <a:pt x="1549" y="771"/>
                        </a:lnTo>
                        <a:lnTo>
                          <a:pt x="1563" y="768"/>
                        </a:lnTo>
                        <a:lnTo>
                          <a:pt x="1563" y="739"/>
                        </a:lnTo>
                        <a:lnTo>
                          <a:pt x="1542" y="732"/>
                        </a:lnTo>
                        <a:lnTo>
                          <a:pt x="1542" y="714"/>
                        </a:lnTo>
                        <a:lnTo>
                          <a:pt x="1563" y="710"/>
                        </a:lnTo>
                        <a:lnTo>
                          <a:pt x="1581" y="717"/>
                        </a:lnTo>
                        <a:lnTo>
                          <a:pt x="1599" y="696"/>
                        </a:lnTo>
                        <a:lnTo>
                          <a:pt x="1595" y="664"/>
                        </a:lnTo>
                        <a:lnTo>
                          <a:pt x="1574" y="646"/>
                        </a:lnTo>
                        <a:lnTo>
                          <a:pt x="1578" y="621"/>
                        </a:lnTo>
                        <a:lnTo>
                          <a:pt x="1595" y="603"/>
                        </a:lnTo>
                        <a:lnTo>
                          <a:pt x="1621" y="606"/>
                        </a:lnTo>
                        <a:lnTo>
                          <a:pt x="1656" y="653"/>
                        </a:lnTo>
                        <a:lnTo>
                          <a:pt x="1674" y="642"/>
                        </a:lnTo>
                        <a:lnTo>
                          <a:pt x="1717" y="595"/>
                        </a:lnTo>
                        <a:lnTo>
                          <a:pt x="1717" y="570"/>
                        </a:lnTo>
                        <a:lnTo>
                          <a:pt x="1789" y="470"/>
                        </a:lnTo>
                        <a:lnTo>
                          <a:pt x="1789" y="438"/>
                        </a:lnTo>
                        <a:lnTo>
                          <a:pt x="1785" y="416"/>
                        </a:lnTo>
                        <a:lnTo>
                          <a:pt x="1803" y="416"/>
                        </a:lnTo>
                        <a:lnTo>
                          <a:pt x="1818" y="427"/>
                        </a:lnTo>
                        <a:lnTo>
                          <a:pt x="1868" y="416"/>
                        </a:lnTo>
                        <a:lnTo>
                          <a:pt x="1868" y="0"/>
                        </a:lnTo>
                        <a:lnTo>
                          <a:pt x="0" y="4"/>
                        </a:lnTo>
                        <a:lnTo>
                          <a:pt x="7" y="219"/>
                        </a:lnTo>
                        <a:close/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8583" name=""/>
                  <p:cNvSpPr/>
                  <p:nvPr/>
                </p:nvSpPr>
                <p:spPr>
                  <a:xfrm>
                    <a:off x="5783040" y="1200960"/>
                    <a:ext cx="1621080" cy="813600"/>
                  </a:xfrm>
                  <a:custGeom>
                    <a:avLst/>
                    <a:gdLst/>
                    <a:ahLst/>
                    <a:rect l="l" t="t" r="r" b="b"/>
                    <a:pathLst>
                      <a:path w="1868" h="1123">
                        <a:moveTo>
                          <a:pt x="7" y="219"/>
                        </a:moveTo>
                        <a:lnTo>
                          <a:pt x="7" y="710"/>
                        </a:lnTo>
                        <a:lnTo>
                          <a:pt x="90" y="753"/>
                        </a:lnTo>
                        <a:lnTo>
                          <a:pt x="150" y="782"/>
                        </a:lnTo>
                        <a:lnTo>
                          <a:pt x="161" y="811"/>
                        </a:lnTo>
                        <a:lnTo>
                          <a:pt x="258" y="839"/>
                        </a:lnTo>
                        <a:lnTo>
                          <a:pt x="280" y="854"/>
                        </a:lnTo>
                        <a:lnTo>
                          <a:pt x="265" y="904"/>
                        </a:lnTo>
                        <a:lnTo>
                          <a:pt x="305" y="936"/>
                        </a:lnTo>
                        <a:lnTo>
                          <a:pt x="358" y="915"/>
                        </a:lnTo>
                        <a:lnTo>
                          <a:pt x="398" y="911"/>
                        </a:lnTo>
                        <a:lnTo>
                          <a:pt x="441" y="936"/>
                        </a:lnTo>
                        <a:lnTo>
                          <a:pt x="477" y="936"/>
                        </a:lnTo>
                        <a:lnTo>
                          <a:pt x="484" y="990"/>
                        </a:lnTo>
                        <a:lnTo>
                          <a:pt x="505" y="986"/>
                        </a:lnTo>
                        <a:lnTo>
                          <a:pt x="548" y="979"/>
                        </a:lnTo>
                        <a:lnTo>
                          <a:pt x="563" y="1001"/>
                        </a:lnTo>
                        <a:lnTo>
                          <a:pt x="566" y="1044"/>
                        </a:lnTo>
                        <a:lnTo>
                          <a:pt x="624" y="1062"/>
                        </a:lnTo>
                        <a:lnTo>
                          <a:pt x="660" y="1047"/>
                        </a:lnTo>
                        <a:lnTo>
                          <a:pt x="678" y="1033"/>
                        </a:lnTo>
                        <a:lnTo>
                          <a:pt x="703" y="1047"/>
                        </a:lnTo>
                        <a:lnTo>
                          <a:pt x="699" y="1087"/>
                        </a:lnTo>
                        <a:lnTo>
                          <a:pt x="728" y="1105"/>
                        </a:lnTo>
                        <a:lnTo>
                          <a:pt x="832" y="1119"/>
                        </a:lnTo>
                        <a:lnTo>
                          <a:pt x="864" y="1115"/>
                        </a:lnTo>
                        <a:lnTo>
                          <a:pt x="900" y="1123"/>
                        </a:lnTo>
                        <a:lnTo>
                          <a:pt x="929" y="1105"/>
                        </a:lnTo>
                        <a:lnTo>
                          <a:pt x="1033" y="1083"/>
                        </a:lnTo>
                        <a:lnTo>
                          <a:pt x="1119" y="1054"/>
                        </a:lnTo>
                        <a:lnTo>
                          <a:pt x="1115" y="1019"/>
                        </a:lnTo>
                        <a:lnTo>
                          <a:pt x="1126" y="1001"/>
                        </a:lnTo>
                        <a:lnTo>
                          <a:pt x="1154" y="997"/>
                        </a:lnTo>
                        <a:lnTo>
                          <a:pt x="1183" y="1004"/>
                        </a:lnTo>
                        <a:lnTo>
                          <a:pt x="1219" y="936"/>
                        </a:lnTo>
                        <a:lnTo>
                          <a:pt x="1215" y="879"/>
                        </a:lnTo>
                        <a:lnTo>
                          <a:pt x="1233" y="836"/>
                        </a:lnTo>
                        <a:lnTo>
                          <a:pt x="1212" y="735"/>
                        </a:lnTo>
                        <a:lnTo>
                          <a:pt x="1251" y="606"/>
                        </a:lnTo>
                        <a:lnTo>
                          <a:pt x="1266" y="599"/>
                        </a:lnTo>
                        <a:lnTo>
                          <a:pt x="1262" y="577"/>
                        </a:lnTo>
                        <a:lnTo>
                          <a:pt x="1294" y="570"/>
                        </a:lnTo>
                        <a:lnTo>
                          <a:pt x="1312" y="603"/>
                        </a:lnTo>
                        <a:lnTo>
                          <a:pt x="1348" y="599"/>
                        </a:lnTo>
                        <a:lnTo>
                          <a:pt x="1384" y="588"/>
                        </a:lnTo>
                        <a:lnTo>
                          <a:pt x="1387" y="560"/>
                        </a:lnTo>
                        <a:lnTo>
                          <a:pt x="1405" y="560"/>
                        </a:lnTo>
                        <a:lnTo>
                          <a:pt x="1405" y="599"/>
                        </a:lnTo>
                        <a:lnTo>
                          <a:pt x="1477" y="628"/>
                        </a:lnTo>
                        <a:lnTo>
                          <a:pt x="1509" y="789"/>
                        </a:lnTo>
                        <a:lnTo>
                          <a:pt x="1549" y="771"/>
                        </a:lnTo>
                        <a:lnTo>
                          <a:pt x="1563" y="768"/>
                        </a:lnTo>
                        <a:lnTo>
                          <a:pt x="1563" y="739"/>
                        </a:lnTo>
                        <a:lnTo>
                          <a:pt x="1542" y="732"/>
                        </a:lnTo>
                        <a:lnTo>
                          <a:pt x="1542" y="714"/>
                        </a:lnTo>
                        <a:lnTo>
                          <a:pt x="1563" y="710"/>
                        </a:lnTo>
                        <a:lnTo>
                          <a:pt x="1581" y="717"/>
                        </a:lnTo>
                        <a:lnTo>
                          <a:pt x="1599" y="696"/>
                        </a:lnTo>
                        <a:lnTo>
                          <a:pt x="1595" y="664"/>
                        </a:lnTo>
                        <a:lnTo>
                          <a:pt x="1574" y="646"/>
                        </a:lnTo>
                        <a:lnTo>
                          <a:pt x="1578" y="621"/>
                        </a:lnTo>
                        <a:lnTo>
                          <a:pt x="1595" y="603"/>
                        </a:lnTo>
                        <a:lnTo>
                          <a:pt x="1621" y="606"/>
                        </a:lnTo>
                        <a:lnTo>
                          <a:pt x="1656" y="653"/>
                        </a:lnTo>
                        <a:lnTo>
                          <a:pt x="1674" y="642"/>
                        </a:lnTo>
                        <a:lnTo>
                          <a:pt x="1717" y="595"/>
                        </a:lnTo>
                        <a:lnTo>
                          <a:pt x="1717" y="570"/>
                        </a:lnTo>
                        <a:lnTo>
                          <a:pt x="1789" y="470"/>
                        </a:lnTo>
                        <a:lnTo>
                          <a:pt x="1789" y="438"/>
                        </a:lnTo>
                        <a:lnTo>
                          <a:pt x="1785" y="416"/>
                        </a:lnTo>
                        <a:lnTo>
                          <a:pt x="1803" y="416"/>
                        </a:lnTo>
                        <a:lnTo>
                          <a:pt x="1818" y="427"/>
                        </a:lnTo>
                        <a:lnTo>
                          <a:pt x="1868" y="416"/>
                        </a:lnTo>
                        <a:lnTo>
                          <a:pt x="1868" y="0"/>
                        </a:lnTo>
                        <a:lnTo>
                          <a:pt x="0" y="4"/>
                        </a:lnTo>
                        <a:lnTo>
                          <a:pt x="7" y="219"/>
                        </a:lnTo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8584" name=""/>
                <p:cNvGrpSpPr/>
                <p:nvPr/>
              </p:nvGrpSpPr>
              <p:grpSpPr>
                <a:xfrm>
                  <a:off x="2968560" y="1198080"/>
                  <a:ext cx="835920" cy="563400"/>
                  <a:chOff x="2968560" y="1198080"/>
                  <a:chExt cx="835920" cy="563400"/>
                </a:xfrm>
              </p:grpSpPr>
              <p:sp>
                <p:nvSpPr>
                  <p:cNvPr id="8585" name=""/>
                  <p:cNvSpPr/>
                  <p:nvPr/>
                </p:nvSpPr>
                <p:spPr>
                  <a:xfrm>
                    <a:off x="2968560" y="1198080"/>
                    <a:ext cx="835920" cy="563400"/>
                  </a:xfrm>
                  <a:custGeom>
                    <a:avLst/>
                    <a:gdLst/>
                    <a:ahLst/>
                    <a:rect l="l" t="t" r="r" b="b"/>
                    <a:pathLst>
                      <a:path w="964" h="778">
                        <a:moveTo>
                          <a:pt x="964" y="0"/>
                        </a:moveTo>
                        <a:lnTo>
                          <a:pt x="129" y="3"/>
                        </a:lnTo>
                        <a:lnTo>
                          <a:pt x="0" y="702"/>
                        </a:lnTo>
                        <a:lnTo>
                          <a:pt x="186" y="720"/>
                        </a:lnTo>
                        <a:lnTo>
                          <a:pt x="527" y="756"/>
                        </a:lnTo>
                        <a:lnTo>
                          <a:pt x="925" y="778"/>
                        </a:lnTo>
                        <a:lnTo>
                          <a:pt x="964" y="0"/>
                        </a:lnTo>
                        <a:close/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8586" name=""/>
                  <p:cNvSpPr/>
                  <p:nvPr/>
                </p:nvSpPr>
                <p:spPr>
                  <a:xfrm>
                    <a:off x="2968560" y="1198080"/>
                    <a:ext cx="835920" cy="563400"/>
                  </a:xfrm>
                  <a:custGeom>
                    <a:avLst/>
                    <a:gdLst/>
                    <a:ahLst/>
                    <a:rect l="l" t="t" r="r" b="b"/>
                    <a:pathLst>
                      <a:path w="964" h="778">
                        <a:moveTo>
                          <a:pt x="964" y="0"/>
                        </a:moveTo>
                        <a:lnTo>
                          <a:pt x="129" y="3"/>
                        </a:lnTo>
                        <a:lnTo>
                          <a:pt x="0" y="702"/>
                        </a:lnTo>
                        <a:lnTo>
                          <a:pt x="186" y="720"/>
                        </a:lnTo>
                        <a:lnTo>
                          <a:pt x="527" y="756"/>
                        </a:lnTo>
                        <a:lnTo>
                          <a:pt x="925" y="778"/>
                        </a:lnTo>
                        <a:lnTo>
                          <a:pt x="964" y="0"/>
                        </a:lnTo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8587" name=""/>
                <p:cNvGrpSpPr/>
                <p:nvPr/>
              </p:nvGrpSpPr>
              <p:grpSpPr>
                <a:xfrm>
                  <a:off x="2133360" y="1195560"/>
                  <a:ext cx="947160" cy="510480"/>
                  <a:chOff x="2133360" y="1195560"/>
                  <a:chExt cx="947160" cy="510480"/>
                </a:xfrm>
              </p:grpSpPr>
              <p:sp>
                <p:nvSpPr>
                  <p:cNvPr id="8588" name=""/>
                  <p:cNvSpPr/>
                  <p:nvPr/>
                </p:nvSpPr>
                <p:spPr>
                  <a:xfrm>
                    <a:off x="2133360" y="1195560"/>
                    <a:ext cx="947160" cy="510480"/>
                  </a:xfrm>
                  <a:custGeom>
                    <a:avLst/>
                    <a:gdLst/>
                    <a:ahLst/>
                    <a:rect l="l" t="t" r="r" b="b"/>
                    <a:pathLst>
                      <a:path w="1094" h="703">
                        <a:moveTo>
                          <a:pt x="1094" y="4"/>
                        </a:moveTo>
                        <a:lnTo>
                          <a:pt x="0" y="0"/>
                        </a:lnTo>
                        <a:lnTo>
                          <a:pt x="97" y="82"/>
                        </a:lnTo>
                        <a:lnTo>
                          <a:pt x="240" y="179"/>
                        </a:lnTo>
                        <a:lnTo>
                          <a:pt x="240" y="190"/>
                        </a:lnTo>
                        <a:lnTo>
                          <a:pt x="348" y="337"/>
                        </a:lnTo>
                        <a:lnTo>
                          <a:pt x="344" y="366"/>
                        </a:lnTo>
                        <a:lnTo>
                          <a:pt x="373" y="409"/>
                        </a:lnTo>
                        <a:lnTo>
                          <a:pt x="420" y="441"/>
                        </a:lnTo>
                        <a:lnTo>
                          <a:pt x="420" y="473"/>
                        </a:lnTo>
                        <a:lnTo>
                          <a:pt x="395" y="524"/>
                        </a:lnTo>
                        <a:lnTo>
                          <a:pt x="384" y="538"/>
                        </a:lnTo>
                        <a:lnTo>
                          <a:pt x="398" y="570"/>
                        </a:lnTo>
                        <a:lnTo>
                          <a:pt x="438" y="588"/>
                        </a:lnTo>
                        <a:lnTo>
                          <a:pt x="459" y="631"/>
                        </a:lnTo>
                        <a:lnTo>
                          <a:pt x="717" y="674"/>
                        </a:lnTo>
                        <a:lnTo>
                          <a:pt x="965" y="703"/>
                        </a:lnTo>
                        <a:lnTo>
                          <a:pt x="1094" y="4"/>
                        </a:lnTo>
                        <a:close/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8589" name=""/>
                  <p:cNvSpPr/>
                  <p:nvPr/>
                </p:nvSpPr>
                <p:spPr>
                  <a:xfrm>
                    <a:off x="2133360" y="1195560"/>
                    <a:ext cx="947160" cy="510480"/>
                  </a:xfrm>
                  <a:custGeom>
                    <a:avLst/>
                    <a:gdLst/>
                    <a:ahLst/>
                    <a:rect l="l" t="t" r="r" b="b"/>
                    <a:pathLst>
                      <a:path w="1094" h="703">
                        <a:moveTo>
                          <a:pt x="1094" y="4"/>
                        </a:moveTo>
                        <a:lnTo>
                          <a:pt x="0" y="0"/>
                        </a:lnTo>
                        <a:lnTo>
                          <a:pt x="97" y="82"/>
                        </a:lnTo>
                        <a:lnTo>
                          <a:pt x="240" y="179"/>
                        </a:lnTo>
                        <a:lnTo>
                          <a:pt x="240" y="190"/>
                        </a:lnTo>
                        <a:lnTo>
                          <a:pt x="348" y="337"/>
                        </a:lnTo>
                        <a:lnTo>
                          <a:pt x="344" y="366"/>
                        </a:lnTo>
                        <a:lnTo>
                          <a:pt x="373" y="409"/>
                        </a:lnTo>
                        <a:lnTo>
                          <a:pt x="420" y="441"/>
                        </a:lnTo>
                        <a:lnTo>
                          <a:pt x="420" y="473"/>
                        </a:lnTo>
                        <a:lnTo>
                          <a:pt x="395" y="524"/>
                        </a:lnTo>
                        <a:lnTo>
                          <a:pt x="384" y="538"/>
                        </a:lnTo>
                        <a:lnTo>
                          <a:pt x="398" y="570"/>
                        </a:lnTo>
                        <a:lnTo>
                          <a:pt x="438" y="588"/>
                        </a:lnTo>
                        <a:lnTo>
                          <a:pt x="459" y="631"/>
                        </a:lnTo>
                        <a:lnTo>
                          <a:pt x="717" y="674"/>
                        </a:lnTo>
                        <a:lnTo>
                          <a:pt x="965" y="703"/>
                        </a:lnTo>
                        <a:lnTo>
                          <a:pt x="1094" y="4"/>
                        </a:lnTo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333333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sp>
              <p:nvSpPr>
                <p:cNvPr id="8590" name=""/>
                <p:cNvSpPr/>
                <p:nvPr/>
              </p:nvSpPr>
              <p:spPr>
                <a:xfrm>
                  <a:off x="1501560" y="1195560"/>
                  <a:ext cx="1028160" cy="457560"/>
                </a:xfrm>
                <a:custGeom>
                  <a:avLst/>
                  <a:gdLst/>
                  <a:ahLst/>
                  <a:rect l="l" t="t" r="r" b="b"/>
                  <a:pathLst>
                    <a:path w="703" h="335">
                      <a:moveTo>
                        <a:pt x="2" y="0"/>
                      </a:moveTo>
                      <a:lnTo>
                        <a:pt x="4" y="10"/>
                      </a:lnTo>
                      <a:lnTo>
                        <a:pt x="0" y="23"/>
                      </a:lnTo>
                      <a:lnTo>
                        <a:pt x="0" y="40"/>
                      </a:lnTo>
                      <a:lnTo>
                        <a:pt x="17" y="59"/>
                      </a:lnTo>
                      <a:lnTo>
                        <a:pt x="32" y="71"/>
                      </a:lnTo>
                      <a:lnTo>
                        <a:pt x="32" y="93"/>
                      </a:lnTo>
                      <a:lnTo>
                        <a:pt x="21" y="124"/>
                      </a:lnTo>
                      <a:lnTo>
                        <a:pt x="19" y="139"/>
                      </a:lnTo>
                      <a:lnTo>
                        <a:pt x="32" y="145"/>
                      </a:lnTo>
                      <a:lnTo>
                        <a:pt x="49" y="141"/>
                      </a:lnTo>
                      <a:lnTo>
                        <a:pt x="49" y="158"/>
                      </a:lnTo>
                      <a:lnTo>
                        <a:pt x="49" y="166"/>
                      </a:lnTo>
                      <a:lnTo>
                        <a:pt x="66" y="166"/>
                      </a:lnTo>
                      <a:lnTo>
                        <a:pt x="77" y="175"/>
                      </a:lnTo>
                      <a:lnTo>
                        <a:pt x="66" y="186"/>
                      </a:lnTo>
                      <a:lnTo>
                        <a:pt x="47" y="197"/>
                      </a:lnTo>
                      <a:lnTo>
                        <a:pt x="39" y="210"/>
                      </a:lnTo>
                      <a:lnTo>
                        <a:pt x="53" y="215"/>
                      </a:lnTo>
                      <a:lnTo>
                        <a:pt x="80" y="212"/>
                      </a:lnTo>
                      <a:lnTo>
                        <a:pt x="93" y="213"/>
                      </a:lnTo>
                      <a:lnTo>
                        <a:pt x="98" y="212"/>
                      </a:lnTo>
                      <a:lnTo>
                        <a:pt x="96" y="219"/>
                      </a:lnTo>
                      <a:lnTo>
                        <a:pt x="362" y="276"/>
                      </a:lnTo>
                      <a:lnTo>
                        <a:pt x="475" y="303"/>
                      </a:lnTo>
                      <a:lnTo>
                        <a:pt x="535" y="308"/>
                      </a:lnTo>
                      <a:lnTo>
                        <a:pt x="703" y="335"/>
                      </a:lnTo>
                      <a:lnTo>
                        <a:pt x="692" y="310"/>
                      </a:lnTo>
                      <a:lnTo>
                        <a:pt x="669" y="305"/>
                      </a:lnTo>
                      <a:lnTo>
                        <a:pt x="659" y="286"/>
                      </a:lnTo>
                      <a:lnTo>
                        <a:pt x="680" y="247"/>
                      </a:lnTo>
                      <a:lnTo>
                        <a:pt x="677" y="232"/>
                      </a:lnTo>
                      <a:lnTo>
                        <a:pt x="654" y="219"/>
                      </a:lnTo>
                      <a:lnTo>
                        <a:pt x="633" y="192"/>
                      </a:lnTo>
                      <a:lnTo>
                        <a:pt x="640" y="179"/>
                      </a:lnTo>
                      <a:lnTo>
                        <a:pt x="571" y="95"/>
                      </a:lnTo>
                      <a:lnTo>
                        <a:pt x="488" y="44"/>
                      </a:lnTo>
                      <a:lnTo>
                        <a:pt x="431" y="0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8591" name=""/>
              <p:cNvSpPr/>
              <p:nvPr/>
            </p:nvSpPr>
            <p:spPr>
              <a:xfrm>
                <a:off x="1386720" y="1460160"/>
                <a:ext cx="799560" cy="508680"/>
              </a:xfrm>
              <a:custGeom>
                <a:avLst/>
                <a:gdLst/>
                <a:ahLst/>
                <a:rect l="l" t="t" r="r" b="b"/>
                <a:pathLst>
                  <a:path w="511" h="377">
                    <a:moveTo>
                      <a:pt x="452" y="376"/>
                    </a:moveTo>
                    <a:lnTo>
                      <a:pt x="386" y="358"/>
                    </a:lnTo>
                    <a:lnTo>
                      <a:pt x="342" y="348"/>
                    </a:lnTo>
                    <a:lnTo>
                      <a:pt x="308" y="352"/>
                    </a:lnTo>
                    <a:lnTo>
                      <a:pt x="290" y="344"/>
                    </a:lnTo>
                    <a:lnTo>
                      <a:pt x="268" y="344"/>
                    </a:lnTo>
                    <a:lnTo>
                      <a:pt x="236" y="350"/>
                    </a:lnTo>
                    <a:lnTo>
                      <a:pt x="204" y="340"/>
                    </a:lnTo>
                    <a:lnTo>
                      <a:pt x="166" y="340"/>
                    </a:lnTo>
                    <a:lnTo>
                      <a:pt x="138" y="332"/>
                    </a:lnTo>
                    <a:lnTo>
                      <a:pt x="90" y="326"/>
                    </a:lnTo>
                    <a:lnTo>
                      <a:pt x="68" y="300"/>
                    </a:lnTo>
                    <a:lnTo>
                      <a:pt x="70" y="268"/>
                    </a:lnTo>
                    <a:lnTo>
                      <a:pt x="56" y="258"/>
                    </a:lnTo>
                    <a:lnTo>
                      <a:pt x="40" y="254"/>
                    </a:lnTo>
                    <a:lnTo>
                      <a:pt x="30" y="238"/>
                    </a:lnTo>
                    <a:lnTo>
                      <a:pt x="6" y="234"/>
                    </a:lnTo>
                    <a:lnTo>
                      <a:pt x="0" y="222"/>
                    </a:lnTo>
                    <a:lnTo>
                      <a:pt x="2" y="206"/>
                    </a:lnTo>
                    <a:lnTo>
                      <a:pt x="14" y="202"/>
                    </a:lnTo>
                    <a:lnTo>
                      <a:pt x="20" y="192"/>
                    </a:lnTo>
                    <a:lnTo>
                      <a:pt x="10" y="164"/>
                    </a:lnTo>
                    <a:lnTo>
                      <a:pt x="12" y="112"/>
                    </a:lnTo>
                    <a:lnTo>
                      <a:pt x="16" y="90"/>
                    </a:lnTo>
                    <a:lnTo>
                      <a:pt x="2" y="58"/>
                    </a:lnTo>
                    <a:lnTo>
                      <a:pt x="2" y="36"/>
                    </a:lnTo>
                    <a:lnTo>
                      <a:pt x="14" y="26"/>
                    </a:lnTo>
                    <a:lnTo>
                      <a:pt x="28" y="30"/>
                    </a:lnTo>
                    <a:lnTo>
                      <a:pt x="46" y="46"/>
                    </a:lnTo>
                    <a:lnTo>
                      <a:pt x="72" y="58"/>
                    </a:lnTo>
                    <a:lnTo>
                      <a:pt x="102" y="62"/>
                    </a:lnTo>
                    <a:lnTo>
                      <a:pt x="116" y="64"/>
                    </a:lnTo>
                    <a:lnTo>
                      <a:pt x="134" y="92"/>
                    </a:lnTo>
                    <a:lnTo>
                      <a:pt x="126" y="102"/>
                    </a:lnTo>
                    <a:lnTo>
                      <a:pt x="124" y="108"/>
                    </a:lnTo>
                    <a:lnTo>
                      <a:pt x="130" y="120"/>
                    </a:lnTo>
                    <a:lnTo>
                      <a:pt x="134" y="124"/>
                    </a:lnTo>
                    <a:lnTo>
                      <a:pt x="114" y="164"/>
                    </a:lnTo>
                    <a:lnTo>
                      <a:pt x="122" y="164"/>
                    </a:lnTo>
                    <a:lnTo>
                      <a:pt x="150" y="164"/>
                    </a:lnTo>
                    <a:lnTo>
                      <a:pt x="146" y="118"/>
                    </a:lnTo>
                    <a:lnTo>
                      <a:pt x="166" y="114"/>
                    </a:lnTo>
                    <a:lnTo>
                      <a:pt x="168" y="100"/>
                    </a:lnTo>
                    <a:lnTo>
                      <a:pt x="160" y="94"/>
                    </a:lnTo>
                    <a:lnTo>
                      <a:pt x="138" y="90"/>
                    </a:lnTo>
                    <a:lnTo>
                      <a:pt x="138" y="80"/>
                    </a:lnTo>
                    <a:lnTo>
                      <a:pt x="164" y="42"/>
                    </a:lnTo>
                    <a:lnTo>
                      <a:pt x="146" y="12"/>
                    </a:lnTo>
                    <a:lnTo>
                      <a:pt x="156" y="0"/>
                    </a:lnTo>
                    <a:lnTo>
                      <a:pt x="510" y="88"/>
                    </a:lnTo>
                    <a:lnTo>
                      <a:pt x="452" y="37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2" name=""/>
              <p:cNvSpPr/>
              <p:nvPr/>
            </p:nvSpPr>
            <p:spPr>
              <a:xfrm>
                <a:off x="1179720" y="1775520"/>
                <a:ext cx="956880" cy="681840"/>
              </a:xfrm>
              <a:custGeom>
                <a:avLst/>
                <a:gdLst/>
                <a:ahLst/>
                <a:rect l="l" t="t" r="r" b="b"/>
                <a:pathLst>
                  <a:path w="613" h="507">
                    <a:moveTo>
                      <a:pt x="520" y="506"/>
                    </a:moveTo>
                    <a:lnTo>
                      <a:pt x="546" y="350"/>
                    </a:lnTo>
                    <a:lnTo>
                      <a:pt x="544" y="324"/>
                    </a:lnTo>
                    <a:lnTo>
                      <a:pt x="554" y="310"/>
                    </a:lnTo>
                    <a:lnTo>
                      <a:pt x="554" y="296"/>
                    </a:lnTo>
                    <a:lnTo>
                      <a:pt x="538" y="284"/>
                    </a:lnTo>
                    <a:lnTo>
                      <a:pt x="538" y="274"/>
                    </a:lnTo>
                    <a:lnTo>
                      <a:pt x="550" y="266"/>
                    </a:lnTo>
                    <a:lnTo>
                      <a:pt x="560" y="256"/>
                    </a:lnTo>
                    <a:lnTo>
                      <a:pt x="574" y="252"/>
                    </a:lnTo>
                    <a:lnTo>
                      <a:pt x="578" y="230"/>
                    </a:lnTo>
                    <a:lnTo>
                      <a:pt x="588" y="216"/>
                    </a:lnTo>
                    <a:lnTo>
                      <a:pt x="598" y="206"/>
                    </a:lnTo>
                    <a:lnTo>
                      <a:pt x="612" y="188"/>
                    </a:lnTo>
                    <a:lnTo>
                      <a:pt x="608" y="168"/>
                    </a:lnTo>
                    <a:lnTo>
                      <a:pt x="588" y="140"/>
                    </a:lnTo>
                    <a:lnTo>
                      <a:pt x="476" y="112"/>
                    </a:lnTo>
                    <a:lnTo>
                      <a:pt x="442" y="116"/>
                    </a:lnTo>
                    <a:lnTo>
                      <a:pt x="420" y="108"/>
                    </a:lnTo>
                    <a:lnTo>
                      <a:pt x="392" y="108"/>
                    </a:lnTo>
                    <a:lnTo>
                      <a:pt x="364" y="116"/>
                    </a:lnTo>
                    <a:lnTo>
                      <a:pt x="332" y="100"/>
                    </a:lnTo>
                    <a:lnTo>
                      <a:pt x="296" y="104"/>
                    </a:lnTo>
                    <a:lnTo>
                      <a:pt x="254" y="92"/>
                    </a:lnTo>
                    <a:lnTo>
                      <a:pt x="228" y="90"/>
                    </a:lnTo>
                    <a:lnTo>
                      <a:pt x="200" y="62"/>
                    </a:lnTo>
                    <a:lnTo>
                      <a:pt x="202" y="32"/>
                    </a:lnTo>
                    <a:lnTo>
                      <a:pt x="186" y="20"/>
                    </a:lnTo>
                    <a:lnTo>
                      <a:pt x="174" y="18"/>
                    </a:lnTo>
                    <a:lnTo>
                      <a:pt x="164" y="4"/>
                    </a:lnTo>
                    <a:lnTo>
                      <a:pt x="142" y="0"/>
                    </a:lnTo>
                    <a:lnTo>
                      <a:pt x="134" y="16"/>
                    </a:lnTo>
                    <a:lnTo>
                      <a:pt x="124" y="50"/>
                    </a:lnTo>
                    <a:lnTo>
                      <a:pt x="122" y="84"/>
                    </a:lnTo>
                    <a:lnTo>
                      <a:pt x="108" y="100"/>
                    </a:lnTo>
                    <a:lnTo>
                      <a:pt x="106" y="132"/>
                    </a:lnTo>
                    <a:lnTo>
                      <a:pt x="44" y="250"/>
                    </a:lnTo>
                    <a:lnTo>
                      <a:pt x="32" y="288"/>
                    </a:lnTo>
                    <a:lnTo>
                      <a:pt x="14" y="302"/>
                    </a:lnTo>
                    <a:lnTo>
                      <a:pt x="8" y="316"/>
                    </a:lnTo>
                    <a:lnTo>
                      <a:pt x="10" y="332"/>
                    </a:lnTo>
                    <a:lnTo>
                      <a:pt x="8" y="342"/>
                    </a:lnTo>
                    <a:lnTo>
                      <a:pt x="0" y="354"/>
                    </a:lnTo>
                    <a:lnTo>
                      <a:pt x="2" y="362"/>
                    </a:lnTo>
                    <a:lnTo>
                      <a:pt x="8" y="376"/>
                    </a:lnTo>
                    <a:lnTo>
                      <a:pt x="14" y="380"/>
                    </a:lnTo>
                    <a:lnTo>
                      <a:pt x="16" y="384"/>
                    </a:lnTo>
                    <a:lnTo>
                      <a:pt x="520" y="50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3" name=""/>
              <p:cNvSpPr/>
              <p:nvPr/>
            </p:nvSpPr>
            <p:spPr>
              <a:xfrm>
                <a:off x="1988640" y="1579680"/>
                <a:ext cx="671760" cy="969480"/>
              </a:xfrm>
              <a:custGeom>
                <a:avLst/>
                <a:gdLst/>
                <a:ahLst/>
                <a:rect l="l" t="t" r="r" b="b"/>
                <a:pathLst>
                  <a:path w="429" h="721">
                    <a:moveTo>
                      <a:pt x="124" y="0"/>
                    </a:moveTo>
                    <a:lnTo>
                      <a:pt x="178" y="8"/>
                    </a:lnTo>
                    <a:lnTo>
                      <a:pt x="160" y="118"/>
                    </a:lnTo>
                    <a:lnTo>
                      <a:pt x="166" y="130"/>
                    </a:lnTo>
                    <a:lnTo>
                      <a:pt x="178" y="140"/>
                    </a:lnTo>
                    <a:lnTo>
                      <a:pt x="178" y="150"/>
                    </a:lnTo>
                    <a:lnTo>
                      <a:pt x="172" y="166"/>
                    </a:lnTo>
                    <a:lnTo>
                      <a:pt x="172" y="174"/>
                    </a:lnTo>
                    <a:lnTo>
                      <a:pt x="196" y="182"/>
                    </a:lnTo>
                    <a:lnTo>
                      <a:pt x="202" y="202"/>
                    </a:lnTo>
                    <a:lnTo>
                      <a:pt x="226" y="256"/>
                    </a:lnTo>
                    <a:lnTo>
                      <a:pt x="240" y="256"/>
                    </a:lnTo>
                    <a:lnTo>
                      <a:pt x="248" y="276"/>
                    </a:lnTo>
                    <a:lnTo>
                      <a:pt x="230" y="294"/>
                    </a:lnTo>
                    <a:lnTo>
                      <a:pt x="232" y="306"/>
                    </a:lnTo>
                    <a:lnTo>
                      <a:pt x="240" y="320"/>
                    </a:lnTo>
                    <a:lnTo>
                      <a:pt x="238" y="322"/>
                    </a:lnTo>
                    <a:lnTo>
                      <a:pt x="226" y="328"/>
                    </a:lnTo>
                    <a:lnTo>
                      <a:pt x="222" y="346"/>
                    </a:lnTo>
                    <a:lnTo>
                      <a:pt x="218" y="364"/>
                    </a:lnTo>
                    <a:lnTo>
                      <a:pt x="224" y="370"/>
                    </a:lnTo>
                    <a:lnTo>
                      <a:pt x="240" y="356"/>
                    </a:lnTo>
                    <a:lnTo>
                      <a:pt x="246" y="352"/>
                    </a:lnTo>
                    <a:lnTo>
                      <a:pt x="262" y="356"/>
                    </a:lnTo>
                    <a:lnTo>
                      <a:pt x="262" y="378"/>
                    </a:lnTo>
                    <a:lnTo>
                      <a:pt x="270" y="390"/>
                    </a:lnTo>
                    <a:lnTo>
                      <a:pt x="272" y="436"/>
                    </a:lnTo>
                    <a:lnTo>
                      <a:pt x="282" y="442"/>
                    </a:lnTo>
                    <a:lnTo>
                      <a:pt x="298" y="444"/>
                    </a:lnTo>
                    <a:lnTo>
                      <a:pt x="302" y="470"/>
                    </a:lnTo>
                    <a:lnTo>
                      <a:pt x="312" y="480"/>
                    </a:lnTo>
                    <a:lnTo>
                      <a:pt x="318" y="476"/>
                    </a:lnTo>
                    <a:lnTo>
                      <a:pt x="356" y="476"/>
                    </a:lnTo>
                    <a:lnTo>
                      <a:pt x="402" y="468"/>
                    </a:lnTo>
                    <a:lnTo>
                      <a:pt x="428" y="492"/>
                    </a:lnTo>
                    <a:lnTo>
                      <a:pt x="400" y="720"/>
                    </a:lnTo>
                    <a:lnTo>
                      <a:pt x="0" y="656"/>
                    </a:lnTo>
                    <a:lnTo>
                      <a:pt x="26" y="494"/>
                    </a:lnTo>
                    <a:lnTo>
                      <a:pt x="22" y="474"/>
                    </a:lnTo>
                    <a:lnTo>
                      <a:pt x="36" y="452"/>
                    </a:lnTo>
                    <a:lnTo>
                      <a:pt x="18" y="430"/>
                    </a:lnTo>
                    <a:lnTo>
                      <a:pt x="20" y="422"/>
                    </a:lnTo>
                    <a:lnTo>
                      <a:pt x="38" y="404"/>
                    </a:lnTo>
                    <a:lnTo>
                      <a:pt x="54" y="400"/>
                    </a:lnTo>
                    <a:lnTo>
                      <a:pt x="58" y="378"/>
                    </a:lnTo>
                    <a:lnTo>
                      <a:pt x="90" y="336"/>
                    </a:lnTo>
                    <a:lnTo>
                      <a:pt x="86" y="310"/>
                    </a:lnTo>
                    <a:lnTo>
                      <a:pt x="66" y="286"/>
                    </a:lnTo>
                    <a:lnTo>
                      <a:pt x="124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4" name=""/>
              <p:cNvSpPr/>
              <p:nvPr/>
            </p:nvSpPr>
            <p:spPr>
              <a:xfrm>
                <a:off x="2243520" y="1586880"/>
                <a:ext cx="1189440" cy="658440"/>
              </a:xfrm>
              <a:custGeom>
                <a:avLst/>
                <a:gdLst/>
                <a:ahLst/>
                <a:rect l="l" t="t" r="r" b="b"/>
                <a:pathLst>
                  <a:path w="763" h="489">
                    <a:moveTo>
                      <a:pt x="16" y="0"/>
                    </a:moveTo>
                    <a:lnTo>
                      <a:pt x="340" y="56"/>
                    </a:lnTo>
                    <a:lnTo>
                      <a:pt x="762" y="102"/>
                    </a:lnTo>
                    <a:lnTo>
                      <a:pt x="730" y="486"/>
                    </a:lnTo>
                    <a:lnTo>
                      <a:pt x="272" y="436"/>
                    </a:lnTo>
                    <a:lnTo>
                      <a:pt x="264" y="488"/>
                    </a:lnTo>
                    <a:lnTo>
                      <a:pt x="238" y="460"/>
                    </a:lnTo>
                    <a:lnTo>
                      <a:pt x="188" y="470"/>
                    </a:lnTo>
                    <a:lnTo>
                      <a:pt x="156" y="468"/>
                    </a:lnTo>
                    <a:lnTo>
                      <a:pt x="150" y="474"/>
                    </a:lnTo>
                    <a:lnTo>
                      <a:pt x="142" y="468"/>
                    </a:lnTo>
                    <a:lnTo>
                      <a:pt x="134" y="436"/>
                    </a:lnTo>
                    <a:lnTo>
                      <a:pt x="114" y="434"/>
                    </a:lnTo>
                    <a:lnTo>
                      <a:pt x="108" y="430"/>
                    </a:lnTo>
                    <a:lnTo>
                      <a:pt x="108" y="408"/>
                    </a:lnTo>
                    <a:lnTo>
                      <a:pt x="106" y="402"/>
                    </a:lnTo>
                    <a:lnTo>
                      <a:pt x="108" y="384"/>
                    </a:lnTo>
                    <a:lnTo>
                      <a:pt x="98" y="372"/>
                    </a:lnTo>
                    <a:lnTo>
                      <a:pt x="96" y="350"/>
                    </a:lnTo>
                    <a:lnTo>
                      <a:pt x="84" y="342"/>
                    </a:lnTo>
                    <a:lnTo>
                      <a:pt x="60" y="364"/>
                    </a:lnTo>
                    <a:lnTo>
                      <a:pt x="54" y="356"/>
                    </a:lnTo>
                    <a:lnTo>
                      <a:pt x="62" y="322"/>
                    </a:lnTo>
                    <a:lnTo>
                      <a:pt x="76" y="312"/>
                    </a:lnTo>
                    <a:lnTo>
                      <a:pt x="64" y="290"/>
                    </a:lnTo>
                    <a:lnTo>
                      <a:pt x="86" y="268"/>
                    </a:lnTo>
                    <a:lnTo>
                      <a:pt x="74" y="248"/>
                    </a:lnTo>
                    <a:lnTo>
                      <a:pt x="64" y="248"/>
                    </a:lnTo>
                    <a:lnTo>
                      <a:pt x="34" y="176"/>
                    </a:lnTo>
                    <a:lnTo>
                      <a:pt x="12" y="168"/>
                    </a:lnTo>
                    <a:lnTo>
                      <a:pt x="18" y="138"/>
                    </a:lnTo>
                    <a:lnTo>
                      <a:pt x="0" y="110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5" name=""/>
              <p:cNvSpPr/>
              <p:nvPr/>
            </p:nvSpPr>
            <p:spPr>
              <a:xfrm>
                <a:off x="3391560" y="1734840"/>
                <a:ext cx="784800" cy="418680"/>
              </a:xfrm>
              <a:custGeom>
                <a:avLst/>
                <a:gdLst/>
                <a:ahLst/>
                <a:rect l="l" t="t" r="r" b="b"/>
                <a:pathLst>
                  <a:path w="505" h="311">
                    <a:moveTo>
                      <a:pt x="24" y="0"/>
                    </a:moveTo>
                    <a:lnTo>
                      <a:pt x="252" y="12"/>
                    </a:lnTo>
                    <a:lnTo>
                      <a:pt x="460" y="16"/>
                    </a:lnTo>
                    <a:lnTo>
                      <a:pt x="462" y="32"/>
                    </a:lnTo>
                    <a:lnTo>
                      <a:pt x="472" y="44"/>
                    </a:lnTo>
                    <a:lnTo>
                      <a:pt x="472" y="50"/>
                    </a:lnTo>
                    <a:lnTo>
                      <a:pt x="456" y="60"/>
                    </a:lnTo>
                    <a:lnTo>
                      <a:pt x="470" y="78"/>
                    </a:lnTo>
                    <a:lnTo>
                      <a:pt x="464" y="96"/>
                    </a:lnTo>
                    <a:lnTo>
                      <a:pt x="468" y="108"/>
                    </a:lnTo>
                    <a:lnTo>
                      <a:pt x="480" y="150"/>
                    </a:lnTo>
                    <a:lnTo>
                      <a:pt x="486" y="160"/>
                    </a:lnTo>
                    <a:lnTo>
                      <a:pt x="490" y="178"/>
                    </a:lnTo>
                    <a:lnTo>
                      <a:pt x="484" y="180"/>
                    </a:lnTo>
                    <a:lnTo>
                      <a:pt x="478" y="196"/>
                    </a:lnTo>
                    <a:lnTo>
                      <a:pt x="488" y="208"/>
                    </a:lnTo>
                    <a:lnTo>
                      <a:pt x="488" y="226"/>
                    </a:lnTo>
                    <a:lnTo>
                      <a:pt x="482" y="232"/>
                    </a:lnTo>
                    <a:lnTo>
                      <a:pt x="488" y="240"/>
                    </a:lnTo>
                    <a:lnTo>
                      <a:pt x="480" y="250"/>
                    </a:lnTo>
                    <a:lnTo>
                      <a:pt x="484" y="260"/>
                    </a:lnTo>
                    <a:lnTo>
                      <a:pt x="498" y="274"/>
                    </a:lnTo>
                    <a:lnTo>
                      <a:pt x="504" y="308"/>
                    </a:lnTo>
                    <a:lnTo>
                      <a:pt x="348" y="310"/>
                    </a:lnTo>
                    <a:lnTo>
                      <a:pt x="214" y="306"/>
                    </a:lnTo>
                    <a:lnTo>
                      <a:pt x="60" y="300"/>
                    </a:lnTo>
                    <a:lnTo>
                      <a:pt x="0" y="294"/>
                    </a:lnTo>
                    <a:lnTo>
                      <a:pt x="24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6" name=""/>
              <p:cNvSpPr/>
              <p:nvPr/>
            </p:nvSpPr>
            <p:spPr>
              <a:xfrm>
                <a:off x="2589120" y="2172600"/>
                <a:ext cx="792720" cy="585720"/>
              </a:xfrm>
              <a:custGeom>
                <a:avLst/>
                <a:gdLst/>
                <a:ahLst/>
                <a:rect l="l" t="t" r="r" b="b"/>
                <a:pathLst>
                  <a:path w="510" h="435">
                    <a:moveTo>
                      <a:pt x="52" y="0"/>
                    </a:moveTo>
                    <a:lnTo>
                      <a:pt x="509" y="50"/>
                    </a:lnTo>
                    <a:lnTo>
                      <a:pt x="485" y="434"/>
                    </a:lnTo>
                    <a:lnTo>
                      <a:pt x="0" y="376"/>
                    </a:lnTo>
                    <a:lnTo>
                      <a:pt x="18" y="27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7" name=""/>
              <p:cNvSpPr/>
              <p:nvPr/>
            </p:nvSpPr>
            <p:spPr>
              <a:xfrm>
                <a:off x="3356640" y="2124360"/>
                <a:ext cx="829800" cy="456480"/>
              </a:xfrm>
              <a:custGeom>
                <a:avLst/>
                <a:gdLst/>
                <a:ahLst/>
                <a:rect l="l" t="t" r="r" b="b"/>
                <a:pathLst>
                  <a:path w="531" h="341">
                    <a:moveTo>
                      <a:pt x="16" y="0"/>
                    </a:moveTo>
                    <a:lnTo>
                      <a:pt x="140" y="8"/>
                    </a:lnTo>
                    <a:lnTo>
                      <a:pt x="314" y="14"/>
                    </a:lnTo>
                    <a:lnTo>
                      <a:pt x="458" y="12"/>
                    </a:lnTo>
                    <a:lnTo>
                      <a:pt x="518" y="12"/>
                    </a:lnTo>
                    <a:lnTo>
                      <a:pt x="516" y="32"/>
                    </a:lnTo>
                    <a:lnTo>
                      <a:pt x="510" y="36"/>
                    </a:lnTo>
                    <a:lnTo>
                      <a:pt x="504" y="40"/>
                    </a:lnTo>
                    <a:lnTo>
                      <a:pt x="502" y="54"/>
                    </a:lnTo>
                    <a:lnTo>
                      <a:pt x="514" y="74"/>
                    </a:lnTo>
                    <a:lnTo>
                      <a:pt x="524" y="80"/>
                    </a:lnTo>
                    <a:lnTo>
                      <a:pt x="522" y="92"/>
                    </a:lnTo>
                    <a:lnTo>
                      <a:pt x="526" y="100"/>
                    </a:lnTo>
                    <a:lnTo>
                      <a:pt x="526" y="230"/>
                    </a:lnTo>
                    <a:lnTo>
                      <a:pt x="530" y="248"/>
                    </a:lnTo>
                    <a:lnTo>
                      <a:pt x="522" y="252"/>
                    </a:lnTo>
                    <a:lnTo>
                      <a:pt x="520" y="258"/>
                    </a:lnTo>
                    <a:lnTo>
                      <a:pt x="526" y="266"/>
                    </a:lnTo>
                    <a:lnTo>
                      <a:pt x="524" y="310"/>
                    </a:lnTo>
                    <a:lnTo>
                      <a:pt x="518" y="314"/>
                    </a:lnTo>
                    <a:lnTo>
                      <a:pt x="520" y="332"/>
                    </a:lnTo>
                    <a:lnTo>
                      <a:pt x="526" y="340"/>
                    </a:lnTo>
                    <a:lnTo>
                      <a:pt x="518" y="340"/>
                    </a:lnTo>
                    <a:lnTo>
                      <a:pt x="506" y="340"/>
                    </a:lnTo>
                    <a:lnTo>
                      <a:pt x="490" y="328"/>
                    </a:lnTo>
                    <a:lnTo>
                      <a:pt x="480" y="312"/>
                    </a:lnTo>
                    <a:lnTo>
                      <a:pt x="474" y="310"/>
                    </a:lnTo>
                    <a:lnTo>
                      <a:pt x="458" y="318"/>
                    </a:lnTo>
                    <a:lnTo>
                      <a:pt x="446" y="302"/>
                    </a:lnTo>
                    <a:lnTo>
                      <a:pt x="422" y="316"/>
                    </a:lnTo>
                    <a:lnTo>
                      <a:pt x="408" y="316"/>
                    </a:lnTo>
                    <a:lnTo>
                      <a:pt x="398" y="312"/>
                    </a:lnTo>
                    <a:lnTo>
                      <a:pt x="384" y="294"/>
                    </a:lnTo>
                    <a:lnTo>
                      <a:pt x="0" y="286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8" name=""/>
              <p:cNvSpPr/>
              <p:nvPr/>
            </p:nvSpPr>
            <p:spPr>
              <a:xfrm>
                <a:off x="3347280" y="2507040"/>
                <a:ext cx="972720" cy="393840"/>
              </a:xfrm>
              <a:custGeom>
                <a:avLst/>
                <a:gdLst/>
                <a:ahLst/>
                <a:rect l="l" t="t" r="r" b="b"/>
                <a:pathLst>
                  <a:path w="624" h="293">
                    <a:moveTo>
                      <a:pt x="12" y="0"/>
                    </a:moveTo>
                    <a:lnTo>
                      <a:pt x="395" y="8"/>
                    </a:lnTo>
                    <a:lnTo>
                      <a:pt x="411" y="28"/>
                    </a:lnTo>
                    <a:lnTo>
                      <a:pt x="437" y="32"/>
                    </a:lnTo>
                    <a:lnTo>
                      <a:pt x="459" y="16"/>
                    </a:lnTo>
                    <a:lnTo>
                      <a:pt x="473" y="32"/>
                    </a:lnTo>
                    <a:lnTo>
                      <a:pt x="487" y="24"/>
                    </a:lnTo>
                    <a:lnTo>
                      <a:pt x="495" y="28"/>
                    </a:lnTo>
                    <a:lnTo>
                      <a:pt x="509" y="48"/>
                    </a:lnTo>
                    <a:lnTo>
                      <a:pt x="531" y="56"/>
                    </a:lnTo>
                    <a:lnTo>
                      <a:pt x="537" y="54"/>
                    </a:lnTo>
                    <a:lnTo>
                      <a:pt x="551" y="54"/>
                    </a:lnTo>
                    <a:lnTo>
                      <a:pt x="557" y="84"/>
                    </a:lnTo>
                    <a:lnTo>
                      <a:pt x="569" y="94"/>
                    </a:lnTo>
                    <a:lnTo>
                      <a:pt x="571" y="122"/>
                    </a:lnTo>
                    <a:lnTo>
                      <a:pt x="579" y="126"/>
                    </a:lnTo>
                    <a:lnTo>
                      <a:pt x="581" y="154"/>
                    </a:lnTo>
                    <a:lnTo>
                      <a:pt x="587" y="158"/>
                    </a:lnTo>
                    <a:lnTo>
                      <a:pt x="589" y="200"/>
                    </a:lnTo>
                    <a:lnTo>
                      <a:pt x="597" y="204"/>
                    </a:lnTo>
                    <a:lnTo>
                      <a:pt x="599" y="246"/>
                    </a:lnTo>
                    <a:lnTo>
                      <a:pt x="611" y="250"/>
                    </a:lnTo>
                    <a:lnTo>
                      <a:pt x="623" y="260"/>
                    </a:lnTo>
                    <a:lnTo>
                      <a:pt x="621" y="292"/>
                    </a:lnTo>
                    <a:lnTo>
                      <a:pt x="138" y="292"/>
                    </a:lnTo>
                    <a:lnTo>
                      <a:pt x="138" y="196"/>
                    </a:lnTo>
                    <a:lnTo>
                      <a:pt x="0" y="186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9" name=""/>
              <p:cNvSpPr/>
              <p:nvPr/>
            </p:nvSpPr>
            <p:spPr>
              <a:xfrm>
                <a:off x="2167200" y="2504160"/>
                <a:ext cx="627480" cy="708120"/>
              </a:xfrm>
              <a:custGeom>
                <a:avLst/>
                <a:gdLst/>
                <a:ahLst/>
                <a:rect l="l" t="t" r="r" b="b"/>
                <a:pathLst>
                  <a:path w="402" h="525">
                    <a:moveTo>
                      <a:pt x="76" y="0"/>
                    </a:moveTo>
                    <a:lnTo>
                      <a:pt x="285" y="32"/>
                    </a:lnTo>
                    <a:lnTo>
                      <a:pt x="269" y="130"/>
                    </a:lnTo>
                    <a:lnTo>
                      <a:pt x="401" y="146"/>
                    </a:lnTo>
                    <a:lnTo>
                      <a:pt x="361" y="524"/>
                    </a:lnTo>
                    <a:lnTo>
                      <a:pt x="0" y="46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0" name=""/>
              <p:cNvSpPr/>
              <p:nvPr/>
            </p:nvSpPr>
            <p:spPr>
              <a:xfrm>
                <a:off x="2729520" y="2700360"/>
                <a:ext cx="828000" cy="578520"/>
              </a:xfrm>
              <a:custGeom>
                <a:avLst/>
                <a:gdLst/>
                <a:ahLst/>
                <a:rect l="l" t="t" r="r" b="b"/>
                <a:pathLst>
                  <a:path w="531" h="429">
                    <a:moveTo>
                      <a:pt x="40" y="0"/>
                    </a:moveTo>
                    <a:lnTo>
                      <a:pt x="324" y="34"/>
                    </a:lnTo>
                    <a:lnTo>
                      <a:pt x="426" y="46"/>
                    </a:lnTo>
                    <a:lnTo>
                      <a:pt x="530" y="50"/>
                    </a:lnTo>
                    <a:lnTo>
                      <a:pt x="526" y="428"/>
                    </a:lnTo>
                    <a:lnTo>
                      <a:pt x="290" y="414"/>
                    </a:lnTo>
                    <a:lnTo>
                      <a:pt x="160" y="400"/>
                    </a:lnTo>
                    <a:lnTo>
                      <a:pt x="0" y="382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1" name=""/>
              <p:cNvSpPr/>
              <p:nvPr/>
            </p:nvSpPr>
            <p:spPr>
              <a:xfrm>
                <a:off x="3549600" y="2899800"/>
                <a:ext cx="869400" cy="393840"/>
              </a:xfrm>
              <a:custGeom>
                <a:avLst/>
                <a:gdLst/>
                <a:ahLst/>
                <a:rect l="l" t="t" r="r" b="b"/>
                <a:pathLst>
                  <a:path w="557" h="293">
                    <a:moveTo>
                      <a:pt x="4" y="0"/>
                    </a:moveTo>
                    <a:lnTo>
                      <a:pt x="486" y="0"/>
                    </a:lnTo>
                    <a:lnTo>
                      <a:pt x="514" y="4"/>
                    </a:lnTo>
                    <a:lnTo>
                      <a:pt x="524" y="12"/>
                    </a:lnTo>
                    <a:lnTo>
                      <a:pt x="532" y="20"/>
                    </a:lnTo>
                    <a:lnTo>
                      <a:pt x="530" y="34"/>
                    </a:lnTo>
                    <a:lnTo>
                      <a:pt x="520" y="34"/>
                    </a:lnTo>
                    <a:lnTo>
                      <a:pt x="516" y="42"/>
                    </a:lnTo>
                    <a:lnTo>
                      <a:pt x="518" y="48"/>
                    </a:lnTo>
                    <a:lnTo>
                      <a:pt x="532" y="54"/>
                    </a:lnTo>
                    <a:lnTo>
                      <a:pt x="534" y="64"/>
                    </a:lnTo>
                    <a:lnTo>
                      <a:pt x="532" y="74"/>
                    </a:lnTo>
                    <a:lnTo>
                      <a:pt x="546" y="86"/>
                    </a:lnTo>
                    <a:lnTo>
                      <a:pt x="550" y="98"/>
                    </a:lnTo>
                    <a:lnTo>
                      <a:pt x="556" y="292"/>
                    </a:lnTo>
                    <a:lnTo>
                      <a:pt x="176" y="288"/>
                    </a:lnTo>
                    <a:lnTo>
                      <a:pt x="0" y="28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2" name=""/>
              <p:cNvSpPr/>
              <p:nvPr/>
            </p:nvSpPr>
            <p:spPr>
              <a:xfrm>
                <a:off x="3433320" y="3268800"/>
                <a:ext cx="1010880" cy="438840"/>
              </a:xfrm>
              <a:custGeom>
                <a:avLst/>
                <a:gdLst/>
                <a:ahLst/>
                <a:rect l="l" t="t" r="r" b="b"/>
                <a:pathLst>
                  <a:path w="648" h="327">
                    <a:moveTo>
                      <a:pt x="2" y="0"/>
                    </a:moveTo>
                    <a:lnTo>
                      <a:pt x="230" y="14"/>
                    </a:lnTo>
                    <a:lnTo>
                      <a:pt x="633" y="16"/>
                    </a:lnTo>
                    <a:lnTo>
                      <a:pt x="633" y="62"/>
                    </a:lnTo>
                    <a:lnTo>
                      <a:pt x="643" y="116"/>
                    </a:lnTo>
                    <a:lnTo>
                      <a:pt x="647" y="326"/>
                    </a:lnTo>
                    <a:lnTo>
                      <a:pt x="627" y="322"/>
                    </a:lnTo>
                    <a:lnTo>
                      <a:pt x="623" y="312"/>
                    </a:lnTo>
                    <a:lnTo>
                      <a:pt x="615" y="304"/>
                    </a:lnTo>
                    <a:lnTo>
                      <a:pt x="603" y="302"/>
                    </a:lnTo>
                    <a:lnTo>
                      <a:pt x="595" y="308"/>
                    </a:lnTo>
                    <a:lnTo>
                      <a:pt x="585" y="318"/>
                    </a:lnTo>
                    <a:lnTo>
                      <a:pt x="571" y="308"/>
                    </a:lnTo>
                    <a:lnTo>
                      <a:pt x="559" y="306"/>
                    </a:lnTo>
                    <a:lnTo>
                      <a:pt x="539" y="318"/>
                    </a:lnTo>
                    <a:lnTo>
                      <a:pt x="513" y="318"/>
                    </a:lnTo>
                    <a:lnTo>
                      <a:pt x="493" y="310"/>
                    </a:lnTo>
                    <a:lnTo>
                      <a:pt x="471" y="312"/>
                    </a:lnTo>
                    <a:lnTo>
                      <a:pt x="459" y="324"/>
                    </a:lnTo>
                    <a:lnTo>
                      <a:pt x="453" y="324"/>
                    </a:lnTo>
                    <a:lnTo>
                      <a:pt x="437" y="308"/>
                    </a:lnTo>
                    <a:lnTo>
                      <a:pt x="413" y="308"/>
                    </a:lnTo>
                    <a:lnTo>
                      <a:pt x="397" y="308"/>
                    </a:lnTo>
                    <a:lnTo>
                      <a:pt x="385" y="300"/>
                    </a:lnTo>
                    <a:lnTo>
                      <a:pt x="375" y="280"/>
                    </a:lnTo>
                    <a:lnTo>
                      <a:pt x="359" y="276"/>
                    </a:lnTo>
                    <a:lnTo>
                      <a:pt x="349" y="276"/>
                    </a:lnTo>
                    <a:lnTo>
                      <a:pt x="339" y="284"/>
                    </a:lnTo>
                    <a:lnTo>
                      <a:pt x="306" y="282"/>
                    </a:lnTo>
                    <a:lnTo>
                      <a:pt x="294" y="276"/>
                    </a:lnTo>
                    <a:lnTo>
                      <a:pt x="290" y="258"/>
                    </a:lnTo>
                    <a:lnTo>
                      <a:pt x="282" y="250"/>
                    </a:lnTo>
                    <a:lnTo>
                      <a:pt x="276" y="252"/>
                    </a:lnTo>
                    <a:lnTo>
                      <a:pt x="258" y="260"/>
                    </a:lnTo>
                    <a:lnTo>
                      <a:pt x="248" y="260"/>
                    </a:lnTo>
                    <a:lnTo>
                      <a:pt x="242" y="258"/>
                    </a:lnTo>
                    <a:lnTo>
                      <a:pt x="240" y="250"/>
                    </a:lnTo>
                    <a:lnTo>
                      <a:pt x="236" y="238"/>
                    </a:lnTo>
                    <a:lnTo>
                      <a:pt x="234" y="230"/>
                    </a:lnTo>
                    <a:lnTo>
                      <a:pt x="230" y="208"/>
                    </a:lnTo>
                    <a:lnTo>
                      <a:pt x="220" y="64"/>
                    </a:lnTo>
                    <a:lnTo>
                      <a:pt x="0" y="48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3" name=""/>
              <p:cNvSpPr/>
              <p:nvPr/>
            </p:nvSpPr>
            <p:spPr>
              <a:xfrm>
                <a:off x="2638440" y="3212280"/>
                <a:ext cx="794520" cy="726840"/>
              </a:xfrm>
              <a:custGeom>
                <a:avLst/>
                <a:gdLst/>
                <a:ahLst/>
                <a:rect l="l" t="t" r="r" b="b"/>
                <a:pathLst>
                  <a:path w="509" h="541">
                    <a:moveTo>
                      <a:pt x="508" y="44"/>
                    </a:moveTo>
                    <a:lnTo>
                      <a:pt x="506" y="148"/>
                    </a:lnTo>
                    <a:lnTo>
                      <a:pt x="494" y="366"/>
                    </a:lnTo>
                    <a:lnTo>
                      <a:pt x="486" y="512"/>
                    </a:lnTo>
                    <a:lnTo>
                      <a:pt x="208" y="500"/>
                    </a:lnTo>
                    <a:lnTo>
                      <a:pt x="200" y="514"/>
                    </a:lnTo>
                    <a:lnTo>
                      <a:pt x="76" y="506"/>
                    </a:lnTo>
                    <a:lnTo>
                      <a:pt x="66" y="540"/>
                    </a:lnTo>
                    <a:lnTo>
                      <a:pt x="0" y="530"/>
                    </a:lnTo>
                    <a:lnTo>
                      <a:pt x="56" y="0"/>
                    </a:lnTo>
                    <a:lnTo>
                      <a:pt x="156" y="12"/>
                    </a:lnTo>
                    <a:lnTo>
                      <a:pt x="296" y="28"/>
                    </a:lnTo>
                    <a:lnTo>
                      <a:pt x="436" y="42"/>
                    </a:lnTo>
                    <a:lnTo>
                      <a:pt x="508" y="4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4" name=""/>
              <p:cNvSpPr/>
              <p:nvPr/>
            </p:nvSpPr>
            <p:spPr>
              <a:xfrm>
                <a:off x="1974600" y="3132000"/>
                <a:ext cx="754560" cy="789480"/>
              </a:xfrm>
              <a:custGeom>
                <a:avLst/>
                <a:gdLst/>
                <a:ahLst/>
                <a:rect l="l" t="t" r="r" b="b"/>
                <a:pathLst>
                  <a:path w="484" h="589">
                    <a:moveTo>
                      <a:pt x="122" y="0"/>
                    </a:moveTo>
                    <a:lnTo>
                      <a:pt x="106" y="92"/>
                    </a:lnTo>
                    <a:lnTo>
                      <a:pt x="96" y="96"/>
                    </a:lnTo>
                    <a:lnTo>
                      <a:pt x="84" y="86"/>
                    </a:lnTo>
                    <a:lnTo>
                      <a:pt x="76" y="80"/>
                    </a:lnTo>
                    <a:lnTo>
                      <a:pt x="58" y="84"/>
                    </a:lnTo>
                    <a:lnTo>
                      <a:pt x="52" y="92"/>
                    </a:lnTo>
                    <a:lnTo>
                      <a:pt x="54" y="102"/>
                    </a:lnTo>
                    <a:lnTo>
                      <a:pt x="58" y="108"/>
                    </a:lnTo>
                    <a:lnTo>
                      <a:pt x="58" y="116"/>
                    </a:lnTo>
                    <a:lnTo>
                      <a:pt x="50" y="118"/>
                    </a:lnTo>
                    <a:lnTo>
                      <a:pt x="52" y="122"/>
                    </a:lnTo>
                    <a:lnTo>
                      <a:pt x="58" y="124"/>
                    </a:lnTo>
                    <a:lnTo>
                      <a:pt x="54" y="130"/>
                    </a:lnTo>
                    <a:lnTo>
                      <a:pt x="52" y="134"/>
                    </a:lnTo>
                    <a:lnTo>
                      <a:pt x="56" y="146"/>
                    </a:lnTo>
                    <a:lnTo>
                      <a:pt x="60" y="156"/>
                    </a:lnTo>
                    <a:lnTo>
                      <a:pt x="54" y="176"/>
                    </a:lnTo>
                    <a:lnTo>
                      <a:pt x="50" y="192"/>
                    </a:lnTo>
                    <a:lnTo>
                      <a:pt x="46" y="198"/>
                    </a:lnTo>
                    <a:lnTo>
                      <a:pt x="58" y="218"/>
                    </a:lnTo>
                    <a:lnTo>
                      <a:pt x="60" y="230"/>
                    </a:lnTo>
                    <a:lnTo>
                      <a:pt x="74" y="252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54" y="280"/>
                    </a:lnTo>
                    <a:lnTo>
                      <a:pt x="44" y="276"/>
                    </a:lnTo>
                    <a:lnTo>
                      <a:pt x="42" y="290"/>
                    </a:lnTo>
                    <a:lnTo>
                      <a:pt x="40" y="308"/>
                    </a:lnTo>
                    <a:lnTo>
                      <a:pt x="20" y="332"/>
                    </a:lnTo>
                    <a:lnTo>
                      <a:pt x="16" y="342"/>
                    </a:lnTo>
                    <a:lnTo>
                      <a:pt x="20" y="374"/>
                    </a:lnTo>
                    <a:lnTo>
                      <a:pt x="20" y="390"/>
                    </a:lnTo>
                    <a:lnTo>
                      <a:pt x="12" y="396"/>
                    </a:lnTo>
                    <a:lnTo>
                      <a:pt x="8" y="400"/>
                    </a:lnTo>
                    <a:lnTo>
                      <a:pt x="0" y="402"/>
                    </a:lnTo>
                    <a:lnTo>
                      <a:pt x="2" y="410"/>
                    </a:lnTo>
                    <a:lnTo>
                      <a:pt x="271" y="574"/>
                    </a:lnTo>
                    <a:lnTo>
                      <a:pt x="427" y="588"/>
                    </a:lnTo>
                    <a:lnTo>
                      <a:pt x="483" y="58"/>
                    </a:lnTo>
                    <a:lnTo>
                      <a:pt x="12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5" name=""/>
              <p:cNvSpPr/>
              <p:nvPr/>
            </p:nvSpPr>
            <p:spPr>
              <a:xfrm>
                <a:off x="1553760" y="2393640"/>
                <a:ext cx="731160" cy="979560"/>
              </a:xfrm>
              <a:custGeom>
                <a:avLst/>
                <a:gdLst/>
                <a:ahLst/>
                <a:rect l="l" t="t" r="r" b="b"/>
                <a:pathLst>
                  <a:path w="469" h="727">
                    <a:moveTo>
                      <a:pt x="72" y="0"/>
                    </a:moveTo>
                    <a:lnTo>
                      <a:pt x="244" y="38"/>
                    </a:lnTo>
                    <a:lnTo>
                      <a:pt x="280" y="48"/>
                    </a:lnTo>
                    <a:lnTo>
                      <a:pt x="468" y="80"/>
                    </a:lnTo>
                    <a:lnTo>
                      <a:pt x="376" y="636"/>
                    </a:lnTo>
                    <a:lnTo>
                      <a:pt x="372" y="642"/>
                    </a:lnTo>
                    <a:lnTo>
                      <a:pt x="366" y="642"/>
                    </a:lnTo>
                    <a:lnTo>
                      <a:pt x="356" y="634"/>
                    </a:lnTo>
                    <a:lnTo>
                      <a:pt x="344" y="626"/>
                    </a:lnTo>
                    <a:lnTo>
                      <a:pt x="332" y="630"/>
                    </a:lnTo>
                    <a:lnTo>
                      <a:pt x="320" y="636"/>
                    </a:lnTo>
                    <a:lnTo>
                      <a:pt x="326" y="652"/>
                    </a:lnTo>
                    <a:lnTo>
                      <a:pt x="328" y="666"/>
                    </a:lnTo>
                    <a:lnTo>
                      <a:pt x="322" y="668"/>
                    </a:lnTo>
                    <a:lnTo>
                      <a:pt x="322" y="686"/>
                    </a:lnTo>
                    <a:lnTo>
                      <a:pt x="328" y="708"/>
                    </a:lnTo>
                    <a:lnTo>
                      <a:pt x="322" y="724"/>
                    </a:lnTo>
                    <a:lnTo>
                      <a:pt x="318" y="726"/>
                    </a:lnTo>
                    <a:lnTo>
                      <a:pt x="0" y="278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6" name=""/>
              <p:cNvSpPr/>
              <p:nvPr/>
            </p:nvSpPr>
            <p:spPr>
              <a:xfrm>
                <a:off x="1130400" y="2294640"/>
                <a:ext cx="961920" cy="1359360"/>
              </a:xfrm>
              <a:custGeom>
                <a:avLst/>
                <a:gdLst/>
                <a:ahLst/>
                <a:rect l="l" t="t" r="r" b="b"/>
                <a:pathLst>
                  <a:path w="619" h="1011">
                    <a:moveTo>
                      <a:pt x="52" y="0"/>
                    </a:moveTo>
                    <a:lnTo>
                      <a:pt x="46" y="12"/>
                    </a:lnTo>
                    <a:lnTo>
                      <a:pt x="42" y="14"/>
                    </a:lnTo>
                    <a:lnTo>
                      <a:pt x="38" y="28"/>
                    </a:lnTo>
                    <a:lnTo>
                      <a:pt x="48" y="44"/>
                    </a:lnTo>
                    <a:lnTo>
                      <a:pt x="42" y="56"/>
                    </a:lnTo>
                    <a:lnTo>
                      <a:pt x="40" y="72"/>
                    </a:lnTo>
                    <a:lnTo>
                      <a:pt x="30" y="78"/>
                    </a:lnTo>
                    <a:lnTo>
                      <a:pt x="28" y="102"/>
                    </a:lnTo>
                    <a:lnTo>
                      <a:pt x="24" y="114"/>
                    </a:lnTo>
                    <a:lnTo>
                      <a:pt x="8" y="116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8" y="170"/>
                    </a:lnTo>
                    <a:lnTo>
                      <a:pt x="18" y="210"/>
                    </a:lnTo>
                    <a:lnTo>
                      <a:pt x="26" y="226"/>
                    </a:lnTo>
                    <a:lnTo>
                      <a:pt x="16" y="244"/>
                    </a:lnTo>
                    <a:lnTo>
                      <a:pt x="10" y="258"/>
                    </a:lnTo>
                    <a:lnTo>
                      <a:pt x="6" y="284"/>
                    </a:lnTo>
                    <a:lnTo>
                      <a:pt x="8" y="310"/>
                    </a:lnTo>
                    <a:lnTo>
                      <a:pt x="16" y="320"/>
                    </a:lnTo>
                    <a:lnTo>
                      <a:pt x="34" y="336"/>
                    </a:lnTo>
                    <a:lnTo>
                      <a:pt x="46" y="360"/>
                    </a:lnTo>
                    <a:lnTo>
                      <a:pt x="48" y="386"/>
                    </a:lnTo>
                    <a:lnTo>
                      <a:pt x="46" y="390"/>
                    </a:lnTo>
                    <a:lnTo>
                      <a:pt x="58" y="422"/>
                    </a:lnTo>
                    <a:lnTo>
                      <a:pt x="62" y="446"/>
                    </a:lnTo>
                    <a:lnTo>
                      <a:pt x="56" y="456"/>
                    </a:lnTo>
                    <a:lnTo>
                      <a:pt x="62" y="462"/>
                    </a:lnTo>
                    <a:lnTo>
                      <a:pt x="68" y="484"/>
                    </a:lnTo>
                    <a:lnTo>
                      <a:pt x="86" y="498"/>
                    </a:lnTo>
                    <a:lnTo>
                      <a:pt x="90" y="512"/>
                    </a:lnTo>
                    <a:lnTo>
                      <a:pt x="82" y="540"/>
                    </a:lnTo>
                    <a:lnTo>
                      <a:pt x="72" y="548"/>
                    </a:lnTo>
                    <a:lnTo>
                      <a:pt x="76" y="568"/>
                    </a:lnTo>
                    <a:lnTo>
                      <a:pt x="90" y="578"/>
                    </a:lnTo>
                    <a:lnTo>
                      <a:pt x="98" y="582"/>
                    </a:lnTo>
                    <a:lnTo>
                      <a:pt x="106" y="618"/>
                    </a:lnTo>
                    <a:lnTo>
                      <a:pt x="110" y="642"/>
                    </a:lnTo>
                    <a:lnTo>
                      <a:pt x="116" y="650"/>
                    </a:lnTo>
                    <a:lnTo>
                      <a:pt x="136" y="654"/>
                    </a:lnTo>
                    <a:lnTo>
                      <a:pt x="132" y="672"/>
                    </a:lnTo>
                    <a:lnTo>
                      <a:pt x="130" y="682"/>
                    </a:lnTo>
                    <a:lnTo>
                      <a:pt x="144" y="698"/>
                    </a:lnTo>
                    <a:lnTo>
                      <a:pt x="146" y="710"/>
                    </a:lnTo>
                    <a:lnTo>
                      <a:pt x="134" y="718"/>
                    </a:lnTo>
                    <a:lnTo>
                      <a:pt x="130" y="724"/>
                    </a:lnTo>
                    <a:lnTo>
                      <a:pt x="134" y="740"/>
                    </a:lnTo>
                    <a:lnTo>
                      <a:pt x="136" y="770"/>
                    </a:lnTo>
                    <a:lnTo>
                      <a:pt x="156" y="770"/>
                    </a:lnTo>
                    <a:lnTo>
                      <a:pt x="184" y="776"/>
                    </a:lnTo>
                    <a:lnTo>
                      <a:pt x="216" y="784"/>
                    </a:lnTo>
                    <a:lnTo>
                      <a:pt x="226" y="790"/>
                    </a:lnTo>
                    <a:lnTo>
                      <a:pt x="242" y="818"/>
                    </a:lnTo>
                    <a:lnTo>
                      <a:pt x="268" y="818"/>
                    </a:lnTo>
                    <a:lnTo>
                      <a:pt x="270" y="832"/>
                    </a:lnTo>
                    <a:lnTo>
                      <a:pt x="280" y="850"/>
                    </a:lnTo>
                    <a:lnTo>
                      <a:pt x="288" y="862"/>
                    </a:lnTo>
                    <a:lnTo>
                      <a:pt x="308" y="880"/>
                    </a:lnTo>
                    <a:lnTo>
                      <a:pt x="328" y="894"/>
                    </a:lnTo>
                    <a:lnTo>
                      <a:pt x="350" y="930"/>
                    </a:lnTo>
                    <a:lnTo>
                      <a:pt x="354" y="956"/>
                    </a:lnTo>
                    <a:lnTo>
                      <a:pt x="362" y="958"/>
                    </a:lnTo>
                    <a:lnTo>
                      <a:pt x="360" y="992"/>
                    </a:lnTo>
                    <a:lnTo>
                      <a:pt x="562" y="1010"/>
                    </a:lnTo>
                    <a:lnTo>
                      <a:pt x="562" y="960"/>
                    </a:lnTo>
                    <a:lnTo>
                      <a:pt x="584" y="926"/>
                    </a:lnTo>
                    <a:lnTo>
                      <a:pt x="588" y="896"/>
                    </a:lnTo>
                    <a:lnTo>
                      <a:pt x="598" y="898"/>
                    </a:lnTo>
                    <a:lnTo>
                      <a:pt x="618" y="870"/>
                    </a:lnTo>
                    <a:lnTo>
                      <a:pt x="602" y="846"/>
                    </a:lnTo>
                    <a:lnTo>
                      <a:pt x="604" y="836"/>
                    </a:lnTo>
                    <a:lnTo>
                      <a:pt x="590" y="816"/>
                    </a:lnTo>
                    <a:lnTo>
                      <a:pt x="594" y="804"/>
                    </a:lnTo>
                    <a:lnTo>
                      <a:pt x="274" y="346"/>
                    </a:lnTo>
                    <a:lnTo>
                      <a:pt x="346" y="72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7" name=""/>
              <p:cNvSpPr/>
              <p:nvPr/>
            </p:nvSpPr>
            <p:spPr>
              <a:xfrm>
                <a:off x="4086000" y="1698480"/>
                <a:ext cx="753120" cy="767520"/>
              </a:xfrm>
              <a:custGeom>
                <a:avLst/>
                <a:gdLst/>
                <a:ahLst/>
                <a:rect l="l" t="t" r="r" b="b"/>
                <a:pathLst>
                  <a:path w="482" h="571">
                    <a:moveTo>
                      <a:pt x="4" y="34"/>
                    </a:moveTo>
                    <a:lnTo>
                      <a:pt x="128" y="32"/>
                    </a:lnTo>
                    <a:lnTo>
                      <a:pt x="132" y="0"/>
                    </a:lnTo>
                    <a:lnTo>
                      <a:pt x="154" y="0"/>
                    </a:lnTo>
                    <a:lnTo>
                      <a:pt x="156" y="42"/>
                    </a:lnTo>
                    <a:lnTo>
                      <a:pt x="166" y="54"/>
                    </a:lnTo>
                    <a:lnTo>
                      <a:pt x="170" y="68"/>
                    </a:lnTo>
                    <a:lnTo>
                      <a:pt x="188" y="74"/>
                    </a:lnTo>
                    <a:lnTo>
                      <a:pt x="206" y="76"/>
                    </a:lnTo>
                    <a:lnTo>
                      <a:pt x="224" y="92"/>
                    </a:lnTo>
                    <a:lnTo>
                      <a:pt x="234" y="88"/>
                    </a:lnTo>
                    <a:lnTo>
                      <a:pt x="243" y="72"/>
                    </a:lnTo>
                    <a:lnTo>
                      <a:pt x="293" y="76"/>
                    </a:lnTo>
                    <a:lnTo>
                      <a:pt x="297" y="96"/>
                    </a:lnTo>
                    <a:lnTo>
                      <a:pt x="305" y="100"/>
                    </a:lnTo>
                    <a:lnTo>
                      <a:pt x="313" y="94"/>
                    </a:lnTo>
                    <a:lnTo>
                      <a:pt x="327" y="94"/>
                    </a:lnTo>
                    <a:lnTo>
                      <a:pt x="351" y="118"/>
                    </a:lnTo>
                    <a:lnTo>
                      <a:pt x="399" y="116"/>
                    </a:lnTo>
                    <a:lnTo>
                      <a:pt x="399" y="104"/>
                    </a:lnTo>
                    <a:lnTo>
                      <a:pt x="411" y="94"/>
                    </a:lnTo>
                    <a:lnTo>
                      <a:pt x="423" y="110"/>
                    </a:lnTo>
                    <a:lnTo>
                      <a:pt x="455" y="108"/>
                    </a:lnTo>
                    <a:lnTo>
                      <a:pt x="481" y="118"/>
                    </a:lnTo>
                    <a:lnTo>
                      <a:pt x="439" y="148"/>
                    </a:lnTo>
                    <a:lnTo>
                      <a:pt x="391" y="182"/>
                    </a:lnTo>
                    <a:lnTo>
                      <a:pt x="355" y="232"/>
                    </a:lnTo>
                    <a:lnTo>
                      <a:pt x="343" y="254"/>
                    </a:lnTo>
                    <a:lnTo>
                      <a:pt x="323" y="266"/>
                    </a:lnTo>
                    <a:lnTo>
                      <a:pt x="319" y="286"/>
                    </a:lnTo>
                    <a:lnTo>
                      <a:pt x="327" y="308"/>
                    </a:lnTo>
                    <a:lnTo>
                      <a:pt x="311" y="326"/>
                    </a:lnTo>
                    <a:lnTo>
                      <a:pt x="295" y="348"/>
                    </a:lnTo>
                    <a:lnTo>
                      <a:pt x="295" y="362"/>
                    </a:lnTo>
                    <a:lnTo>
                      <a:pt x="299" y="364"/>
                    </a:lnTo>
                    <a:lnTo>
                      <a:pt x="297" y="438"/>
                    </a:lnTo>
                    <a:lnTo>
                      <a:pt x="357" y="470"/>
                    </a:lnTo>
                    <a:lnTo>
                      <a:pt x="371" y="486"/>
                    </a:lnTo>
                    <a:lnTo>
                      <a:pt x="373" y="500"/>
                    </a:lnTo>
                    <a:lnTo>
                      <a:pt x="401" y="502"/>
                    </a:lnTo>
                    <a:lnTo>
                      <a:pt x="411" y="544"/>
                    </a:lnTo>
                    <a:lnTo>
                      <a:pt x="423" y="554"/>
                    </a:lnTo>
                    <a:lnTo>
                      <a:pt x="419" y="560"/>
                    </a:lnTo>
                    <a:lnTo>
                      <a:pt x="277" y="560"/>
                    </a:lnTo>
                    <a:lnTo>
                      <a:pt x="138" y="564"/>
                    </a:lnTo>
                    <a:lnTo>
                      <a:pt x="56" y="570"/>
                    </a:lnTo>
                    <a:lnTo>
                      <a:pt x="56" y="554"/>
                    </a:lnTo>
                    <a:lnTo>
                      <a:pt x="56" y="402"/>
                    </a:lnTo>
                    <a:lnTo>
                      <a:pt x="32" y="372"/>
                    </a:lnTo>
                    <a:lnTo>
                      <a:pt x="36" y="354"/>
                    </a:lnTo>
                    <a:lnTo>
                      <a:pt x="48" y="340"/>
                    </a:lnTo>
                    <a:lnTo>
                      <a:pt x="48" y="294"/>
                    </a:lnTo>
                    <a:lnTo>
                      <a:pt x="24" y="274"/>
                    </a:lnTo>
                    <a:lnTo>
                      <a:pt x="28" y="266"/>
                    </a:lnTo>
                    <a:lnTo>
                      <a:pt x="34" y="260"/>
                    </a:lnTo>
                    <a:lnTo>
                      <a:pt x="24" y="250"/>
                    </a:lnTo>
                    <a:lnTo>
                      <a:pt x="30" y="240"/>
                    </a:lnTo>
                    <a:lnTo>
                      <a:pt x="32" y="226"/>
                    </a:lnTo>
                    <a:lnTo>
                      <a:pt x="20" y="216"/>
                    </a:lnTo>
                    <a:lnTo>
                      <a:pt x="28" y="200"/>
                    </a:lnTo>
                    <a:lnTo>
                      <a:pt x="36" y="192"/>
                    </a:lnTo>
                    <a:lnTo>
                      <a:pt x="24" y="170"/>
                    </a:lnTo>
                    <a:lnTo>
                      <a:pt x="10" y="118"/>
                    </a:lnTo>
                    <a:lnTo>
                      <a:pt x="14" y="98"/>
                    </a:lnTo>
                    <a:lnTo>
                      <a:pt x="0" y="82"/>
                    </a:lnTo>
                    <a:lnTo>
                      <a:pt x="18" y="68"/>
                    </a:lnTo>
                    <a:lnTo>
                      <a:pt x="8" y="52"/>
                    </a:lnTo>
                    <a:lnTo>
                      <a:pt x="4" y="3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8" name=""/>
              <p:cNvSpPr/>
              <p:nvPr/>
            </p:nvSpPr>
            <p:spPr>
              <a:xfrm>
                <a:off x="4413960" y="3330000"/>
                <a:ext cx="595800" cy="468000"/>
              </a:xfrm>
              <a:custGeom>
                <a:avLst/>
                <a:gdLst/>
                <a:ahLst/>
                <a:rect l="l" t="t" r="r" b="b"/>
                <a:pathLst>
                  <a:path w="381" h="347">
                    <a:moveTo>
                      <a:pt x="0" y="14"/>
                    </a:moveTo>
                    <a:lnTo>
                      <a:pt x="12" y="66"/>
                    </a:lnTo>
                    <a:lnTo>
                      <a:pt x="16" y="244"/>
                    </a:lnTo>
                    <a:lnTo>
                      <a:pt x="16" y="280"/>
                    </a:lnTo>
                    <a:lnTo>
                      <a:pt x="24" y="292"/>
                    </a:lnTo>
                    <a:lnTo>
                      <a:pt x="58" y="294"/>
                    </a:lnTo>
                    <a:lnTo>
                      <a:pt x="60" y="346"/>
                    </a:lnTo>
                    <a:lnTo>
                      <a:pt x="286" y="338"/>
                    </a:lnTo>
                    <a:lnTo>
                      <a:pt x="290" y="326"/>
                    </a:lnTo>
                    <a:lnTo>
                      <a:pt x="288" y="310"/>
                    </a:lnTo>
                    <a:lnTo>
                      <a:pt x="296" y="306"/>
                    </a:lnTo>
                    <a:lnTo>
                      <a:pt x="290" y="288"/>
                    </a:lnTo>
                    <a:lnTo>
                      <a:pt x="282" y="282"/>
                    </a:lnTo>
                    <a:lnTo>
                      <a:pt x="282" y="276"/>
                    </a:lnTo>
                    <a:lnTo>
                      <a:pt x="300" y="266"/>
                    </a:lnTo>
                    <a:lnTo>
                      <a:pt x="294" y="254"/>
                    </a:lnTo>
                    <a:lnTo>
                      <a:pt x="296" y="240"/>
                    </a:lnTo>
                    <a:lnTo>
                      <a:pt x="286" y="220"/>
                    </a:lnTo>
                    <a:lnTo>
                      <a:pt x="304" y="216"/>
                    </a:lnTo>
                    <a:lnTo>
                      <a:pt x="316" y="198"/>
                    </a:lnTo>
                    <a:lnTo>
                      <a:pt x="324" y="200"/>
                    </a:lnTo>
                    <a:lnTo>
                      <a:pt x="324" y="170"/>
                    </a:lnTo>
                    <a:lnTo>
                      <a:pt x="340" y="148"/>
                    </a:lnTo>
                    <a:lnTo>
                      <a:pt x="352" y="146"/>
                    </a:lnTo>
                    <a:lnTo>
                      <a:pt x="358" y="140"/>
                    </a:lnTo>
                    <a:lnTo>
                      <a:pt x="354" y="128"/>
                    </a:lnTo>
                    <a:lnTo>
                      <a:pt x="362" y="122"/>
                    </a:lnTo>
                    <a:lnTo>
                      <a:pt x="348" y="110"/>
                    </a:lnTo>
                    <a:lnTo>
                      <a:pt x="352" y="98"/>
                    </a:lnTo>
                    <a:lnTo>
                      <a:pt x="360" y="86"/>
                    </a:lnTo>
                    <a:lnTo>
                      <a:pt x="368" y="84"/>
                    </a:lnTo>
                    <a:lnTo>
                      <a:pt x="368" y="72"/>
                    </a:lnTo>
                    <a:lnTo>
                      <a:pt x="374" y="72"/>
                    </a:lnTo>
                    <a:lnTo>
                      <a:pt x="372" y="60"/>
                    </a:lnTo>
                    <a:lnTo>
                      <a:pt x="380" y="58"/>
                    </a:lnTo>
                    <a:lnTo>
                      <a:pt x="380" y="44"/>
                    </a:lnTo>
                    <a:lnTo>
                      <a:pt x="356" y="46"/>
                    </a:lnTo>
                    <a:lnTo>
                      <a:pt x="328" y="38"/>
                    </a:lnTo>
                    <a:lnTo>
                      <a:pt x="338" y="18"/>
                    </a:lnTo>
                    <a:lnTo>
                      <a:pt x="348" y="4"/>
                    </a:lnTo>
                    <a:lnTo>
                      <a:pt x="338" y="0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9" name=""/>
              <p:cNvSpPr/>
              <p:nvPr/>
            </p:nvSpPr>
            <p:spPr>
              <a:xfrm>
                <a:off x="4750200" y="2549160"/>
                <a:ext cx="480600" cy="700560"/>
              </a:xfrm>
              <a:custGeom>
                <a:avLst/>
                <a:gdLst/>
                <a:ahLst/>
                <a:rect l="l" t="t" r="r" b="b"/>
                <a:pathLst>
                  <a:path w="307" h="521">
                    <a:moveTo>
                      <a:pt x="52" y="6"/>
                    </a:moveTo>
                    <a:lnTo>
                      <a:pt x="50" y="22"/>
                    </a:lnTo>
                    <a:lnTo>
                      <a:pt x="62" y="26"/>
                    </a:lnTo>
                    <a:lnTo>
                      <a:pt x="64" y="38"/>
                    </a:lnTo>
                    <a:lnTo>
                      <a:pt x="72" y="46"/>
                    </a:lnTo>
                    <a:lnTo>
                      <a:pt x="82" y="50"/>
                    </a:lnTo>
                    <a:lnTo>
                      <a:pt x="78" y="98"/>
                    </a:lnTo>
                    <a:lnTo>
                      <a:pt x="20" y="124"/>
                    </a:lnTo>
                    <a:lnTo>
                      <a:pt x="28" y="152"/>
                    </a:lnTo>
                    <a:lnTo>
                      <a:pt x="30" y="162"/>
                    </a:lnTo>
                    <a:lnTo>
                      <a:pt x="8" y="192"/>
                    </a:lnTo>
                    <a:lnTo>
                      <a:pt x="6" y="214"/>
                    </a:lnTo>
                    <a:lnTo>
                      <a:pt x="0" y="222"/>
                    </a:lnTo>
                    <a:lnTo>
                      <a:pt x="10" y="270"/>
                    </a:lnTo>
                    <a:lnTo>
                      <a:pt x="20" y="292"/>
                    </a:lnTo>
                    <a:lnTo>
                      <a:pt x="54" y="308"/>
                    </a:lnTo>
                    <a:lnTo>
                      <a:pt x="62" y="346"/>
                    </a:lnTo>
                    <a:lnTo>
                      <a:pt x="82" y="352"/>
                    </a:lnTo>
                    <a:lnTo>
                      <a:pt x="92" y="348"/>
                    </a:lnTo>
                    <a:lnTo>
                      <a:pt x="106" y="368"/>
                    </a:lnTo>
                    <a:lnTo>
                      <a:pt x="96" y="410"/>
                    </a:lnTo>
                    <a:lnTo>
                      <a:pt x="114" y="418"/>
                    </a:lnTo>
                    <a:lnTo>
                      <a:pt x="136" y="432"/>
                    </a:lnTo>
                    <a:lnTo>
                      <a:pt x="130" y="452"/>
                    </a:lnTo>
                    <a:lnTo>
                      <a:pt x="160" y="458"/>
                    </a:lnTo>
                    <a:lnTo>
                      <a:pt x="164" y="488"/>
                    </a:lnTo>
                    <a:lnTo>
                      <a:pt x="168" y="510"/>
                    </a:lnTo>
                    <a:lnTo>
                      <a:pt x="182" y="520"/>
                    </a:lnTo>
                    <a:lnTo>
                      <a:pt x="200" y="520"/>
                    </a:lnTo>
                    <a:lnTo>
                      <a:pt x="208" y="506"/>
                    </a:lnTo>
                    <a:lnTo>
                      <a:pt x="256" y="516"/>
                    </a:lnTo>
                    <a:lnTo>
                      <a:pt x="254" y="504"/>
                    </a:lnTo>
                    <a:lnTo>
                      <a:pt x="238" y="494"/>
                    </a:lnTo>
                    <a:lnTo>
                      <a:pt x="240" y="488"/>
                    </a:lnTo>
                    <a:lnTo>
                      <a:pt x="256" y="474"/>
                    </a:lnTo>
                    <a:lnTo>
                      <a:pt x="270" y="472"/>
                    </a:lnTo>
                    <a:lnTo>
                      <a:pt x="270" y="458"/>
                    </a:lnTo>
                    <a:lnTo>
                      <a:pt x="276" y="442"/>
                    </a:lnTo>
                    <a:lnTo>
                      <a:pt x="262" y="440"/>
                    </a:lnTo>
                    <a:lnTo>
                      <a:pt x="266" y="424"/>
                    </a:lnTo>
                    <a:lnTo>
                      <a:pt x="276" y="408"/>
                    </a:lnTo>
                    <a:lnTo>
                      <a:pt x="270" y="390"/>
                    </a:lnTo>
                    <a:lnTo>
                      <a:pt x="296" y="364"/>
                    </a:lnTo>
                    <a:lnTo>
                      <a:pt x="296" y="352"/>
                    </a:lnTo>
                    <a:lnTo>
                      <a:pt x="306" y="346"/>
                    </a:lnTo>
                    <a:lnTo>
                      <a:pt x="292" y="342"/>
                    </a:lnTo>
                    <a:lnTo>
                      <a:pt x="296" y="306"/>
                    </a:lnTo>
                    <a:lnTo>
                      <a:pt x="286" y="306"/>
                    </a:lnTo>
                    <a:lnTo>
                      <a:pt x="286" y="290"/>
                    </a:lnTo>
                    <a:lnTo>
                      <a:pt x="294" y="266"/>
                    </a:lnTo>
                    <a:lnTo>
                      <a:pt x="286" y="164"/>
                    </a:lnTo>
                    <a:lnTo>
                      <a:pt x="272" y="64"/>
                    </a:lnTo>
                    <a:lnTo>
                      <a:pt x="266" y="48"/>
                    </a:lnTo>
                    <a:lnTo>
                      <a:pt x="268" y="36"/>
                    </a:lnTo>
                    <a:lnTo>
                      <a:pt x="256" y="24"/>
                    </a:lnTo>
                    <a:lnTo>
                      <a:pt x="244" y="22"/>
                    </a:lnTo>
                    <a:lnTo>
                      <a:pt x="242" y="0"/>
                    </a:lnTo>
                    <a:lnTo>
                      <a:pt x="52" y="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0" name=""/>
              <p:cNvSpPr/>
              <p:nvPr/>
            </p:nvSpPr>
            <p:spPr>
              <a:xfrm>
                <a:off x="4542840" y="1990800"/>
                <a:ext cx="613080" cy="571320"/>
              </a:xfrm>
              <a:custGeom>
                <a:avLst/>
                <a:gdLst/>
                <a:ahLst/>
                <a:rect l="l" t="t" r="r" b="b"/>
                <a:pathLst>
                  <a:path w="393" h="423">
                    <a:moveTo>
                      <a:pt x="366" y="414"/>
                    </a:moveTo>
                    <a:lnTo>
                      <a:pt x="366" y="394"/>
                    </a:lnTo>
                    <a:lnTo>
                      <a:pt x="360" y="374"/>
                    </a:lnTo>
                    <a:lnTo>
                      <a:pt x="356" y="344"/>
                    </a:lnTo>
                    <a:lnTo>
                      <a:pt x="358" y="324"/>
                    </a:lnTo>
                    <a:lnTo>
                      <a:pt x="362" y="310"/>
                    </a:lnTo>
                    <a:lnTo>
                      <a:pt x="368" y="298"/>
                    </a:lnTo>
                    <a:lnTo>
                      <a:pt x="362" y="284"/>
                    </a:lnTo>
                    <a:lnTo>
                      <a:pt x="356" y="276"/>
                    </a:lnTo>
                    <a:lnTo>
                      <a:pt x="360" y="264"/>
                    </a:lnTo>
                    <a:lnTo>
                      <a:pt x="368" y="260"/>
                    </a:lnTo>
                    <a:lnTo>
                      <a:pt x="368" y="206"/>
                    </a:lnTo>
                    <a:lnTo>
                      <a:pt x="376" y="194"/>
                    </a:lnTo>
                    <a:lnTo>
                      <a:pt x="392" y="178"/>
                    </a:lnTo>
                    <a:lnTo>
                      <a:pt x="390" y="160"/>
                    </a:lnTo>
                    <a:lnTo>
                      <a:pt x="384" y="154"/>
                    </a:lnTo>
                    <a:lnTo>
                      <a:pt x="374" y="158"/>
                    </a:lnTo>
                    <a:lnTo>
                      <a:pt x="370" y="180"/>
                    </a:lnTo>
                    <a:lnTo>
                      <a:pt x="360" y="188"/>
                    </a:lnTo>
                    <a:lnTo>
                      <a:pt x="352" y="194"/>
                    </a:lnTo>
                    <a:lnTo>
                      <a:pt x="350" y="206"/>
                    </a:lnTo>
                    <a:lnTo>
                      <a:pt x="338" y="216"/>
                    </a:lnTo>
                    <a:lnTo>
                      <a:pt x="322" y="218"/>
                    </a:lnTo>
                    <a:lnTo>
                      <a:pt x="330" y="198"/>
                    </a:lnTo>
                    <a:lnTo>
                      <a:pt x="344" y="180"/>
                    </a:lnTo>
                    <a:lnTo>
                      <a:pt x="356" y="164"/>
                    </a:lnTo>
                    <a:lnTo>
                      <a:pt x="360" y="150"/>
                    </a:lnTo>
                    <a:lnTo>
                      <a:pt x="332" y="146"/>
                    </a:lnTo>
                    <a:lnTo>
                      <a:pt x="342" y="112"/>
                    </a:lnTo>
                    <a:lnTo>
                      <a:pt x="314" y="102"/>
                    </a:lnTo>
                    <a:lnTo>
                      <a:pt x="304" y="94"/>
                    </a:lnTo>
                    <a:lnTo>
                      <a:pt x="290" y="90"/>
                    </a:lnTo>
                    <a:lnTo>
                      <a:pt x="284" y="80"/>
                    </a:lnTo>
                    <a:lnTo>
                      <a:pt x="264" y="88"/>
                    </a:lnTo>
                    <a:lnTo>
                      <a:pt x="252" y="76"/>
                    </a:lnTo>
                    <a:lnTo>
                      <a:pt x="224" y="62"/>
                    </a:lnTo>
                    <a:lnTo>
                      <a:pt x="210" y="74"/>
                    </a:lnTo>
                    <a:lnTo>
                      <a:pt x="200" y="76"/>
                    </a:lnTo>
                    <a:lnTo>
                      <a:pt x="192" y="70"/>
                    </a:lnTo>
                    <a:lnTo>
                      <a:pt x="168" y="54"/>
                    </a:lnTo>
                    <a:lnTo>
                      <a:pt x="164" y="48"/>
                    </a:lnTo>
                    <a:lnTo>
                      <a:pt x="166" y="34"/>
                    </a:lnTo>
                    <a:lnTo>
                      <a:pt x="148" y="38"/>
                    </a:lnTo>
                    <a:lnTo>
                      <a:pt x="140" y="30"/>
                    </a:lnTo>
                    <a:lnTo>
                      <a:pt x="126" y="10"/>
                    </a:lnTo>
                    <a:lnTo>
                      <a:pt x="122" y="0"/>
                    </a:lnTo>
                    <a:lnTo>
                      <a:pt x="110" y="4"/>
                    </a:lnTo>
                    <a:lnTo>
                      <a:pt x="84" y="26"/>
                    </a:lnTo>
                    <a:lnTo>
                      <a:pt x="64" y="36"/>
                    </a:lnTo>
                    <a:lnTo>
                      <a:pt x="46" y="38"/>
                    </a:lnTo>
                    <a:lnTo>
                      <a:pt x="30" y="48"/>
                    </a:lnTo>
                    <a:lnTo>
                      <a:pt x="26" y="66"/>
                    </a:lnTo>
                    <a:lnTo>
                      <a:pt x="30" y="90"/>
                    </a:lnTo>
                    <a:lnTo>
                      <a:pt x="2" y="126"/>
                    </a:lnTo>
                    <a:lnTo>
                      <a:pt x="0" y="144"/>
                    </a:lnTo>
                    <a:lnTo>
                      <a:pt x="8" y="148"/>
                    </a:lnTo>
                    <a:lnTo>
                      <a:pt x="2" y="216"/>
                    </a:lnTo>
                    <a:lnTo>
                      <a:pt x="58" y="248"/>
                    </a:lnTo>
                    <a:lnTo>
                      <a:pt x="78" y="264"/>
                    </a:lnTo>
                    <a:lnTo>
                      <a:pt x="80" y="284"/>
                    </a:lnTo>
                    <a:lnTo>
                      <a:pt x="106" y="282"/>
                    </a:lnTo>
                    <a:lnTo>
                      <a:pt x="114" y="322"/>
                    </a:lnTo>
                    <a:lnTo>
                      <a:pt x="128" y="332"/>
                    </a:lnTo>
                    <a:lnTo>
                      <a:pt x="128" y="346"/>
                    </a:lnTo>
                    <a:lnTo>
                      <a:pt x="120" y="380"/>
                    </a:lnTo>
                    <a:lnTo>
                      <a:pt x="132" y="398"/>
                    </a:lnTo>
                    <a:lnTo>
                      <a:pt x="140" y="412"/>
                    </a:lnTo>
                    <a:lnTo>
                      <a:pt x="172" y="414"/>
                    </a:lnTo>
                    <a:lnTo>
                      <a:pt x="174" y="422"/>
                    </a:lnTo>
                    <a:lnTo>
                      <a:pt x="366" y="41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1" name=""/>
              <p:cNvSpPr/>
              <p:nvPr/>
            </p:nvSpPr>
            <p:spPr>
              <a:xfrm>
                <a:off x="4817160" y="1904760"/>
                <a:ext cx="571680" cy="289440"/>
              </a:xfrm>
              <a:custGeom>
                <a:avLst/>
                <a:gdLst/>
                <a:ahLst/>
                <a:rect l="l" t="t" r="r" b="b"/>
                <a:pathLst>
                  <a:path w="367" h="215">
                    <a:moveTo>
                      <a:pt x="350" y="76"/>
                    </a:moveTo>
                    <a:lnTo>
                      <a:pt x="366" y="94"/>
                    </a:lnTo>
                    <a:lnTo>
                      <a:pt x="362" y="108"/>
                    </a:lnTo>
                    <a:lnTo>
                      <a:pt x="346" y="112"/>
                    </a:lnTo>
                    <a:lnTo>
                      <a:pt x="318" y="120"/>
                    </a:lnTo>
                    <a:lnTo>
                      <a:pt x="302" y="144"/>
                    </a:lnTo>
                    <a:lnTo>
                      <a:pt x="272" y="144"/>
                    </a:lnTo>
                    <a:lnTo>
                      <a:pt x="260" y="166"/>
                    </a:lnTo>
                    <a:lnTo>
                      <a:pt x="216" y="168"/>
                    </a:lnTo>
                    <a:lnTo>
                      <a:pt x="198" y="214"/>
                    </a:lnTo>
                    <a:lnTo>
                      <a:pt x="168" y="208"/>
                    </a:lnTo>
                    <a:lnTo>
                      <a:pt x="174" y="176"/>
                    </a:lnTo>
                    <a:lnTo>
                      <a:pt x="150" y="168"/>
                    </a:lnTo>
                    <a:lnTo>
                      <a:pt x="144" y="156"/>
                    </a:lnTo>
                    <a:lnTo>
                      <a:pt x="126" y="154"/>
                    </a:lnTo>
                    <a:lnTo>
                      <a:pt x="118" y="142"/>
                    </a:lnTo>
                    <a:lnTo>
                      <a:pt x="98" y="150"/>
                    </a:lnTo>
                    <a:lnTo>
                      <a:pt x="84" y="138"/>
                    </a:lnTo>
                    <a:lnTo>
                      <a:pt x="58" y="126"/>
                    </a:lnTo>
                    <a:lnTo>
                      <a:pt x="42" y="142"/>
                    </a:lnTo>
                    <a:lnTo>
                      <a:pt x="26" y="136"/>
                    </a:lnTo>
                    <a:lnTo>
                      <a:pt x="0" y="114"/>
                    </a:lnTo>
                    <a:lnTo>
                      <a:pt x="6" y="96"/>
                    </a:lnTo>
                    <a:lnTo>
                      <a:pt x="10" y="82"/>
                    </a:lnTo>
                    <a:lnTo>
                      <a:pt x="30" y="72"/>
                    </a:lnTo>
                    <a:lnTo>
                      <a:pt x="52" y="72"/>
                    </a:lnTo>
                    <a:lnTo>
                      <a:pt x="106" y="30"/>
                    </a:lnTo>
                    <a:lnTo>
                      <a:pt x="122" y="2"/>
                    </a:lnTo>
                    <a:lnTo>
                      <a:pt x="174" y="0"/>
                    </a:lnTo>
                    <a:lnTo>
                      <a:pt x="150" y="6"/>
                    </a:lnTo>
                    <a:lnTo>
                      <a:pt x="126" y="36"/>
                    </a:lnTo>
                    <a:lnTo>
                      <a:pt x="112" y="36"/>
                    </a:lnTo>
                    <a:lnTo>
                      <a:pt x="114" y="58"/>
                    </a:lnTo>
                    <a:lnTo>
                      <a:pt x="162" y="62"/>
                    </a:lnTo>
                    <a:lnTo>
                      <a:pt x="182" y="88"/>
                    </a:lnTo>
                    <a:lnTo>
                      <a:pt x="230" y="84"/>
                    </a:lnTo>
                    <a:lnTo>
                      <a:pt x="250" y="72"/>
                    </a:lnTo>
                    <a:lnTo>
                      <a:pt x="278" y="62"/>
                    </a:lnTo>
                    <a:lnTo>
                      <a:pt x="312" y="64"/>
                    </a:lnTo>
                    <a:lnTo>
                      <a:pt x="336" y="46"/>
                    </a:lnTo>
                    <a:lnTo>
                      <a:pt x="340" y="64"/>
                    </a:lnTo>
                    <a:lnTo>
                      <a:pt x="338" y="72"/>
                    </a:lnTo>
                    <a:lnTo>
                      <a:pt x="350" y="7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2" name=""/>
              <p:cNvSpPr/>
              <p:nvPr/>
            </p:nvSpPr>
            <p:spPr>
              <a:xfrm>
                <a:off x="5160960" y="2606040"/>
                <a:ext cx="371160" cy="536400"/>
              </a:xfrm>
              <a:custGeom>
                <a:avLst/>
                <a:gdLst/>
                <a:ahLst/>
                <a:rect l="l" t="t" r="r" b="b"/>
                <a:pathLst>
                  <a:path w="239" h="401">
                    <a:moveTo>
                      <a:pt x="12" y="20"/>
                    </a:moveTo>
                    <a:lnTo>
                      <a:pt x="52" y="24"/>
                    </a:lnTo>
                    <a:lnTo>
                      <a:pt x="66" y="6"/>
                    </a:lnTo>
                    <a:lnTo>
                      <a:pt x="204" y="0"/>
                    </a:lnTo>
                    <a:lnTo>
                      <a:pt x="236" y="244"/>
                    </a:lnTo>
                    <a:lnTo>
                      <a:pt x="238" y="256"/>
                    </a:lnTo>
                    <a:lnTo>
                      <a:pt x="234" y="278"/>
                    </a:lnTo>
                    <a:lnTo>
                      <a:pt x="220" y="296"/>
                    </a:lnTo>
                    <a:lnTo>
                      <a:pt x="198" y="294"/>
                    </a:lnTo>
                    <a:lnTo>
                      <a:pt x="196" y="310"/>
                    </a:lnTo>
                    <a:lnTo>
                      <a:pt x="180" y="316"/>
                    </a:lnTo>
                    <a:lnTo>
                      <a:pt x="178" y="336"/>
                    </a:lnTo>
                    <a:lnTo>
                      <a:pt x="166" y="348"/>
                    </a:lnTo>
                    <a:lnTo>
                      <a:pt x="162" y="370"/>
                    </a:lnTo>
                    <a:lnTo>
                      <a:pt x="140" y="372"/>
                    </a:lnTo>
                    <a:lnTo>
                      <a:pt x="138" y="360"/>
                    </a:lnTo>
                    <a:lnTo>
                      <a:pt x="124" y="362"/>
                    </a:lnTo>
                    <a:lnTo>
                      <a:pt x="112" y="388"/>
                    </a:lnTo>
                    <a:lnTo>
                      <a:pt x="102" y="388"/>
                    </a:lnTo>
                    <a:lnTo>
                      <a:pt x="92" y="388"/>
                    </a:lnTo>
                    <a:lnTo>
                      <a:pt x="74" y="390"/>
                    </a:lnTo>
                    <a:lnTo>
                      <a:pt x="72" y="386"/>
                    </a:lnTo>
                    <a:lnTo>
                      <a:pt x="66" y="380"/>
                    </a:lnTo>
                    <a:lnTo>
                      <a:pt x="54" y="380"/>
                    </a:lnTo>
                    <a:lnTo>
                      <a:pt x="44" y="400"/>
                    </a:lnTo>
                    <a:lnTo>
                      <a:pt x="0" y="398"/>
                    </a:lnTo>
                    <a:lnTo>
                      <a:pt x="4" y="386"/>
                    </a:lnTo>
                    <a:lnTo>
                      <a:pt x="12" y="364"/>
                    </a:lnTo>
                    <a:lnTo>
                      <a:pt x="6" y="350"/>
                    </a:lnTo>
                    <a:lnTo>
                      <a:pt x="34" y="324"/>
                    </a:lnTo>
                    <a:lnTo>
                      <a:pt x="34" y="314"/>
                    </a:lnTo>
                    <a:lnTo>
                      <a:pt x="46" y="308"/>
                    </a:lnTo>
                    <a:lnTo>
                      <a:pt x="28" y="298"/>
                    </a:lnTo>
                    <a:lnTo>
                      <a:pt x="34" y="266"/>
                    </a:lnTo>
                    <a:lnTo>
                      <a:pt x="22" y="264"/>
                    </a:lnTo>
                    <a:lnTo>
                      <a:pt x="24" y="242"/>
                    </a:lnTo>
                    <a:lnTo>
                      <a:pt x="32" y="220"/>
                    </a:lnTo>
                    <a:lnTo>
                      <a:pt x="26" y="118"/>
                    </a:lnTo>
                    <a:lnTo>
                      <a:pt x="12" y="2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3" name=""/>
              <p:cNvSpPr/>
              <p:nvPr/>
            </p:nvSpPr>
            <p:spPr>
              <a:xfrm>
                <a:off x="5481360" y="2512800"/>
                <a:ext cx="491760" cy="493920"/>
              </a:xfrm>
              <a:custGeom>
                <a:avLst/>
                <a:gdLst/>
                <a:ahLst/>
                <a:rect l="l" t="t" r="r" b="b"/>
                <a:pathLst>
                  <a:path w="315" h="367">
                    <a:moveTo>
                      <a:pt x="0" y="74"/>
                    </a:moveTo>
                    <a:lnTo>
                      <a:pt x="86" y="60"/>
                    </a:lnTo>
                    <a:lnTo>
                      <a:pt x="130" y="60"/>
                    </a:lnTo>
                    <a:lnTo>
                      <a:pt x="142" y="68"/>
                    </a:lnTo>
                    <a:lnTo>
                      <a:pt x="192" y="64"/>
                    </a:lnTo>
                    <a:lnTo>
                      <a:pt x="196" y="58"/>
                    </a:lnTo>
                    <a:lnTo>
                      <a:pt x="212" y="56"/>
                    </a:lnTo>
                    <a:lnTo>
                      <a:pt x="224" y="48"/>
                    </a:lnTo>
                    <a:lnTo>
                      <a:pt x="230" y="24"/>
                    </a:lnTo>
                    <a:lnTo>
                      <a:pt x="252" y="12"/>
                    </a:lnTo>
                    <a:lnTo>
                      <a:pt x="286" y="0"/>
                    </a:lnTo>
                    <a:lnTo>
                      <a:pt x="312" y="126"/>
                    </a:lnTo>
                    <a:lnTo>
                      <a:pt x="306" y="136"/>
                    </a:lnTo>
                    <a:lnTo>
                      <a:pt x="314" y="148"/>
                    </a:lnTo>
                    <a:lnTo>
                      <a:pt x="308" y="160"/>
                    </a:lnTo>
                    <a:lnTo>
                      <a:pt x="302" y="172"/>
                    </a:lnTo>
                    <a:lnTo>
                      <a:pt x="304" y="226"/>
                    </a:lnTo>
                    <a:lnTo>
                      <a:pt x="296" y="238"/>
                    </a:lnTo>
                    <a:lnTo>
                      <a:pt x="284" y="238"/>
                    </a:lnTo>
                    <a:lnTo>
                      <a:pt x="282" y="262"/>
                    </a:lnTo>
                    <a:lnTo>
                      <a:pt x="256" y="258"/>
                    </a:lnTo>
                    <a:lnTo>
                      <a:pt x="240" y="268"/>
                    </a:lnTo>
                    <a:lnTo>
                      <a:pt x="254" y="276"/>
                    </a:lnTo>
                    <a:lnTo>
                      <a:pt x="246" y="292"/>
                    </a:lnTo>
                    <a:lnTo>
                      <a:pt x="258" y="306"/>
                    </a:lnTo>
                    <a:lnTo>
                      <a:pt x="258" y="316"/>
                    </a:lnTo>
                    <a:lnTo>
                      <a:pt x="232" y="300"/>
                    </a:lnTo>
                    <a:lnTo>
                      <a:pt x="216" y="312"/>
                    </a:lnTo>
                    <a:lnTo>
                      <a:pt x="222" y="344"/>
                    </a:lnTo>
                    <a:lnTo>
                      <a:pt x="214" y="348"/>
                    </a:lnTo>
                    <a:lnTo>
                      <a:pt x="208" y="364"/>
                    </a:lnTo>
                    <a:lnTo>
                      <a:pt x="196" y="366"/>
                    </a:lnTo>
                    <a:lnTo>
                      <a:pt x="196" y="348"/>
                    </a:lnTo>
                    <a:lnTo>
                      <a:pt x="184" y="348"/>
                    </a:lnTo>
                    <a:lnTo>
                      <a:pt x="180" y="332"/>
                    </a:lnTo>
                    <a:lnTo>
                      <a:pt x="172" y="324"/>
                    </a:lnTo>
                    <a:lnTo>
                      <a:pt x="158" y="322"/>
                    </a:lnTo>
                    <a:lnTo>
                      <a:pt x="152" y="334"/>
                    </a:lnTo>
                    <a:lnTo>
                      <a:pt x="142" y="346"/>
                    </a:lnTo>
                    <a:lnTo>
                      <a:pt x="118" y="352"/>
                    </a:lnTo>
                    <a:lnTo>
                      <a:pt x="92" y="342"/>
                    </a:lnTo>
                    <a:lnTo>
                      <a:pt x="60" y="336"/>
                    </a:lnTo>
                    <a:lnTo>
                      <a:pt x="58" y="316"/>
                    </a:lnTo>
                    <a:lnTo>
                      <a:pt x="50" y="312"/>
                    </a:lnTo>
                    <a:lnTo>
                      <a:pt x="30" y="312"/>
                    </a:lnTo>
                    <a:lnTo>
                      <a:pt x="0" y="7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4" name=""/>
              <p:cNvSpPr/>
              <p:nvPr/>
            </p:nvSpPr>
            <p:spPr>
              <a:xfrm>
                <a:off x="5788440" y="2720520"/>
                <a:ext cx="465120" cy="420120"/>
              </a:xfrm>
              <a:custGeom>
                <a:avLst/>
                <a:gdLst/>
                <a:ahLst/>
                <a:rect l="l" t="t" r="r" b="b"/>
                <a:pathLst>
                  <a:path w="298" h="313">
                    <a:moveTo>
                      <a:pt x="114" y="0"/>
                    </a:moveTo>
                    <a:lnTo>
                      <a:pt x="104" y="14"/>
                    </a:lnTo>
                    <a:lnTo>
                      <a:pt x="108" y="60"/>
                    </a:lnTo>
                    <a:lnTo>
                      <a:pt x="104" y="84"/>
                    </a:lnTo>
                    <a:lnTo>
                      <a:pt x="88" y="82"/>
                    </a:lnTo>
                    <a:lnTo>
                      <a:pt x="82" y="106"/>
                    </a:lnTo>
                    <a:lnTo>
                      <a:pt x="58" y="104"/>
                    </a:lnTo>
                    <a:lnTo>
                      <a:pt x="48" y="110"/>
                    </a:lnTo>
                    <a:lnTo>
                      <a:pt x="54" y="122"/>
                    </a:lnTo>
                    <a:lnTo>
                      <a:pt x="50" y="136"/>
                    </a:lnTo>
                    <a:lnTo>
                      <a:pt x="62" y="150"/>
                    </a:lnTo>
                    <a:lnTo>
                      <a:pt x="56" y="160"/>
                    </a:lnTo>
                    <a:lnTo>
                      <a:pt x="36" y="146"/>
                    </a:lnTo>
                    <a:lnTo>
                      <a:pt x="22" y="156"/>
                    </a:lnTo>
                    <a:lnTo>
                      <a:pt x="26" y="192"/>
                    </a:lnTo>
                    <a:lnTo>
                      <a:pt x="16" y="192"/>
                    </a:lnTo>
                    <a:lnTo>
                      <a:pt x="14" y="208"/>
                    </a:lnTo>
                    <a:lnTo>
                      <a:pt x="0" y="214"/>
                    </a:lnTo>
                    <a:lnTo>
                      <a:pt x="4" y="228"/>
                    </a:lnTo>
                    <a:lnTo>
                      <a:pt x="8" y="240"/>
                    </a:lnTo>
                    <a:lnTo>
                      <a:pt x="12" y="256"/>
                    </a:lnTo>
                    <a:lnTo>
                      <a:pt x="30" y="266"/>
                    </a:lnTo>
                    <a:lnTo>
                      <a:pt x="48" y="270"/>
                    </a:lnTo>
                    <a:lnTo>
                      <a:pt x="50" y="286"/>
                    </a:lnTo>
                    <a:lnTo>
                      <a:pt x="72" y="298"/>
                    </a:lnTo>
                    <a:lnTo>
                      <a:pt x="74" y="312"/>
                    </a:lnTo>
                    <a:lnTo>
                      <a:pt x="96" y="306"/>
                    </a:lnTo>
                    <a:lnTo>
                      <a:pt x="96" y="298"/>
                    </a:lnTo>
                    <a:lnTo>
                      <a:pt x="128" y="300"/>
                    </a:lnTo>
                    <a:lnTo>
                      <a:pt x="132" y="292"/>
                    </a:lnTo>
                    <a:lnTo>
                      <a:pt x="148" y="290"/>
                    </a:lnTo>
                    <a:lnTo>
                      <a:pt x="148" y="274"/>
                    </a:lnTo>
                    <a:lnTo>
                      <a:pt x="171" y="274"/>
                    </a:lnTo>
                    <a:lnTo>
                      <a:pt x="173" y="262"/>
                    </a:lnTo>
                    <a:lnTo>
                      <a:pt x="185" y="250"/>
                    </a:lnTo>
                    <a:lnTo>
                      <a:pt x="187" y="232"/>
                    </a:lnTo>
                    <a:lnTo>
                      <a:pt x="197" y="222"/>
                    </a:lnTo>
                    <a:lnTo>
                      <a:pt x="195" y="198"/>
                    </a:lnTo>
                    <a:lnTo>
                      <a:pt x="203" y="188"/>
                    </a:lnTo>
                    <a:lnTo>
                      <a:pt x="209" y="172"/>
                    </a:lnTo>
                    <a:lnTo>
                      <a:pt x="213" y="160"/>
                    </a:lnTo>
                    <a:lnTo>
                      <a:pt x="229" y="156"/>
                    </a:lnTo>
                    <a:lnTo>
                      <a:pt x="235" y="168"/>
                    </a:lnTo>
                    <a:lnTo>
                      <a:pt x="255" y="132"/>
                    </a:lnTo>
                    <a:lnTo>
                      <a:pt x="273" y="130"/>
                    </a:lnTo>
                    <a:lnTo>
                      <a:pt x="277" y="118"/>
                    </a:lnTo>
                    <a:lnTo>
                      <a:pt x="271" y="106"/>
                    </a:lnTo>
                    <a:lnTo>
                      <a:pt x="295" y="100"/>
                    </a:lnTo>
                    <a:lnTo>
                      <a:pt x="289" y="82"/>
                    </a:lnTo>
                    <a:lnTo>
                      <a:pt x="289" y="62"/>
                    </a:lnTo>
                    <a:lnTo>
                      <a:pt x="297" y="60"/>
                    </a:lnTo>
                    <a:lnTo>
                      <a:pt x="293" y="50"/>
                    </a:lnTo>
                    <a:lnTo>
                      <a:pt x="263" y="56"/>
                    </a:lnTo>
                    <a:lnTo>
                      <a:pt x="243" y="52"/>
                    </a:lnTo>
                    <a:lnTo>
                      <a:pt x="243" y="68"/>
                    </a:lnTo>
                    <a:lnTo>
                      <a:pt x="211" y="88"/>
                    </a:lnTo>
                    <a:lnTo>
                      <a:pt x="203" y="40"/>
                    </a:lnTo>
                    <a:lnTo>
                      <a:pt x="130" y="50"/>
                    </a:lnTo>
                    <a:lnTo>
                      <a:pt x="114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5" name=""/>
              <p:cNvSpPr/>
              <p:nvPr/>
            </p:nvSpPr>
            <p:spPr>
              <a:xfrm>
                <a:off x="5019480" y="2935800"/>
                <a:ext cx="842400" cy="390960"/>
              </a:xfrm>
              <a:custGeom>
                <a:avLst/>
                <a:gdLst/>
                <a:ahLst/>
                <a:rect l="l" t="t" r="r" b="b"/>
                <a:pathLst>
                  <a:path w="541" h="291">
                    <a:moveTo>
                      <a:pt x="540" y="112"/>
                    </a:moveTo>
                    <a:lnTo>
                      <a:pt x="540" y="148"/>
                    </a:lnTo>
                    <a:lnTo>
                      <a:pt x="530" y="150"/>
                    </a:lnTo>
                    <a:lnTo>
                      <a:pt x="524" y="160"/>
                    </a:lnTo>
                    <a:lnTo>
                      <a:pt x="512" y="152"/>
                    </a:lnTo>
                    <a:lnTo>
                      <a:pt x="508" y="166"/>
                    </a:lnTo>
                    <a:lnTo>
                      <a:pt x="500" y="164"/>
                    </a:lnTo>
                    <a:lnTo>
                      <a:pt x="498" y="184"/>
                    </a:lnTo>
                    <a:lnTo>
                      <a:pt x="490" y="196"/>
                    </a:lnTo>
                    <a:lnTo>
                      <a:pt x="482" y="194"/>
                    </a:lnTo>
                    <a:lnTo>
                      <a:pt x="482" y="204"/>
                    </a:lnTo>
                    <a:lnTo>
                      <a:pt x="466" y="202"/>
                    </a:lnTo>
                    <a:lnTo>
                      <a:pt x="464" y="220"/>
                    </a:lnTo>
                    <a:lnTo>
                      <a:pt x="452" y="220"/>
                    </a:lnTo>
                    <a:lnTo>
                      <a:pt x="452" y="228"/>
                    </a:lnTo>
                    <a:lnTo>
                      <a:pt x="342" y="244"/>
                    </a:lnTo>
                    <a:lnTo>
                      <a:pt x="238" y="254"/>
                    </a:lnTo>
                    <a:lnTo>
                      <a:pt x="162" y="254"/>
                    </a:lnTo>
                    <a:lnTo>
                      <a:pt x="148" y="270"/>
                    </a:lnTo>
                    <a:lnTo>
                      <a:pt x="136" y="268"/>
                    </a:lnTo>
                    <a:lnTo>
                      <a:pt x="126" y="260"/>
                    </a:lnTo>
                    <a:lnTo>
                      <a:pt x="116" y="262"/>
                    </a:lnTo>
                    <a:lnTo>
                      <a:pt x="96" y="276"/>
                    </a:lnTo>
                    <a:lnTo>
                      <a:pt x="70" y="290"/>
                    </a:lnTo>
                    <a:lnTo>
                      <a:pt x="44" y="288"/>
                    </a:lnTo>
                    <a:lnTo>
                      <a:pt x="0" y="290"/>
                    </a:lnTo>
                    <a:lnTo>
                      <a:pt x="26" y="270"/>
                    </a:lnTo>
                    <a:lnTo>
                      <a:pt x="24" y="236"/>
                    </a:lnTo>
                    <a:lnTo>
                      <a:pt x="36" y="222"/>
                    </a:lnTo>
                    <a:lnTo>
                      <a:pt x="82" y="230"/>
                    </a:lnTo>
                    <a:lnTo>
                      <a:pt x="78" y="220"/>
                    </a:lnTo>
                    <a:lnTo>
                      <a:pt x="64" y="204"/>
                    </a:lnTo>
                    <a:lnTo>
                      <a:pt x="82" y="188"/>
                    </a:lnTo>
                    <a:lnTo>
                      <a:pt x="96" y="184"/>
                    </a:lnTo>
                    <a:lnTo>
                      <a:pt x="104" y="156"/>
                    </a:lnTo>
                    <a:lnTo>
                      <a:pt x="130" y="152"/>
                    </a:lnTo>
                    <a:lnTo>
                      <a:pt x="142" y="134"/>
                    </a:lnTo>
                    <a:lnTo>
                      <a:pt x="154" y="134"/>
                    </a:lnTo>
                    <a:lnTo>
                      <a:pt x="164" y="144"/>
                    </a:lnTo>
                    <a:lnTo>
                      <a:pt x="202" y="142"/>
                    </a:lnTo>
                    <a:lnTo>
                      <a:pt x="214" y="114"/>
                    </a:lnTo>
                    <a:lnTo>
                      <a:pt x="224" y="114"/>
                    </a:lnTo>
                    <a:lnTo>
                      <a:pt x="230" y="124"/>
                    </a:lnTo>
                    <a:lnTo>
                      <a:pt x="248" y="124"/>
                    </a:lnTo>
                    <a:lnTo>
                      <a:pt x="252" y="102"/>
                    </a:lnTo>
                    <a:lnTo>
                      <a:pt x="266" y="94"/>
                    </a:lnTo>
                    <a:lnTo>
                      <a:pt x="268" y="70"/>
                    </a:lnTo>
                    <a:lnTo>
                      <a:pt x="284" y="66"/>
                    </a:lnTo>
                    <a:lnTo>
                      <a:pt x="286" y="46"/>
                    </a:lnTo>
                    <a:lnTo>
                      <a:pt x="308" y="50"/>
                    </a:lnTo>
                    <a:lnTo>
                      <a:pt x="326" y="24"/>
                    </a:lnTo>
                    <a:lnTo>
                      <a:pt x="326" y="2"/>
                    </a:lnTo>
                    <a:lnTo>
                      <a:pt x="350" y="0"/>
                    </a:lnTo>
                    <a:lnTo>
                      <a:pt x="354" y="20"/>
                    </a:lnTo>
                    <a:lnTo>
                      <a:pt x="386" y="28"/>
                    </a:lnTo>
                    <a:lnTo>
                      <a:pt x="414" y="38"/>
                    </a:lnTo>
                    <a:lnTo>
                      <a:pt x="442" y="28"/>
                    </a:lnTo>
                    <a:lnTo>
                      <a:pt x="454" y="8"/>
                    </a:lnTo>
                    <a:lnTo>
                      <a:pt x="466" y="8"/>
                    </a:lnTo>
                    <a:lnTo>
                      <a:pt x="476" y="20"/>
                    </a:lnTo>
                    <a:lnTo>
                      <a:pt x="478" y="34"/>
                    </a:lnTo>
                    <a:lnTo>
                      <a:pt x="492" y="34"/>
                    </a:lnTo>
                    <a:lnTo>
                      <a:pt x="490" y="56"/>
                    </a:lnTo>
                    <a:lnTo>
                      <a:pt x="504" y="100"/>
                    </a:lnTo>
                    <a:lnTo>
                      <a:pt x="526" y="106"/>
                    </a:lnTo>
                    <a:lnTo>
                      <a:pt x="540" y="112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6" name=""/>
              <p:cNvSpPr/>
              <p:nvPr/>
            </p:nvSpPr>
            <p:spPr>
              <a:xfrm>
                <a:off x="6806160" y="1583640"/>
                <a:ext cx="415440" cy="599040"/>
              </a:xfrm>
              <a:custGeom>
                <a:avLst/>
                <a:gdLst/>
                <a:ahLst/>
                <a:rect l="l" t="t" r="r" b="b"/>
                <a:pathLst>
                  <a:path w="267" h="445">
                    <a:moveTo>
                      <a:pt x="0" y="248"/>
                    </a:moveTo>
                    <a:lnTo>
                      <a:pt x="20" y="222"/>
                    </a:lnTo>
                    <a:lnTo>
                      <a:pt x="20" y="180"/>
                    </a:lnTo>
                    <a:lnTo>
                      <a:pt x="30" y="156"/>
                    </a:lnTo>
                    <a:lnTo>
                      <a:pt x="28" y="136"/>
                    </a:lnTo>
                    <a:lnTo>
                      <a:pt x="18" y="96"/>
                    </a:lnTo>
                    <a:lnTo>
                      <a:pt x="40" y="32"/>
                    </a:lnTo>
                    <a:lnTo>
                      <a:pt x="46" y="26"/>
                    </a:lnTo>
                    <a:lnTo>
                      <a:pt x="46" y="12"/>
                    </a:lnTo>
                    <a:lnTo>
                      <a:pt x="62" y="6"/>
                    </a:lnTo>
                    <a:lnTo>
                      <a:pt x="74" y="24"/>
                    </a:lnTo>
                    <a:lnTo>
                      <a:pt x="94" y="24"/>
                    </a:lnTo>
                    <a:lnTo>
                      <a:pt x="96" y="20"/>
                    </a:lnTo>
                    <a:lnTo>
                      <a:pt x="110" y="16"/>
                    </a:lnTo>
                    <a:lnTo>
                      <a:pt x="118" y="0"/>
                    </a:lnTo>
                    <a:lnTo>
                      <a:pt x="126" y="12"/>
                    </a:lnTo>
                    <a:lnTo>
                      <a:pt x="126" y="20"/>
                    </a:lnTo>
                    <a:lnTo>
                      <a:pt x="162" y="38"/>
                    </a:lnTo>
                    <a:lnTo>
                      <a:pt x="182" y="132"/>
                    </a:lnTo>
                    <a:lnTo>
                      <a:pt x="198" y="150"/>
                    </a:lnTo>
                    <a:lnTo>
                      <a:pt x="226" y="150"/>
                    </a:lnTo>
                    <a:lnTo>
                      <a:pt x="230" y="158"/>
                    </a:lnTo>
                    <a:lnTo>
                      <a:pt x="228" y="178"/>
                    </a:lnTo>
                    <a:lnTo>
                      <a:pt x="236" y="188"/>
                    </a:lnTo>
                    <a:lnTo>
                      <a:pt x="262" y="194"/>
                    </a:lnTo>
                    <a:lnTo>
                      <a:pt x="266" y="212"/>
                    </a:lnTo>
                    <a:lnTo>
                      <a:pt x="256" y="240"/>
                    </a:lnTo>
                    <a:lnTo>
                      <a:pt x="226" y="268"/>
                    </a:lnTo>
                    <a:lnTo>
                      <a:pt x="200" y="270"/>
                    </a:lnTo>
                    <a:lnTo>
                      <a:pt x="192" y="276"/>
                    </a:lnTo>
                    <a:lnTo>
                      <a:pt x="186" y="292"/>
                    </a:lnTo>
                    <a:lnTo>
                      <a:pt x="180" y="294"/>
                    </a:lnTo>
                    <a:lnTo>
                      <a:pt x="160" y="282"/>
                    </a:lnTo>
                    <a:lnTo>
                      <a:pt x="158" y="296"/>
                    </a:lnTo>
                    <a:lnTo>
                      <a:pt x="164" y="314"/>
                    </a:lnTo>
                    <a:lnTo>
                      <a:pt x="164" y="332"/>
                    </a:lnTo>
                    <a:lnTo>
                      <a:pt x="152" y="336"/>
                    </a:lnTo>
                    <a:lnTo>
                      <a:pt x="114" y="334"/>
                    </a:lnTo>
                    <a:lnTo>
                      <a:pt x="116" y="352"/>
                    </a:lnTo>
                    <a:lnTo>
                      <a:pt x="110" y="366"/>
                    </a:lnTo>
                    <a:lnTo>
                      <a:pt x="98" y="366"/>
                    </a:lnTo>
                    <a:lnTo>
                      <a:pt x="94" y="394"/>
                    </a:lnTo>
                    <a:lnTo>
                      <a:pt x="90" y="408"/>
                    </a:lnTo>
                    <a:lnTo>
                      <a:pt x="82" y="414"/>
                    </a:lnTo>
                    <a:lnTo>
                      <a:pt x="84" y="444"/>
                    </a:lnTo>
                    <a:lnTo>
                      <a:pt x="66" y="444"/>
                    </a:lnTo>
                    <a:lnTo>
                      <a:pt x="60" y="430"/>
                    </a:lnTo>
                    <a:lnTo>
                      <a:pt x="44" y="418"/>
                    </a:lnTo>
                    <a:lnTo>
                      <a:pt x="50" y="386"/>
                    </a:lnTo>
                    <a:lnTo>
                      <a:pt x="36" y="368"/>
                    </a:lnTo>
                    <a:lnTo>
                      <a:pt x="32" y="336"/>
                    </a:lnTo>
                    <a:lnTo>
                      <a:pt x="22" y="318"/>
                    </a:lnTo>
                    <a:lnTo>
                      <a:pt x="0" y="248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7" name=""/>
              <p:cNvSpPr/>
              <p:nvPr/>
            </p:nvSpPr>
            <p:spPr>
              <a:xfrm>
                <a:off x="5659560" y="3110400"/>
                <a:ext cx="996480" cy="390960"/>
              </a:xfrm>
              <a:custGeom>
                <a:avLst/>
                <a:gdLst/>
                <a:ahLst/>
                <a:rect l="l" t="t" r="r" b="b"/>
                <a:pathLst>
                  <a:path w="639" h="289">
                    <a:moveTo>
                      <a:pt x="180" y="74"/>
                    </a:moveTo>
                    <a:lnTo>
                      <a:pt x="178" y="106"/>
                    </a:lnTo>
                    <a:lnTo>
                      <a:pt x="160" y="106"/>
                    </a:lnTo>
                    <a:lnTo>
                      <a:pt x="164" y="132"/>
                    </a:lnTo>
                    <a:lnTo>
                      <a:pt x="144" y="132"/>
                    </a:lnTo>
                    <a:lnTo>
                      <a:pt x="136" y="140"/>
                    </a:lnTo>
                    <a:lnTo>
                      <a:pt x="120" y="148"/>
                    </a:lnTo>
                    <a:lnTo>
                      <a:pt x="108" y="148"/>
                    </a:lnTo>
                    <a:lnTo>
                      <a:pt x="102" y="170"/>
                    </a:lnTo>
                    <a:lnTo>
                      <a:pt x="74" y="174"/>
                    </a:lnTo>
                    <a:lnTo>
                      <a:pt x="70" y="188"/>
                    </a:lnTo>
                    <a:lnTo>
                      <a:pt x="52" y="198"/>
                    </a:lnTo>
                    <a:lnTo>
                      <a:pt x="38" y="206"/>
                    </a:lnTo>
                    <a:lnTo>
                      <a:pt x="20" y="210"/>
                    </a:lnTo>
                    <a:lnTo>
                      <a:pt x="18" y="216"/>
                    </a:lnTo>
                    <a:lnTo>
                      <a:pt x="24" y="226"/>
                    </a:lnTo>
                    <a:lnTo>
                      <a:pt x="4" y="244"/>
                    </a:lnTo>
                    <a:lnTo>
                      <a:pt x="0" y="258"/>
                    </a:lnTo>
                    <a:lnTo>
                      <a:pt x="42" y="254"/>
                    </a:lnTo>
                    <a:lnTo>
                      <a:pt x="82" y="248"/>
                    </a:lnTo>
                    <a:lnTo>
                      <a:pt x="94" y="248"/>
                    </a:lnTo>
                    <a:lnTo>
                      <a:pt x="112" y="252"/>
                    </a:lnTo>
                    <a:lnTo>
                      <a:pt x="140" y="214"/>
                    </a:lnTo>
                    <a:lnTo>
                      <a:pt x="182" y="216"/>
                    </a:lnTo>
                    <a:lnTo>
                      <a:pt x="194" y="206"/>
                    </a:lnTo>
                    <a:lnTo>
                      <a:pt x="266" y="206"/>
                    </a:lnTo>
                    <a:lnTo>
                      <a:pt x="278" y="222"/>
                    </a:lnTo>
                    <a:lnTo>
                      <a:pt x="366" y="222"/>
                    </a:lnTo>
                    <a:lnTo>
                      <a:pt x="460" y="288"/>
                    </a:lnTo>
                    <a:lnTo>
                      <a:pt x="462" y="282"/>
                    </a:lnTo>
                    <a:lnTo>
                      <a:pt x="468" y="282"/>
                    </a:lnTo>
                    <a:lnTo>
                      <a:pt x="472" y="288"/>
                    </a:lnTo>
                    <a:lnTo>
                      <a:pt x="506" y="286"/>
                    </a:lnTo>
                    <a:lnTo>
                      <a:pt x="512" y="270"/>
                    </a:lnTo>
                    <a:lnTo>
                      <a:pt x="514" y="236"/>
                    </a:lnTo>
                    <a:lnTo>
                      <a:pt x="534" y="218"/>
                    </a:lnTo>
                    <a:lnTo>
                      <a:pt x="546" y="206"/>
                    </a:lnTo>
                    <a:lnTo>
                      <a:pt x="550" y="196"/>
                    </a:lnTo>
                    <a:lnTo>
                      <a:pt x="558" y="198"/>
                    </a:lnTo>
                    <a:lnTo>
                      <a:pt x="574" y="182"/>
                    </a:lnTo>
                    <a:lnTo>
                      <a:pt x="604" y="176"/>
                    </a:lnTo>
                    <a:lnTo>
                      <a:pt x="606" y="162"/>
                    </a:lnTo>
                    <a:lnTo>
                      <a:pt x="626" y="146"/>
                    </a:lnTo>
                    <a:lnTo>
                      <a:pt x="584" y="148"/>
                    </a:lnTo>
                    <a:lnTo>
                      <a:pt x="586" y="138"/>
                    </a:lnTo>
                    <a:lnTo>
                      <a:pt x="580" y="118"/>
                    </a:lnTo>
                    <a:lnTo>
                      <a:pt x="596" y="116"/>
                    </a:lnTo>
                    <a:lnTo>
                      <a:pt x="614" y="106"/>
                    </a:lnTo>
                    <a:lnTo>
                      <a:pt x="626" y="106"/>
                    </a:lnTo>
                    <a:lnTo>
                      <a:pt x="630" y="88"/>
                    </a:lnTo>
                    <a:lnTo>
                      <a:pt x="638" y="80"/>
                    </a:lnTo>
                    <a:lnTo>
                      <a:pt x="634" y="50"/>
                    </a:lnTo>
                    <a:lnTo>
                      <a:pt x="624" y="58"/>
                    </a:lnTo>
                    <a:lnTo>
                      <a:pt x="572" y="64"/>
                    </a:lnTo>
                    <a:lnTo>
                      <a:pt x="564" y="58"/>
                    </a:lnTo>
                    <a:lnTo>
                      <a:pt x="594" y="32"/>
                    </a:lnTo>
                    <a:lnTo>
                      <a:pt x="606" y="34"/>
                    </a:lnTo>
                    <a:lnTo>
                      <a:pt x="622" y="38"/>
                    </a:lnTo>
                    <a:lnTo>
                      <a:pt x="634" y="32"/>
                    </a:lnTo>
                    <a:lnTo>
                      <a:pt x="612" y="0"/>
                    </a:lnTo>
                    <a:lnTo>
                      <a:pt x="532" y="20"/>
                    </a:lnTo>
                    <a:lnTo>
                      <a:pt x="330" y="54"/>
                    </a:lnTo>
                    <a:lnTo>
                      <a:pt x="180" y="7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8" name=""/>
              <p:cNvSpPr/>
              <p:nvPr/>
            </p:nvSpPr>
            <p:spPr>
              <a:xfrm>
                <a:off x="4953960" y="3210480"/>
                <a:ext cx="983880" cy="311040"/>
              </a:xfrm>
              <a:custGeom>
                <a:avLst/>
                <a:gdLst/>
                <a:ahLst/>
                <a:rect l="l" t="t" r="r" b="b"/>
                <a:pathLst>
                  <a:path w="631" h="231">
                    <a:moveTo>
                      <a:pt x="630" y="0"/>
                    </a:moveTo>
                    <a:lnTo>
                      <a:pt x="628" y="28"/>
                    </a:lnTo>
                    <a:lnTo>
                      <a:pt x="612" y="30"/>
                    </a:lnTo>
                    <a:lnTo>
                      <a:pt x="614" y="54"/>
                    </a:lnTo>
                    <a:lnTo>
                      <a:pt x="600" y="58"/>
                    </a:lnTo>
                    <a:lnTo>
                      <a:pt x="572" y="74"/>
                    </a:lnTo>
                    <a:lnTo>
                      <a:pt x="560" y="72"/>
                    </a:lnTo>
                    <a:lnTo>
                      <a:pt x="554" y="96"/>
                    </a:lnTo>
                    <a:lnTo>
                      <a:pt x="530" y="98"/>
                    </a:lnTo>
                    <a:lnTo>
                      <a:pt x="522" y="112"/>
                    </a:lnTo>
                    <a:lnTo>
                      <a:pt x="490" y="130"/>
                    </a:lnTo>
                    <a:lnTo>
                      <a:pt x="470" y="136"/>
                    </a:lnTo>
                    <a:lnTo>
                      <a:pt x="476" y="148"/>
                    </a:lnTo>
                    <a:lnTo>
                      <a:pt x="450" y="170"/>
                    </a:lnTo>
                    <a:lnTo>
                      <a:pt x="448" y="182"/>
                    </a:lnTo>
                    <a:lnTo>
                      <a:pt x="300" y="202"/>
                    </a:lnTo>
                    <a:lnTo>
                      <a:pt x="212" y="216"/>
                    </a:lnTo>
                    <a:lnTo>
                      <a:pt x="126" y="222"/>
                    </a:lnTo>
                    <a:lnTo>
                      <a:pt x="10" y="230"/>
                    </a:lnTo>
                    <a:lnTo>
                      <a:pt x="8" y="216"/>
                    </a:lnTo>
                    <a:lnTo>
                      <a:pt x="14" y="212"/>
                    </a:lnTo>
                    <a:lnTo>
                      <a:pt x="0" y="200"/>
                    </a:lnTo>
                    <a:lnTo>
                      <a:pt x="10" y="180"/>
                    </a:lnTo>
                    <a:lnTo>
                      <a:pt x="22" y="172"/>
                    </a:lnTo>
                    <a:lnTo>
                      <a:pt x="24" y="158"/>
                    </a:lnTo>
                    <a:lnTo>
                      <a:pt x="34" y="146"/>
                    </a:lnTo>
                    <a:lnTo>
                      <a:pt x="34" y="130"/>
                    </a:lnTo>
                    <a:lnTo>
                      <a:pt x="42" y="96"/>
                    </a:lnTo>
                    <a:lnTo>
                      <a:pt x="48" y="90"/>
                    </a:lnTo>
                    <a:lnTo>
                      <a:pt x="62" y="84"/>
                    </a:lnTo>
                    <a:lnTo>
                      <a:pt x="96" y="86"/>
                    </a:lnTo>
                    <a:lnTo>
                      <a:pt x="112" y="86"/>
                    </a:lnTo>
                    <a:lnTo>
                      <a:pt x="162" y="54"/>
                    </a:lnTo>
                    <a:lnTo>
                      <a:pt x="172" y="62"/>
                    </a:lnTo>
                    <a:lnTo>
                      <a:pt x="194" y="64"/>
                    </a:lnTo>
                    <a:lnTo>
                      <a:pt x="206" y="48"/>
                    </a:lnTo>
                    <a:lnTo>
                      <a:pt x="296" y="48"/>
                    </a:lnTo>
                    <a:lnTo>
                      <a:pt x="428" y="34"/>
                    </a:lnTo>
                    <a:lnTo>
                      <a:pt x="556" y="12"/>
                    </a:lnTo>
                    <a:lnTo>
                      <a:pt x="630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9" name=""/>
              <p:cNvSpPr/>
              <p:nvPr/>
            </p:nvSpPr>
            <p:spPr>
              <a:xfrm>
                <a:off x="5785200" y="3386520"/>
                <a:ext cx="590760" cy="389520"/>
              </a:xfrm>
              <a:custGeom>
                <a:avLst/>
                <a:gdLst/>
                <a:ahLst/>
                <a:rect l="l" t="t" r="r" b="b"/>
                <a:pathLst>
                  <a:path w="379" h="289">
                    <a:moveTo>
                      <a:pt x="12" y="42"/>
                    </a:moveTo>
                    <a:lnTo>
                      <a:pt x="32" y="44"/>
                    </a:lnTo>
                    <a:lnTo>
                      <a:pt x="60" y="6"/>
                    </a:lnTo>
                    <a:lnTo>
                      <a:pt x="82" y="8"/>
                    </a:lnTo>
                    <a:lnTo>
                      <a:pt x="102" y="10"/>
                    </a:lnTo>
                    <a:lnTo>
                      <a:pt x="114" y="0"/>
                    </a:lnTo>
                    <a:lnTo>
                      <a:pt x="186" y="0"/>
                    </a:lnTo>
                    <a:lnTo>
                      <a:pt x="194" y="16"/>
                    </a:lnTo>
                    <a:lnTo>
                      <a:pt x="286" y="16"/>
                    </a:lnTo>
                    <a:lnTo>
                      <a:pt x="378" y="80"/>
                    </a:lnTo>
                    <a:lnTo>
                      <a:pt x="374" y="94"/>
                    </a:lnTo>
                    <a:lnTo>
                      <a:pt x="340" y="142"/>
                    </a:lnTo>
                    <a:lnTo>
                      <a:pt x="338" y="170"/>
                    </a:lnTo>
                    <a:lnTo>
                      <a:pt x="320" y="168"/>
                    </a:lnTo>
                    <a:lnTo>
                      <a:pt x="322" y="190"/>
                    </a:lnTo>
                    <a:lnTo>
                      <a:pt x="316" y="196"/>
                    </a:lnTo>
                    <a:lnTo>
                      <a:pt x="298" y="198"/>
                    </a:lnTo>
                    <a:lnTo>
                      <a:pt x="294" y="214"/>
                    </a:lnTo>
                    <a:lnTo>
                      <a:pt x="288" y="228"/>
                    </a:lnTo>
                    <a:lnTo>
                      <a:pt x="270" y="230"/>
                    </a:lnTo>
                    <a:lnTo>
                      <a:pt x="262" y="236"/>
                    </a:lnTo>
                    <a:lnTo>
                      <a:pt x="250" y="236"/>
                    </a:lnTo>
                    <a:lnTo>
                      <a:pt x="242" y="246"/>
                    </a:lnTo>
                    <a:lnTo>
                      <a:pt x="246" y="270"/>
                    </a:lnTo>
                    <a:lnTo>
                      <a:pt x="240" y="280"/>
                    </a:lnTo>
                    <a:lnTo>
                      <a:pt x="232" y="288"/>
                    </a:lnTo>
                    <a:lnTo>
                      <a:pt x="214" y="274"/>
                    </a:lnTo>
                    <a:lnTo>
                      <a:pt x="204" y="250"/>
                    </a:lnTo>
                    <a:lnTo>
                      <a:pt x="192" y="250"/>
                    </a:lnTo>
                    <a:lnTo>
                      <a:pt x="188" y="228"/>
                    </a:lnTo>
                    <a:lnTo>
                      <a:pt x="180" y="220"/>
                    </a:lnTo>
                    <a:lnTo>
                      <a:pt x="170" y="206"/>
                    </a:lnTo>
                    <a:lnTo>
                      <a:pt x="158" y="206"/>
                    </a:lnTo>
                    <a:lnTo>
                      <a:pt x="154" y="202"/>
                    </a:lnTo>
                    <a:lnTo>
                      <a:pt x="142" y="204"/>
                    </a:lnTo>
                    <a:lnTo>
                      <a:pt x="134" y="196"/>
                    </a:lnTo>
                    <a:lnTo>
                      <a:pt x="136" y="186"/>
                    </a:lnTo>
                    <a:lnTo>
                      <a:pt x="124" y="172"/>
                    </a:lnTo>
                    <a:lnTo>
                      <a:pt x="110" y="168"/>
                    </a:lnTo>
                    <a:lnTo>
                      <a:pt x="110" y="154"/>
                    </a:lnTo>
                    <a:lnTo>
                      <a:pt x="92" y="140"/>
                    </a:lnTo>
                    <a:lnTo>
                      <a:pt x="82" y="140"/>
                    </a:lnTo>
                    <a:lnTo>
                      <a:pt x="80" y="128"/>
                    </a:lnTo>
                    <a:lnTo>
                      <a:pt x="64" y="122"/>
                    </a:lnTo>
                    <a:lnTo>
                      <a:pt x="52" y="110"/>
                    </a:lnTo>
                    <a:lnTo>
                      <a:pt x="38" y="88"/>
                    </a:lnTo>
                    <a:lnTo>
                      <a:pt x="30" y="84"/>
                    </a:lnTo>
                    <a:lnTo>
                      <a:pt x="10" y="80"/>
                    </a:lnTo>
                    <a:lnTo>
                      <a:pt x="0" y="68"/>
                    </a:lnTo>
                    <a:lnTo>
                      <a:pt x="4" y="60"/>
                    </a:lnTo>
                    <a:lnTo>
                      <a:pt x="12" y="42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0" name=""/>
              <p:cNvSpPr/>
              <p:nvPr/>
            </p:nvSpPr>
            <p:spPr>
              <a:xfrm>
                <a:off x="5516280" y="3441600"/>
                <a:ext cx="628920" cy="572760"/>
              </a:xfrm>
              <a:custGeom>
                <a:avLst/>
                <a:gdLst/>
                <a:ahLst/>
                <a:rect l="l" t="t" r="r" b="b"/>
                <a:pathLst>
                  <a:path w="403" h="427">
                    <a:moveTo>
                      <a:pt x="0" y="24"/>
                    </a:moveTo>
                    <a:lnTo>
                      <a:pt x="88" y="12"/>
                    </a:lnTo>
                    <a:lnTo>
                      <a:pt x="178" y="0"/>
                    </a:lnTo>
                    <a:lnTo>
                      <a:pt x="172" y="24"/>
                    </a:lnTo>
                    <a:lnTo>
                      <a:pt x="180" y="42"/>
                    </a:lnTo>
                    <a:lnTo>
                      <a:pt x="210" y="46"/>
                    </a:lnTo>
                    <a:lnTo>
                      <a:pt x="226" y="74"/>
                    </a:lnTo>
                    <a:lnTo>
                      <a:pt x="250" y="86"/>
                    </a:lnTo>
                    <a:lnTo>
                      <a:pt x="252" y="98"/>
                    </a:lnTo>
                    <a:lnTo>
                      <a:pt x="264" y="100"/>
                    </a:lnTo>
                    <a:lnTo>
                      <a:pt x="278" y="110"/>
                    </a:lnTo>
                    <a:lnTo>
                      <a:pt x="278" y="126"/>
                    </a:lnTo>
                    <a:lnTo>
                      <a:pt x="304" y="138"/>
                    </a:lnTo>
                    <a:lnTo>
                      <a:pt x="306" y="156"/>
                    </a:lnTo>
                    <a:lnTo>
                      <a:pt x="308" y="164"/>
                    </a:lnTo>
                    <a:lnTo>
                      <a:pt x="328" y="162"/>
                    </a:lnTo>
                    <a:lnTo>
                      <a:pt x="346" y="168"/>
                    </a:lnTo>
                    <a:lnTo>
                      <a:pt x="356" y="190"/>
                    </a:lnTo>
                    <a:lnTo>
                      <a:pt x="362" y="210"/>
                    </a:lnTo>
                    <a:lnTo>
                      <a:pt x="380" y="212"/>
                    </a:lnTo>
                    <a:lnTo>
                      <a:pt x="384" y="236"/>
                    </a:lnTo>
                    <a:lnTo>
                      <a:pt x="402" y="248"/>
                    </a:lnTo>
                    <a:lnTo>
                      <a:pt x="402" y="272"/>
                    </a:lnTo>
                    <a:lnTo>
                      <a:pt x="386" y="274"/>
                    </a:lnTo>
                    <a:lnTo>
                      <a:pt x="388" y="284"/>
                    </a:lnTo>
                    <a:lnTo>
                      <a:pt x="380" y="292"/>
                    </a:lnTo>
                    <a:lnTo>
                      <a:pt x="388" y="304"/>
                    </a:lnTo>
                    <a:lnTo>
                      <a:pt x="392" y="320"/>
                    </a:lnTo>
                    <a:lnTo>
                      <a:pt x="380" y="326"/>
                    </a:lnTo>
                    <a:lnTo>
                      <a:pt x="378" y="352"/>
                    </a:lnTo>
                    <a:lnTo>
                      <a:pt x="372" y="354"/>
                    </a:lnTo>
                    <a:lnTo>
                      <a:pt x="380" y="364"/>
                    </a:lnTo>
                    <a:lnTo>
                      <a:pt x="378" y="390"/>
                    </a:lnTo>
                    <a:lnTo>
                      <a:pt x="362" y="386"/>
                    </a:lnTo>
                    <a:lnTo>
                      <a:pt x="354" y="378"/>
                    </a:lnTo>
                    <a:lnTo>
                      <a:pt x="342" y="380"/>
                    </a:lnTo>
                    <a:lnTo>
                      <a:pt x="336" y="390"/>
                    </a:lnTo>
                    <a:lnTo>
                      <a:pt x="338" y="404"/>
                    </a:lnTo>
                    <a:lnTo>
                      <a:pt x="344" y="408"/>
                    </a:lnTo>
                    <a:lnTo>
                      <a:pt x="344" y="426"/>
                    </a:lnTo>
                    <a:lnTo>
                      <a:pt x="332" y="424"/>
                    </a:lnTo>
                    <a:lnTo>
                      <a:pt x="322" y="412"/>
                    </a:lnTo>
                    <a:lnTo>
                      <a:pt x="232" y="414"/>
                    </a:lnTo>
                    <a:lnTo>
                      <a:pt x="104" y="418"/>
                    </a:lnTo>
                    <a:lnTo>
                      <a:pt x="90" y="392"/>
                    </a:lnTo>
                    <a:lnTo>
                      <a:pt x="90" y="384"/>
                    </a:lnTo>
                    <a:lnTo>
                      <a:pt x="84" y="376"/>
                    </a:lnTo>
                    <a:lnTo>
                      <a:pt x="72" y="378"/>
                    </a:lnTo>
                    <a:lnTo>
                      <a:pt x="76" y="366"/>
                    </a:lnTo>
                    <a:lnTo>
                      <a:pt x="84" y="324"/>
                    </a:lnTo>
                    <a:lnTo>
                      <a:pt x="76" y="320"/>
                    </a:lnTo>
                    <a:lnTo>
                      <a:pt x="78" y="296"/>
                    </a:lnTo>
                    <a:lnTo>
                      <a:pt x="92" y="276"/>
                    </a:lnTo>
                    <a:lnTo>
                      <a:pt x="80" y="272"/>
                    </a:lnTo>
                    <a:lnTo>
                      <a:pt x="72" y="262"/>
                    </a:lnTo>
                    <a:lnTo>
                      <a:pt x="60" y="258"/>
                    </a:lnTo>
                    <a:lnTo>
                      <a:pt x="58" y="246"/>
                    </a:lnTo>
                    <a:lnTo>
                      <a:pt x="70" y="234"/>
                    </a:lnTo>
                    <a:lnTo>
                      <a:pt x="68" y="228"/>
                    </a:lnTo>
                    <a:lnTo>
                      <a:pt x="58" y="220"/>
                    </a:lnTo>
                    <a:lnTo>
                      <a:pt x="36" y="138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1" name=""/>
              <p:cNvSpPr/>
              <p:nvPr/>
            </p:nvSpPr>
            <p:spPr>
              <a:xfrm>
                <a:off x="5205600" y="3472560"/>
                <a:ext cx="457200" cy="655560"/>
              </a:xfrm>
              <a:custGeom>
                <a:avLst/>
                <a:gdLst/>
                <a:ahLst/>
                <a:rect l="l" t="t" r="r" b="b"/>
                <a:pathLst>
                  <a:path w="291" h="487">
                    <a:moveTo>
                      <a:pt x="0" y="24"/>
                    </a:moveTo>
                    <a:lnTo>
                      <a:pt x="90" y="16"/>
                    </a:lnTo>
                    <a:lnTo>
                      <a:pt x="200" y="0"/>
                    </a:lnTo>
                    <a:lnTo>
                      <a:pt x="256" y="196"/>
                    </a:lnTo>
                    <a:lnTo>
                      <a:pt x="266" y="204"/>
                    </a:lnTo>
                    <a:lnTo>
                      <a:pt x="254" y="224"/>
                    </a:lnTo>
                    <a:lnTo>
                      <a:pt x="258" y="234"/>
                    </a:lnTo>
                    <a:lnTo>
                      <a:pt x="270" y="240"/>
                    </a:lnTo>
                    <a:lnTo>
                      <a:pt x="290" y="252"/>
                    </a:lnTo>
                    <a:lnTo>
                      <a:pt x="274" y="268"/>
                    </a:lnTo>
                    <a:lnTo>
                      <a:pt x="274" y="294"/>
                    </a:lnTo>
                    <a:lnTo>
                      <a:pt x="284" y="302"/>
                    </a:lnTo>
                    <a:lnTo>
                      <a:pt x="270" y="352"/>
                    </a:lnTo>
                    <a:lnTo>
                      <a:pt x="286" y="352"/>
                    </a:lnTo>
                    <a:lnTo>
                      <a:pt x="290" y="370"/>
                    </a:lnTo>
                    <a:lnTo>
                      <a:pt x="130" y="392"/>
                    </a:lnTo>
                    <a:lnTo>
                      <a:pt x="96" y="394"/>
                    </a:lnTo>
                    <a:lnTo>
                      <a:pt x="80" y="404"/>
                    </a:lnTo>
                    <a:lnTo>
                      <a:pt x="78" y="412"/>
                    </a:lnTo>
                    <a:lnTo>
                      <a:pt x="84" y="424"/>
                    </a:lnTo>
                    <a:lnTo>
                      <a:pt x="110" y="428"/>
                    </a:lnTo>
                    <a:lnTo>
                      <a:pt x="100" y="438"/>
                    </a:lnTo>
                    <a:lnTo>
                      <a:pt x="110" y="462"/>
                    </a:lnTo>
                    <a:lnTo>
                      <a:pt x="104" y="468"/>
                    </a:lnTo>
                    <a:lnTo>
                      <a:pt x="94" y="486"/>
                    </a:lnTo>
                    <a:lnTo>
                      <a:pt x="86" y="484"/>
                    </a:lnTo>
                    <a:lnTo>
                      <a:pt x="68" y="464"/>
                    </a:lnTo>
                    <a:lnTo>
                      <a:pt x="62" y="454"/>
                    </a:lnTo>
                    <a:lnTo>
                      <a:pt x="52" y="452"/>
                    </a:lnTo>
                    <a:lnTo>
                      <a:pt x="46" y="480"/>
                    </a:lnTo>
                    <a:lnTo>
                      <a:pt x="26" y="478"/>
                    </a:lnTo>
                    <a:lnTo>
                      <a:pt x="12" y="356"/>
                    </a:lnTo>
                    <a:lnTo>
                      <a:pt x="4" y="174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2" name=""/>
              <p:cNvSpPr/>
              <p:nvPr/>
            </p:nvSpPr>
            <p:spPr>
              <a:xfrm>
                <a:off x="5328000" y="3946680"/>
                <a:ext cx="1087560" cy="710640"/>
              </a:xfrm>
              <a:custGeom>
                <a:avLst/>
                <a:gdLst/>
                <a:ahLst/>
                <a:rect l="l" t="t" r="r" b="b"/>
                <a:pathLst>
                  <a:path w="697" h="529">
                    <a:moveTo>
                      <a:pt x="30" y="106"/>
                    </a:moveTo>
                    <a:lnTo>
                      <a:pt x="42" y="108"/>
                    </a:lnTo>
                    <a:lnTo>
                      <a:pt x="46" y="98"/>
                    </a:lnTo>
                    <a:lnTo>
                      <a:pt x="58" y="114"/>
                    </a:lnTo>
                    <a:lnTo>
                      <a:pt x="68" y="98"/>
                    </a:lnTo>
                    <a:lnTo>
                      <a:pt x="74" y="90"/>
                    </a:lnTo>
                    <a:lnTo>
                      <a:pt x="90" y="98"/>
                    </a:lnTo>
                    <a:lnTo>
                      <a:pt x="96" y="94"/>
                    </a:lnTo>
                    <a:lnTo>
                      <a:pt x="96" y="84"/>
                    </a:lnTo>
                    <a:lnTo>
                      <a:pt x="104" y="86"/>
                    </a:lnTo>
                    <a:lnTo>
                      <a:pt x="110" y="108"/>
                    </a:lnTo>
                    <a:lnTo>
                      <a:pt x="148" y="112"/>
                    </a:lnTo>
                    <a:lnTo>
                      <a:pt x="168" y="100"/>
                    </a:lnTo>
                    <a:lnTo>
                      <a:pt x="180" y="108"/>
                    </a:lnTo>
                    <a:lnTo>
                      <a:pt x="178" y="132"/>
                    </a:lnTo>
                    <a:lnTo>
                      <a:pt x="194" y="134"/>
                    </a:lnTo>
                    <a:lnTo>
                      <a:pt x="204" y="158"/>
                    </a:lnTo>
                    <a:lnTo>
                      <a:pt x="220" y="158"/>
                    </a:lnTo>
                    <a:lnTo>
                      <a:pt x="232" y="144"/>
                    </a:lnTo>
                    <a:lnTo>
                      <a:pt x="244" y="140"/>
                    </a:lnTo>
                    <a:lnTo>
                      <a:pt x="262" y="142"/>
                    </a:lnTo>
                    <a:lnTo>
                      <a:pt x="276" y="132"/>
                    </a:lnTo>
                    <a:lnTo>
                      <a:pt x="278" y="114"/>
                    </a:lnTo>
                    <a:lnTo>
                      <a:pt x="286" y="100"/>
                    </a:lnTo>
                    <a:lnTo>
                      <a:pt x="300" y="96"/>
                    </a:lnTo>
                    <a:lnTo>
                      <a:pt x="322" y="100"/>
                    </a:lnTo>
                    <a:lnTo>
                      <a:pt x="338" y="114"/>
                    </a:lnTo>
                    <a:lnTo>
                      <a:pt x="338" y="130"/>
                    </a:lnTo>
                    <a:lnTo>
                      <a:pt x="358" y="134"/>
                    </a:lnTo>
                    <a:lnTo>
                      <a:pt x="388" y="150"/>
                    </a:lnTo>
                    <a:lnTo>
                      <a:pt x="390" y="170"/>
                    </a:lnTo>
                    <a:lnTo>
                      <a:pt x="418" y="176"/>
                    </a:lnTo>
                    <a:lnTo>
                      <a:pt x="434" y="196"/>
                    </a:lnTo>
                    <a:lnTo>
                      <a:pt x="438" y="226"/>
                    </a:lnTo>
                    <a:lnTo>
                      <a:pt x="432" y="230"/>
                    </a:lnTo>
                    <a:lnTo>
                      <a:pt x="424" y="236"/>
                    </a:lnTo>
                    <a:lnTo>
                      <a:pt x="424" y="252"/>
                    </a:lnTo>
                    <a:lnTo>
                      <a:pt x="434" y="270"/>
                    </a:lnTo>
                    <a:lnTo>
                      <a:pt x="434" y="286"/>
                    </a:lnTo>
                    <a:lnTo>
                      <a:pt x="440" y="306"/>
                    </a:lnTo>
                    <a:lnTo>
                      <a:pt x="454" y="292"/>
                    </a:lnTo>
                    <a:lnTo>
                      <a:pt x="470" y="286"/>
                    </a:lnTo>
                    <a:lnTo>
                      <a:pt x="450" y="326"/>
                    </a:lnTo>
                    <a:lnTo>
                      <a:pt x="458" y="340"/>
                    </a:lnTo>
                    <a:lnTo>
                      <a:pt x="466" y="348"/>
                    </a:lnTo>
                    <a:lnTo>
                      <a:pt x="480" y="370"/>
                    </a:lnTo>
                    <a:lnTo>
                      <a:pt x="502" y="378"/>
                    </a:lnTo>
                    <a:lnTo>
                      <a:pt x="504" y="366"/>
                    </a:lnTo>
                    <a:lnTo>
                      <a:pt x="516" y="370"/>
                    </a:lnTo>
                    <a:lnTo>
                      <a:pt x="510" y="390"/>
                    </a:lnTo>
                    <a:lnTo>
                      <a:pt x="508" y="410"/>
                    </a:lnTo>
                    <a:lnTo>
                      <a:pt x="524" y="416"/>
                    </a:lnTo>
                    <a:lnTo>
                      <a:pt x="540" y="436"/>
                    </a:lnTo>
                    <a:lnTo>
                      <a:pt x="538" y="454"/>
                    </a:lnTo>
                    <a:lnTo>
                      <a:pt x="546" y="460"/>
                    </a:lnTo>
                    <a:lnTo>
                      <a:pt x="578" y="460"/>
                    </a:lnTo>
                    <a:lnTo>
                      <a:pt x="590" y="470"/>
                    </a:lnTo>
                    <a:lnTo>
                      <a:pt x="588" y="480"/>
                    </a:lnTo>
                    <a:lnTo>
                      <a:pt x="604" y="478"/>
                    </a:lnTo>
                    <a:lnTo>
                      <a:pt x="604" y="494"/>
                    </a:lnTo>
                    <a:lnTo>
                      <a:pt x="616" y="510"/>
                    </a:lnTo>
                    <a:lnTo>
                      <a:pt x="612" y="526"/>
                    </a:lnTo>
                    <a:lnTo>
                      <a:pt x="634" y="528"/>
                    </a:lnTo>
                    <a:lnTo>
                      <a:pt x="644" y="518"/>
                    </a:lnTo>
                    <a:lnTo>
                      <a:pt x="680" y="520"/>
                    </a:lnTo>
                    <a:lnTo>
                      <a:pt x="696" y="504"/>
                    </a:lnTo>
                    <a:lnTo>
                      <a:pt x="684" y="470"/>
                    </a:lnTo>
                    <a:lnTo>
                      <a:pt x="694" y="462"/>
                    </a:lnTo>
                    <a:lnTo>
                      <a:pt x="692" y="368"/>
                    </a:lnTo>
                    <a:lnTo>
                      <a:pt x="688" y="350"/>
                    </a:lnTo>
                    <a:lnTo>
                      <a:pt x="658" y="312"/>
                    </a:lnTo>
                    <a:lnTo>
                      <a:pt x="652" y="298"/>
                    </a:lnTo>
                    <a:lnTo>
                      <a:pt x="644" y="278"/>
                    </a:lnTo>
                    <a:lnTo>
                      <a:pt x="616" y="234"/>
                    </a:lnTo>
                    <a:lnTo>
                      <a:pt x="608" y="198"/>
                    </a:lnTo>
                    <a:lnTo>
                      <a:pt x="602" y="182"/>
                    </a:lnTo>
                    <a:lnTo>
                      <a:pt x="590" y="178"/>
                    </a:lnTo>
                    <a:lnTo>
                      <a:pt x="576" y="144"/>
                    </a:lnTo>
                    <a:lnTo>
                      <a:pt x="554" y="114"/>
                    </a:lnTo>
                    <a:lnTo>
                      <a:pt x="530" y="82"/>
                    </a:lnTo>
                    <a:lnTo>
                      <a:pt x="518" y="54"/>
                    </a:lnTo>
                    <a:lnTo>
                      <a:pt x="500" y="52"/>
                    </a:lnTo>
                    <a:lnTo>
                      <a:pt x="512" y="36"/>
                    </a:lnTo>
                    <a:lnTo>
                      <a:pt x="500" y="12"/>
                    </a:lnTo>
                    <a:lnTo>
                      <a:pt x="482" y="8"/>
                    </a:lnTo>
                    <a:lnTo>
                      <a:pt x="468" y="0"/>
                    </a:lnTo>
                    <a:lnTo>
                      <a:pt x="454" y="18"/>
                    </a:lnTo>
                    <a:lnTo>
                      <a:pt x="464" y="32"/>
                    </a:lnTo>
                    <a:lnTo>
                      <a:pt x="464" y="52"/>
                    </a:lnTo>
                    <a:lnTo>
                      <a:pt x="440" y="34"/>
                    </a:lnTo>
                    <a:lnTo>
                      <a:pt x="338" y="38"/>
                    </a:lnTo>
                    <a:lnTo>
                      <a:pt x="222" y="42"/>
                    </a:lnTo>
                    <a:lnTo>
                      <a:pt x="210" y="16"/>
                    </a:lnTo>
                    <a:lnTo>
                      <a:pt x="82" y="34"/>
                    </a:lnTo>
                    <a:lnTo>
                      <a:pt x="24" y="42"/>
                    </a:lnTo>
                    <a:lnTo>
                      <a:pt x="6" y="48"/>
                    </a:lnTo>
                    <a:lnTo>
                      <a:pt x="0" y="62"/>
                    </a:lnTo>
                    <a:lnTo>
                      <a:pt x="12" y="74"/>
                    </a:lnTo>
                    <a:lnTo>
                      <a:pt x="32" y="74"/>
                    </a:lnTo>
                    <a:lnTo>
                      <a:pt x="20" y="86"/>
                    </a:lnTo>
                    <a:lnTo>
                      <a:pt x="30" y="10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3" name=""/>
              <p:cNvSpPr/>
              <p:nvPr/>
            </p:nvSpPr>
            <p:spPr>
              <a:xfrm>
                <a:off x="4825080" y="3505680"/>
                <a:ext cx="418680" cy="638280"/>
              </a:xfrm>
              <a:custGeom>
                <a:avLst/>
                <a:gdLst/>
                <a:ahLst/>
                <a:rect l="l" t="t" r="r" b="b"/>
                <a:pathLst>
                  <a:path w="267" h="475">
                    <a:moveTo>
                      <a:pt x="94" y="10"/>
                    </a:moveTo>
                    <a:lnTo>
                      <a:pt x="90" y="18"/>
                    </a:lnTo>
                    <a:lnTo>
                      <a:pt x="82" y="16"/>
                    </a:lnTo>
                    <a:lnTo>
                      <a:pt x="60" y="36"/>
                    </a:lnTo>
                    <a:lnTo>
                      <a:pt x="60" y="72"/>
                    </a:lnTo>
                    <a:lnTo>
                      <a:pt x="52" y="66"/>
                    </a:lnTo>
                    <a:lnTo>
                      <a:pt x="38" y="84"/>
                    </a:lnTo>
                    <a:lnTo>
                      <a:pt x="24" y="88"/>
                    </a:lnTo>
                    <a:lnTo>
                      <a:pt x="26" y="104"/>
                    </a:lnTo>
                    <a:lnTo>
                      <a:pt x="30" y="118"/>
                    </a:lnTo>
                    <a:lnTo>
                      <a:pt x="36" y="134"/>
                    </a:lnTo>
                    <a:lnTo>
                      <a:pt x="20" y="144"/>
                    </a:lnTo>
                    <a:lnTo>
                      <a:pt x="30" y="176"/>
                    </a:lnTo>
                    <a:lnTo>
                      <a:pt x="24" y="182"/>
                    </a:lnTo>
                    <a:lnTo>
                      <a:pt x="24" y="206"/>
                    </a:lnTo>
                    <a:lnTo>
                      <a:pt x="40" y="218"/>
                    </a:lnTo>
                    <a:lnTo>
                      <a:pt x="42" y="232"/>
                    </a:lnTo>
                    <a:lnTo>
                      <a:pt x="34" y="242"/>
                    </a:lnTo>
                    <a:lnTo>
                      <a:pt x="42" y="250"/>
                    </a:lnTo>
                    <a:lnTo>
                      <a:pt x="52" y="276"/>
                    </a:lnTo>
                    <a:lnTo>
                      <a:pt x="42" y="286"/>
                    </a:lnTo>
                    <a:lnTo>
                      <a:pt x="34" y="316"/>
                    </a:lnTo>
                    <a:lnTo>
                      <a:pt x="18" y="330"/>
                    </a:lnTo>
                    <a:lnTo>
                      <a:pt x="18" y="354"/>
                    </a:lnTo>
                    <a:lnTo>
                      <a:pt x="0" y="382"/>
                    </a:lnTo>
                    <a:lnTo>
                      <a:pt x="20" y="406"/>
                    </a:lnTo>
                    <a:lnTo>
                      <a:pt x="70" y="404"/>
                    </a:lnTo>
                    <a:lnTo>
                      <a:pt x="132" y="396"/>
                    </a:lnTo>
                    <a:lnTo>
                      <a:pt x="158" y="398"/>
                    </a:lnTo>
                    <a:lnTo>
                      <a:pt x="152" y="418"/>
                    </a:lnTo>
                    <a:lnTo>
                      <a:pt x="184" y="474"/>
                    </a:lnTo>
                    <a:lnTo>
                      <a:pt x="218" y="450"/>
                    </a:lnTo>
                    <a:lnTo>
                      <a:pt x="266" y="452"/>
                    </a:lnTo>
                    <a:lnTo>
                      <a:pt x="254" y="288"/>
                    </a:lnTo>
                    <a:lnTo>
                      <a:pt x="242" y="0"/>
                    </a:lnTo>
                    <a:lnTo>
                      <a:pt x="94" y="1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4" name=""/>
              <p:cNvSpPr/>
              <p:nvPr/>
            </p:nvSpPr>
            <p:spPr>
              <a:xfrm>
                <a:off x="2952000" y="3331440"/>
                <a:ext cx="1634040" cy="1391400"/>
              </a:xfrm>
              <a:custGeom>
                <a:avLst/>
                <a:gdLst/>
                <a:ahLst/>
                <a:rect l="l" t="t" r="r" b="b"/>
                <a:pathLst>
                  <a:path w="1046" h="1033">
                    <a:moveTo>
                      <a:pt x="6" y="408"/>
                    </a:moveTo>
                    <a:lnTo>
                      <a:pt x="0" y="424"/>
                    </a:lnTo>
                    <a:lnTo>
                      <a:pt x="12" y="430"/>
                    </a:lnTo>
                    <a:lnTo>
                      <a:pt x="28" y="448"/>
                    </a:lnTo>
                    <a:lnTo>
                      <a:pt x="30" y="470"/>
                    </a:lnTo>
                    <a:lnTo>
                      <a:pt x="48" y="474"/>
                    </a:lnTo>
                    <a:lnTo>
                      <a:pt x="60" y="488"/>
                    </a:lnTo>
                    <a:lnTo>
                      <a:pt x="70" y="506"/>
                    </a:lnTo>
                    <a:lnTo>
                      <a:pt x="82" y="510"/>
                    </a:lnTo>
                    <a:lnTo>
                      <a:pt x="102" y="542"/>
                    </a:lnTo>
                    <a:lnTo>
                      <a:pt x="130" y="544"/>
                    </a:lnTo>
                    <a:lnTo>
                      <a:pt x="126" y="558"/>
                    </a:lnTo>
                    <a:lnTo>
                      <a:pt x="136" y="590"/>
                    </a:lnTo>
                    <a:lnTo>
                      <a:pt x="138" y="634"/>
                    </a:lnTo>
                    <a:lnTo>
                      <a:pt x="152" y="648"/>
                    </a:lnTo>
                    <a:lnTo>
                      <a:pt x="160" y="660"/>
                    </a:lnTo>
                    <a:lnTo>
                      <a:pt x="168" y="664"/>
                    </a:lnTo>
                    <a:lnTo>
                      <a:pt x="196" y="692"/>
                    </a:lnTo>
                    <a:lnTo>
                      <a:pt x="208" y="698"/>
                    </a:lnTo>
                    <a:lnTo>
                      <a:pt x="216" y="700"/>
                    </a:lnTo>
                    <a:lnTo>
                      <a:pt x="224" y="712"/>
                    </a:lnTo>
                    <a:lnTo>
                      <a:pt x="266" y="724"/>
                    </a:lnTo>
                    <a:lnTo>
                      <a:pt x="282" y="704"/>
                    </a:lnTo>
                    <a:lnTo>
                      <a:pt x="292" y="694"/>
                    </a:lnTo>
                    <a:lnTo>
                      <a:pt x="286" y="666"/>
                    </a:lnTo>
                    <a:lnTo>
                      <a:pt x="294" y="656"/>
                    </a:lnTo>
                    <a:lnTo>
                      <a:pt x="318" y="654"/>
                    </a:lnTo>
                    <a:lnTo>
                      <a:pt x="324" y="646"/>
                    </a:lnTo>
                    <a:lnTo>
                      <a:pt x="328" y="636"/>
                    </a:lnTo>
                    <a:lnTo>
                      <a:pt x="338" y="638"/>
                    </a:lnTo>
                    <a:lnTo>
                      <a:pt x="340" y="648"/>
                    </a:lnTo>
                    <a:lnTo>
                      <a:pt x="366" y="650"/>
                    </a:lnTo>
                    <a:lnTo>
                      <a:pt x="408" y="656"/>
                    </a:lnTo>
                    <a:lnTo>
                      <a:pt x="424" y="672"/>
                    </a:lnTo>
                    <a:lnTo>
                      <a:pt x="456" y="714"/>
                    </a:lnTo>
                    <a:lnTo>
                      <a:pt x="472" y="744"/>
                    </a:lnTo>
                    <a:lnTo>
                      <a:pt x="474" y="760"/>
                    </a:lnTo>
                    <a:lnTo>
                      <a:pt x="516" y="826"/>
                    </a:lnTo>
                    <a:lnTo>
                      <a:pt x="523" y="846"/>
                    </a:lnTo>
                    <a:lnTo>
                      <a:pt x="555" y="868"/>
                    </a:lnTo>
                    <a:lnTo>
                      <a:pt x="557" y="894"/>
                    </a:lnTo>
                    <a:lnTo>
                      <a:pt x="565" y="912"/>
                    </a:lnTo>
                    <a:lnTo>
                      <a:pt x="571" y="946"/>
                    </a:lnTo>
                    <a:lnTo>
                      <a:pt x="585" y="952"/>
                    </a:lnTo>
                    <a:lnTo>
                      <a:pt x="587" y="966"/>
                    </a:lnTo>
                    <a:lnTo>
                      <a:pt x="587" y="992"/>
                    </a:lnTo>
                    <a:lnTo>
                      <a:pt x="597" y="992"/>
                    </a:lnTo>
                    <a:lnTo>
                      <a:pt x="613" y="986"/>
                    </a:lnTo>
                    <a:lnTo>
                      <a:pt x="633" y="1008"/>
                    </a:lnTo>
                    <a:lnTo>
                      <a:pt x="651" y="1008"/>
                    </a:lnTo>
                    <a:lnTo>
                      <a:pt x="669" y="1020"/>
                    </a:lnTo>
                    <a:lnTo>
                      <a:pt x="693" y="1024"/>
                    </a:lnTo>
                    <a:lnTo>
                      <a:pt x="711" y="1018"/>
                    </a:lnTo>
                    <a:lnTo>
                      <a:pt x="727" y="1032"/>
                    </a:lnTo>
                    <a:lnTo>
                      <a:pt x="745" y="1032"/>
                    </a:lnTo>
                    <a:lnTo>
                      <a:pt x="753" y="1024"/>
                    </a:lnTo>
                    <a:lnTo>
                      <a:pt x="763" y="1022"/>
                    </a:lnTo>
                    <a:lnTo>
                      <a:pt x="775" y="1002"/>
                    </a:lnTo>
                    <a:lnTo>
                      <a:pt x="753" y="1006"/>
                    </a:lnTo>
                    <a:lnTo>
                      <a:pt x="741" y="982"/>
                    </a:lnTo>
                    <a:lnTo>
                      <a:pt x="737" y="976"/>
                    </a:lnTo>
                    <a:lnTo>
                      <a:pt x="735" y="940"/>
                    </a:lnTo>
                    <a:lnTo>
                      <a:pt x="727" y="926"/>
                    </a:lnTo>
                    <a:lnTo>
                      <a:pt x="737" y="908"/>
                    </a:lnTo>
                    <a:lnTo>
                      <a:pt x="737" y="888"/>
                    </a:lnTo>
                    <a:lnTo>
                      <a:pt x="747" y="874"/>
                    </a:lnTo>
                    <a:lnTo>
                      <a:pt x="745" y="856"/>
                    </a:lnTo>
                    <a:lnTo>
                      <a:pt x="743" y="844"/>
                    </a:lnTo>
                    <a:lnTo>
                      <a:pt x="755" y="838"/>
                    </a:lnTo>
                    <a:lnTo>
                      <a:pt x="761" y="820"/>
                    </a:lnTo>
                    <a:lnTo>
                      <a:pt x="775" y="818"/>
                    </a:lnTo>
                    <a:lnTo>
                      <a:pt x="791" y="808"/>
                    </a:lnTo>
                    <a:lnTo>
                      <a:pt x="795" y="796"/>
                    </a:lnTo>
                    <a:lnTo>
                      <a:pt x="809" y="800"/>
                    </a:lnTo>
                    <a:lnTo>
                      <a:pt x="819" y="790"/>
                    </a:lnTo>
                    <a:lnTo>
                      <a:pt x="815" y="772"/>
                    </a:lnTo>
                    <a:lnTo>
                      <a:pt x="827" y="778"/>
                    </a:lnTo>
                    <a:lnTo>
                      <a:pt x="859" y="778"/>
                    </a:lnTo>
                    <a:lnTo>
                      <a:pt x="891" y="758"/>
                    </a:lnTo>
                    <a:lnTo>
                      <a:pt x="907" y="740"/>
                    </a:lnTo>
                    <a:lnTo>
                      <a:pt x="925" y="732"/>
                    </a:lnTo>
                    <a:lnTo>
                      <a:pt x="941" y="714"/>
                    </a:lnTo>
                    <a:lnTo>
                      <a:pt x="957" y="708"/>
                    </a:lnTo>
                    <a:lnTo>
                      <a:pt x="951" y="686"/>
                    </a:lnTo>
                    <a:lnTo>
                      <a:pt x="935" y="670"/>
                    </a:lnTo>
                    <a:lnTo>
                      <a:pt x="935" y="648"/>
                    </a:lnTo>
                    <a:lnTo>
                      <a:pt x="953" y="662"/>
                    </a:lnTo>
                    <a:lnTo>
                      <a:pt x="965" y="686"/>
                    </a:lnTo>
                    <a:lnTo>
                      <a:pt x="1001" y="686"/>
                    </a:lnTo>
                    <a:lnTo>
                      <a:pt x="1017" y="662"/>
                    </a:lnTo>
                    <a:lnTo>
                      <a:pt x="1019" y="650"/>
                    </a:lnTo>
                    <a:lnTo>
                      <a:pt x="1031" y="636"/>
                    </a:lnTo>
                    <a:lnTo>
                      <a:pt x="1035" y="624"/>
                    </a:lnTo>
                    <a:lnTo>
                      <a:pt x="1029" y="610"/>
                    </a:lnTo>
                    <a:lnTo>
                      <a:pt x="1031" y="602"/>
                    </a:lnTo>
                    <a:lnTo>
                      <a:pt x="1037" y="596"/>
                    </a:lnTo>
                    <a:lnTo>
                      <a:pt x="1035" y="570"/>
                    </a:lnTo>
                    <a:lnTo>
                      <a:pt x="1043" y="552"/>
                    </a:lnTo>
                    <a:lnTo>
                      <a:pt x="1045" y="520"/>
                    </a:lnTo>
                    <a:lnTo>
                      <a:pt x="1037" y="508"/>
                    </a:lnTo>
                    <a:lnTo>
                      <a:pt x="1023" y="480"/>
                    </a:lnTo>
                    <a:lnTo>
                      <a:pt x="1021" y="458"/>
                    </a:lnTo>
                    <a:lnTo>
                      <a:pt x="999" y="442"/>
                    </a:lnTo>
                    <a:lnTo>
                      <a:pt x="993" y="292"/>
                    </a:lnTo>
                    <a:lnTo>
                      <a:pt x="959" y="290"/>
                    </a:lnTo>
                    <a:lnTo>
                      <a:pt x="951" y="274"/>
                    </a:lnTo>
                    <a:lnTo>
                      <a:pt x="937" y="280"/>
                    </a:lnTo>
                    <a:lnTo>
                      <a:pt x="923" y="256"/>
                    </a:lnTo>
                    <a:lnTo>
                      <a:pt x="913" y="254"/>
                    </a:lnTo>
                    <a:lnTo>
                      <a:pt x="893" y="272"/>
                    </a:lnTo>
                    <a:lnTo>
                      <a:pt x="877" y="258"/>
                    </a:lnTo>
                    <a:lnTo>
                      <a:pt x="863" y="256"/>
                    </a:lnTo>
                    <a:lnTo>
                      <a:pt x="843" y="272"/>
                    </a:lnTo>
                    <a:lnTo>
                      <a:pt x="817" y="268"/>
                    </a:lnTo>
                    <a:lnTo>
                      <a:pt x="797" y="260"/>
                    </a:lnTo>
                    <a:lnTo>
                      <a:pt x="777" y="262"/>
                    </a:lnTo>
                    <a:lnTo>
                      <a:pt x="763" y="276"/>
                    </a:lnTo>
                    <a:lnTo>
                      <a:pt x="739" y="258"/>
                    </a:lnTo>
                    <a:lnTo>
                      <a:pt x="705" y="262"/>
                    </a:lnTo>
                    <a:lnTo>
                      <a:pt x="687" y="248"/>
                    </a:lnTo>
                    <a:lnTo>
                      <a:pt x="677" y="230"/>
                    </a:lnTo>
                    <a:lnTo>
                      <a:pt x="657" y="224"/>
                    </a:lnTo>
                    <a:lnTo>
                      <a:pt x="645" y="234"/>
                    </a:lnTo>
                    <a:lnTo>
                      <a:pt x="607" y="234"/>
                    </a:lnTo>
                    <a:lnTo>
                      <a:pt x="601" y="222"/>
                    </a:lnTo>
                    <a:lnTo>
                      <a:pt x="595" y="208"/>
                    </a:lnTo>
                    <a:lnTo>
                      <a:pt x="587" y="200"/>
                    </a:lnTo>
                    <a:lnTo>
                      <a:pt x="559" y="212"/>
                    </a:lnTo>
                    <a:lnTo>
                      <a:pt x="547" y="206"/>
                    </a:lnTo>
                    <a:lnTo>
                      <a:pt x="539" y="170"/>
                    </a:lnTo>
                    <a:lnTo>
                      <a:pt x="531" y="96"/>
                    </a:lnTo>
                    <a:lnTo>
                      <a:pt x="523" y="16"/>
                    </a:lnTo>
                    <a:lnTo>
                      <a:pt x="308" y="0"/>
                    </a:lnTo>
                    <a:lnTo>
                      <a:pt x="282" y="422"/>
                    </a:lnTo>
                    <a:lnTo>
                      <a:pt x="6" y="408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5" name=""/>
              <p:cNvSpPr/>
              <p:nvPr/>
            </p:nvSpPr>
            <p:spPr>
              <a:xfrm>
                <a:off x="5997240" y="1983240"/>
                <a:ext cx="738720" cy="799560"/>
              </a:xfrm>
              <a:custGeom>
                <a:avLst/>
                <a:gdLst/>
                <a:ahLst/>
                <a:rect l="l" t="t" r="r" b="b"/>
                <a:pathLst>
                  <a:path w="475" h="593">
                    <a:moveTo>
                      <a:pt x="382" y="0"/>
                    </a:moveTo>
                    <a:lnTo>
                      <a:pt x="364" y="10"/>
                    </a:lnTo>
                    <a:lnTo>
                      <a:pt x="322" y="8"/>
                    </a:lnTo>
                    <a:lnTo>
                      <a:pt x="292" y="22"/>
                    </a:lnTo>
                    <a:lnTo>
                      <a:pt x="254" y="42"/>
                    </a:lnTo>
                    <a:lnTo>
                      <a:pt x="238" y="60"/>
                    </a:lnTo>
                    <a:lnTo>
                      <a:pt x="238" y="84"/>
                    </a:lnTo>
                    <a:lnTo>
                      <a:pt x="216" y="98"/>
                    </a:lnTo>
                    <a:lnTo>
                      <a:pt x="202" y="114"/>
                    </a:lnTo>
                    <a:lnTo>
                      <a:pt x="202" y="122"/>
                    </a:lnTo>
                    <a:lnTo>
                      <a:pt x="214" y="136"/>
                    </a:lnTo>
                    <a:lnTo>
                      <a:pt x="216" y="142"/>
                    </a:lnTo>
                    <a:lnTo>
                      <a:pt x="210" y="154"/>
                    </a:lnTo>
                    <a:lnTo>
                      <a:pt x="214" y="164"/>
                    </a:lnTo>
                    <a:lnTo>
                      <a:pt x="218" y="176"/>
                    </a:lnTo>
                    <a:lnTo>
                      <a:pt x="214" y="186"/>
                    </a:lnTo>
                    <a:lnTo>
                      <a:pt x="200" y="188"/>
                    </a:lnTo>
                    <a:lnTo>
                      <a:pt x="180" y="216"/>
                    </a:lnTo>
                    <a:lnTo>
                      <a:pt x="156" y="222"/>
                    </a:lnTo>
                    <a:lnTo>
                      <a:pt x="100" y="222"/>
                    </a:lnTo>
                    <a:lnTo>
                      <a:pt x="98" y="230"/>
                    </a:lnTo>
                    <a:lnTo>
                      <a:pt x="44" y="230"/>
                    </a:lnTo>
                    <a:lnTo>
                      <a:pt x="32" y="242"/>
                    </a:lnTo>
                    <a:lnTo>
                      <a:pt x="30" y="262"/>
                    </a:lnTo>
                    <a:lnTo>
                      <a:pt x="40" y="274"/>
                    </a:lnTo>
                    <a:lnTo>
                      <a:pt x="52" y="290"/>
                    </a:lnTo>
                    <a:lnTo>
                      <a:pt x="48" y="306"/>
                    </a:lnTo>
                    <a:lnTo>
                      <a:pt x="22" y="330"/>
                    </a:lnTo>
                    <a:lnTo>
                      <a:pt x="0" y="350"/>
                    </a:lnTo>
                    <a:lnTo>
                      <a:pt x="10" y="364"/>
                    </a:lnTo>
                    <a:lnTo>
                      <a:pt x="4" y="378"/>
                    </a:lnTo>
                    <a:lnTo>
                      <a:pt x="92" y="364"/>
                    </a:lnTo>
                    <a:lnTo>
                      <a:pt x="318" y="312"/>
                    </a:lnTo>
                    <a:lnTo>
                      <a:pt x="322" y="322"/>
                    </a:lnTo>
                    <a:lnTo>
                      <a:pt x="340" y="328"/>
                    </a:lnTo>
                    <a:lnTo>
                      <a:pt x="342" y="352"/>
                    </a:lnTo>
                    <a:lnTo>
                      <a:pt x="362" y="354"/>
                    </a:lnTo>
                    <a:lnTo>
                      <a:pt x="368" y="364"/>
                    </a:lnTo>
                    <a:lnTo>
                      <a:pt x="360" y="376"/>
                    </a:lnTo>
                    <a:lnTo>
                      <a:pt x="358" y="394"/>
                    </a:lnTo>
                    <a:lnTo>
                      <a:pt x="350" y="406"/>
                    </a:lnTo>
                    <a:lnTo>
                      <a:pt x="356" y="420"/>
                    </a:lnTo>
                    <a:lnTo>
                      <a:pt x="346" y="426"/>
                    </a:lnTo>
                    <a:lnTo>
                      <a:pt x="356" y="448"/>
                    </a:lnTo>
                    <a:lnTo>
                      <a:pt x="354" y="464"/>
                    </a:lnTo>
                    <a:lnTo>
                      <a:pt x="380" y="466"/>
                    </a:lnTo>
                    <a:lnTo>
                      <a:pt x="386" y="482"/>
                    </a:lnTo>
                    <a:lnTo>
                      <a:pt x="374" y="508"/>
                    </a:lnTo>
                    <a:lnTo>
                      <a:pt x="348" y="526"/>
                    </a:lnTo>
                    <a:lnTo>
                      <a:pt x="350" y="540"/>
                    </a:lnTo>
                    <a:lnTo>
                      <a:pt x="356" y="548"/>
                    </a:lnTo>
                    <a:lnTo>
                      <a:pt x="362" y="566"/>
                    </a:lnTo>
                    <a:lnTo>
                      <a:pt x="376" y="564"/>
                    </a:lnTo>
                    <a:lnTo>
                      <a:pt x="390" y="568"/>
                    </a:lnTo>
                    <a:lnTo>
                      <a:pt x="400" y="574"/>
                    </a:lnTo>
                    <a:lnTo>
                      <a:pt x="414" y="592"/>
                    </a:lnTo>
                    <a:lnTo>
                      <a:pt x="424" y="582"/>
                    </a:lnTo>
                    <a:lnTo>
                      <a:pt x="422" y="568"/>
                    </a:lnTo>
                    <a:lnTo>
                      <a:pt x="438" y="554"/>
                    </a:lnTo>
                    <a:lnTo>
                      <a:pt x="448" y="538"/>
                    </a:lnTo>
                    <a:lnTo>
                      <a:pt x="446" y="500"/>
                    </a:lnTo>
                    <a:lnTo>
                      <a:pt x="454" y="488"/>
                    </a:lnTo>
                    <a:lnTo>
                      <a:pt x="452" y="446"/>
                    </a:lnTo>
                    <a:lnTo>
                      <a:pt x="446" y="438"/>
                    </a:lnTo>
                    <a:lnTo>
                      <a:pt x="436" y="436"/>
                    </a:lnTo>
                    <a:lnTo>
                      <a:pt x="430" y="436"/>
                    </a:lnTo>
                    <a:lnTo>
                      <a:pt x="432" y="424"/>
                    </a:lnTo>
                    <a:lnTo>
                      <a:pt x="438" y="406"/>
                    </a:lnTo>
                    <a:lnTo>
                      <a:pt x="446" y="418"/>
                    </a:lnTo>
                    <a:lnTo>
                      <a:pt x="448" y="426"/>
                    </a:lnTo>
                    <a:lnTo>
                      <a:pt x="474" y="414"/>
                    </a:lnTo>
                    <a:lnTo>
                      <a:pt x="474" y="398"/>
                    </a:lnTo>
                    <a:lnTo>
                      <a:pt x="470" y="388"/>
                    </a:lnTo>
                    <a:lnTo>
                      <a:pt x="468" y="380"/>
                    </a:lnTo>
                    <a:lnTo>
                      <a:pt x="458" y="378"/>
                    </a:lnTo>
                    <a:lnTo>
                      <a:pt x="448" y="370"/>
                    </a:lnTo>
                    <a:lnTo>
                      <a:pt x="466" y="360"/>
                    </a:lnTo>
                    <a:lnTo>
                      <a:pt x="450" y="346"/>
                    </a:lnTo>
                    <a:lnTo>
                      <a:pt x="448" y="330"/>
                    </a:lnTo>
                    <a:lnTo>
                      <a:pt x="442" y="286"/>
                    </a:lnTo>
                    <a:lnTo>
                      <a:pt x="442" y="282"/>
                    </a:lnTo>
                    <a:lnTo>
                      <a:pt x="428" y="272"/>
                    </a:lnTo>
                    <a:lnTo>
                      <a:pt x="440" y="224"/>
                    </a:lnTo>
                    <a:lnTo>
                      <a:pt x="436" y="210"/>
                    </a:lnTo>
                    <a:lnTo>
                      <a:pt x="430" y="194"/>
                    </a:lnTo>
                    <a:lnTo>
                      <a:pt x="432" y="180"/>
                    </a:lnTo>
                    <a:lnTo>
                      <a:pt x="420" y="140"/>
                    </a:lnTo>
                    <a:lnTo>
                      <a:pt x="400" y="140"/>
                    </a:lnTo>
                    <a:lnTo>
                      <a:pt x="406" y="120"/>
                    </a:lnTo>
                    <a:lnTo>
                      <a:pt x="406" y="104"/>
                    </a:lnTo>
                    <a:lnTo>
                      <a:pt x="392" y="90"/>
                    </a:lnTo>
                    <a:lnTo>
                      <a:pt x="400" y="76"/>
                    </a:lnTo>
                    <a:lnTo>
                      <a:pt x="394" y="56"/>
                    </a:lnTo>
                    <a:lnTo>
                      <a:pt x="382" y="40"/>
                    </a:lnTo>
                    <a:lnTo>
                      <a:pt x="382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6" name=""/>
              <p:cNvSpPr/>
              <p:nvPr/>
            </p:nvSpPr>
            <p:spPr>
              <a:xfrm>
                <a:off x="6590880" y="1948680"/>
                <a:ext cx="201960" cy="335520"/>
              </a:xfrm>
              <a:custGeom>
                <a:avLst/>
                <a:gdLst/>
                <a:ahLst/>
                <a:rect l="l" t="t" r="r" b="b"/>
                <a:pathLst>
                  <a:path w="129" h="249">
                    <a:moveTo>
                      <a:pt x="0" y="28"/>
                    </a:moveTo>
                    <a:lnTo>
                      <a:pt x="76" y="12"/>
                    </a:lnTo>
                    <a:lnTo>
                      <a:pt x="112" y="0"/>
                    </a:lnTo>
                    <a:lnTo>
                      <a:pt x="118" y="18"/>
                    </a:lnTo>
                    <a:lnTo>
                      <a:pt x="116" y="34"/>
                    </a:lnTo>
                    <a:lnTo>
                      <a:pt x="118" y="46"/>
                    </a:lnTo>
                    <a:lnTo>
                      <a:pt x="128" y="54"/>
                    </a:lnTo>
                    <a:lnTo>
                      <a:pt x="122" y="60"/>
                    </a:lnTo>
                    <a:lnTo>
                      <a:pt x="122" y="78"/>
                    </a:lnTo>
                    <a:lnTo>
                      <a:pt x="110" y="80"/>
                    </a:lnTo>
                    <a:lnTo>
                      <a:pt x="102" y="84"/>
                    </a:lnTo>
                    <a:lnTo>
                      <a:pt x="98" y="96"/>
                    </a:lnTo>
                    <a:lnTo>
                      <a:pt x="106" y="110"/>
                    </a:lnTo>
                    <a:lnTo>
                      <a:pt x="106" y="124"/>
                    </a:lnTo>
                    <a:lnTo>
                      <a:pt x="94" y="134"/>
                    </a:lnTo>
                    <a:lnTo>
                      <a:pt x="90" y="146"/>
                    </a:lnTo>
                    <a:lnTo>
                      <a:pt x="108" y="168"/>
                    </a:lnTo>
                    <a:lnTo>
                      <a:pt x="98" y="202"/>
                    </a:lnTo>
                    <a:lnTo>
                      <a:pt x="114" y="234"/>
                    </a:lnTo>
                    <a:lnTo>
                      <a:pt x="88" y="244"/>
                    </a:lnTo>
                    <a:lnTo>
                      <a:pt x="56" y="248"/>
                    </a:lnTo>
                    <a:lnTo>
                      <a:pt x="46" y="216"/>
                    </a:lnTo>
                    <a:lnTo>
                      <a:pt x="48" y="204"/>
                    </a:lnTo>
                    <a:lnTo>
                      <a:pt x="38" y="166"/>
                    </a:lnTo>
                    <a:lnTo>
                      <a:pt x="16" y="168"/>
                    </a:lnTo>
                    <a:lnTo>
                      <a:pt x="24" y="152"/>
                    </a:lnTo>
                    <a:lnTo>
                      <a:pt x="24" y="128"/>
                    </a:lnTo>
                    <a:lnTo>
                      <a:pt x="10" y="120"/>
                    </a:lnTo>
                    <a:lnTo>
                      <a:pt x="18" y="102"/>
                    </a:lnTo>
                    <a:lnTo>
                      <a:pt x="12" y="82"/>
                    </a:lnTo>
                    <a:lnTo>
                      <a:pt x="0" y="72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7" name=""/>
              <p:cNvSpPr/>
              <p:nvPr/>
            </p:nvSpPr>
            <p:spPr>
              <a:xfrm>
                <a:off x="4507920" y="3786120"/>
                <a:ext cx="694440" cy="514800"/>
              </a:xfrm>
              <a:custGeom>
                <a:avLst/>
                <a:gdLst/>
                <a:ahLst/>
                <a:rect l="l" t="t" r="r" b="b"/>
                <a:pathLst>
                  <a:path w="445" h="383">
                    <a:moveTo>
                      <a:pt x="0" y="10"/>
                    </a:moveTo>
                    <a:lnTo>
                      <a:pt x="86" y="6"/>
                    </a:lnTo>
                    <a:lnTo>
                      <a:pt x="224" y="0"/>
                    </a:lnTo>
                    <a:lnTo>
                      <a:pt x="242" y="8"/>
                    </a:lnTo>
                    <a:lnTo>
                      <a:pt x="246" y="22"/>
                    </a:lnTo>
                    <a:lnTo>
                      <a:pt x="238" y="30"/>
                    </a:lnTo>
                    <a:lnTo>
                      <a:pt x="248" y="48"/>
                    </a:lnTo>
                    <a:lnTo>
                      <a:pt x="256" y="66"/>
                    </a:lnTo>
                    <a:lnTo>
                      <a:pt x="244" y="80"/>
                    </a:lnTo>
                    <a:lnTo>
                      <a:pt x="242" y="94"/>
                    </a:lnTo>
                    <a:lnTo>
                      <a:pt x="238" y="104"/>
                    </a:lnTo>
                    <a:lnTo>
                      <a:pt x="222" y="118"/>
                    </a:lnTo>
                    <a:lnTo>
                      <a:pt x="220" y="146"/>
                    </a:lnTo>
                    <a:lnTo>
                      <a:pt x="204" y="172"/>
                    </a:lnTo>
                    <a:lnTo>
                      <a:pt x="222" y="196"/>
                    </a:lnTo>
                    <a:lnTo>
                      <a:pt x="356" y="186"/>
                    </a:lnTo>
                    <a:lnTo>
                      <a:pt x="354" y="210"/>
                    </a:lnTo>
                    <a:lnTo>
                      <a:pt x="386" y="264"/>
                    </a:lnTo>
                    <a:lnTo>
                      <a:pt x="394" y="260"/>
                    </a:lnTo>
                    <a:lnTo>
                      <a:pt x="408" y="284"/>
                    </a:lnTo>
                    <a:lnTo>
                      <a:pt x="388" y="304"/>
                    </a:lnTo>
                    <a:lnTo>
                      <a:pt x="402" y="320"/>
                    </a:lnTo>
                    <a:lnTo>
                      <a:pt x="422" y="322"/>
                    </a:lnTo>
                    <a:lnTo>
                      <a:pt x="426" y="342"/>
                    </a:lnTo>
                    <a:lnTo>
                      <a:pt x="444" y="356"/>
                    </a:lnTo>
                    <a:lnTo>
                      <a:pt x="438" y="366"/>
                    </a:lnTo>
                    <a:lnTo>
                      <a:pt x="408" y="382"/>
                    </a:lnTo>
                    <a:lnTo>
                      <a:pt x="390" y="356"/>
                    </a:lnTo>
                    <a:lnTo>
                      <a:pt x="376" y="346"/>
                    </a:lnTo>
                    <a:lnTo>
                      <a:pt x="348" y="374"/>
                    </a:lnTo>
                    <a:lnTo>
                      <a:pt x="318" y="358"/>
                    </a:lnTo>
                    <a:lnTo>
                      <a:pt x="306" y="362"/>
                    </a:lnTo>
                    <a:lnTo>
                      <a:pt x="300" y="380"/>
                    </a:lnTo>
                    <a:lnTo>
                      <a:pt x="264" y="364"/>
                    </a:lnTo>
                    <a:lnTo>
                      <a:pt x="200" y="338"/>
                    </a:lnTo>
                    <a:lnTo>
                      <a:pt x="184" y="334"/>
                    </a:lnTo>
                    <a:lnTo>
                      <a:pt x="170" y="344"/>
                    </a:lnTo>
                    <a:lnTo>
                      <a:pt x="146" y="334"/>
                    </a:lnTo>
                    <a:lnTo>
                      <a:pt x="122" y="326"/>
                    </a:lnTo>
                    <a:lnTo>
                      <a:pt x="100" y="326"/>
                    </a:lnTo>
                    <a:lnTo>
                      <a:pt x="70" y="312"/>
                    </a:lnTo>
                    <a:lnTo>
                      <a:pt x="58" y="320"/>
                    </a:lnTo>
                    <a:lnTo>
                      <a:pt x="22" y="320"/>
                    </a:lnTo>
                    <a:lnTo>
                      <a:pt x="36" y="302"/>
                    </a:lnTo>
                    <a:lnTo>
                      <a:pt x="38" y="286"/>
                    </a:lnTo>
                    <a:lnTo>
                      <a:pt x="36" y="272"/>
                    </a:lnTo>
                    <a:lnTo>
                      <a:pt x="40" y="258"/>
                    </a:lnTo>
                    <a:lnTo>
                      <a:pt x="40" y="236"/>
                    </a:lnTo>
                    <a:lnTo>
                      <a:pt x="46" y="216"/>
                    </a:lnTo>
                    <a:lnTo>
                      <a:pt x="50" y="182"/>
                    </a:lnTo>
                    <a:lnTo>
                      <a:pt x="40" y="172"/>
                    </a:lnTo>
                    <a:lnTo>
                      <a:pt x="34" y="154"/>
                    </a:lnTo>
                    <a:lnTo>
                      <a:pt x="28" y="142"/>
                    </a:lnTo>
                    <a:lnTo>
                      <a:pt x="26" y="124"/>
                    </a:lnTo>
                    <a:lnTo>
                      <a:pt x="18" y="118"/>
                    </a:lnTo>
                    <a:lnTo>
                      <a:pt x="2" y="106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8628" name=""/>
          <p:cNvSpPr/>
          <p:nvPr/>
        </p:nvSpPr>
        <p:spPr>
          <a:xfrm>
            <a:off x="6087960" y="421020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9" name=""/>
          <p:cNvSpPr/>
          <p:nvPr/>
        </p:nvSpPr>
        <p:spPr>
          <a:xfrm>
            <a:off x="6087960" y="421020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0" name=""/>
          <p:cNvSpPr/>
          <p:nvPr/>
        </p:nvSpPr>
        <p:spPr>
          <a:xfrm>
            <a:off x="7318440" y="2076480"/>
            <a:ext cx="64116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1" name=""/>
          <p:cNvSpPr/>
          <p:nvPr/>
        </p:nvSpPr>
        <p:spPr>
          <a:xfrm>
            <a:off x="542880" y="287352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2" name=""/>
          <p:cNvSpPr/>
          <p:nvPr/>
        </p:nvSpPr>
        <p:spPr>
          <a:xfrm>
            <a:off x="770040" y="308124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3" name=""/>
          <p:cNvSpPr/>
          <p:nvPr/>
        </p:nvSpPr>
        <p:spPr>
          <a:xfrm>
            <a:off x="1000080" y="344808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4" name=""/>
          <p:cNvSpPr/>
          <p:nvPr/>
        </p:nvSpPr>
        <p:spPr>
          <a:xfrm>
            <a:off x="1266840" y="3635280"/>
            <a:ext cx="638280" cy="179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5" name=""/>
          <p:cNvSpPr/>
          <p:nvPr/>
        </p:nvSpPr>
        <p:spPr>
          <a:xfrm>
            <a:off x="209520" y="327348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6" name=""/>
          <p:cNvSpPr/>
          <p:nvPr/>
        </p:nvSpPr>
        <p:spPr>
          <a:xfrm>
            <a:off x="2249640" y="335772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7" name=""/>
          <p:cNvSpPr/>
          <p:nvPr/>
        </p:nvSpPr>
        <p:spPr>
          <a:xfrm>
            <a:off x="2809800" y="3157560"/>
            <a:ext cx="64296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8" name=""/>
          <p:cNvSpPr/>
          <p:nvPr/>
        </p:nvSpPr>
        <p:spPr>
          <a:xfrm>
            <a:off x="2124000" y="3060720"/>
            <a:ext cx="63972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9" name=""/>
          <p:cNvSpPr/>
          <p:nvPr/>
        </p:nvSpPr>
        <p:spPr>
          <a:xfrm>
            <a:off x="6027840" y="3965400"/>
            <a:ext cx="64116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0" name=""/>
          <p:cNvSpPr/>
          <p:nvPr/>
        </p:nvSpPr>
        <p:spPr>
          <a:xfrm>
            <a:off x="6194520" y="4386240"/>
            <a:ext cx="64116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1" name=""/>
          <p:cNvSpPr/>
          <p:nvPr/>
        </p:nvSpPr>
        <p:spPr>
          <a:xfrm>
            <a:off x="1749600" y="1197000"/>
            <a:ext cx="50004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2" name=""/>
          <p:cNvSpPr/>
          <p:nvPr/>
        </p:nvSpPr>
        <p:spPr>
          <a:xfrm>
            <a:off x="1671480" y="1668600"/>
            <a:ext cx="57816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3" name=""/>
          <p:cNvSpPr/>
          <p:nvPr/>
        </p:nvSpPr>
        <p:spPr>
          <a:xfrm>
            <a:off x="1434960" y="2664000"/>
            <a:ext cx="64008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4" name=""/>
          <p:cNvSpPr/>
          <p:nvPr/>
        </p:nvSpPr>
        <p:spPr>
          <a:xfrm>
            <a:off x="3265560" y="2620800"/>
            <a:ext cx="64116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5" name=""/>
          <p:cNvSpPr/>
          <p:nvPr/>
        </p:nvSpPr>
        <p:spPr>
          <a:xfrm>
            <a:off x="5057640" y="2567160"/>
            <a:ext cx="641520" cy="18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6" name=""/>
          <p:cNvSpPr/>
          <p:nvPr/>
        </p:nvSpPr>
        <p:spPr>
          <a:xfrm>
            <a:off x="6300720" y="2900520"/>
            <a:ext cx="639720" cy="18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7" name=""/>
          <p:cNvSpPr/>
          <p:nvPr/>
        </p:nvSpPr>
        <p:spPr>
          <a:xfrm>
            <a:off x="6438960" y="2708280"/>
            <a:ext cx="64296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8" name=""/>
          <p:cNvSpPr/>
          <p:nvPr/>
        </p:nvSpPr>
        <p:spPr>
          <a:xfrm>
            <a:off x="5641920" y="3365640"/>
            <a:ext cx="63972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9" name=""/>
          <p:cNvSpPr/>
          <p:nvPr/>
        </p:nvSpPr>
        <p:spPr>
          <a:xfrm>
            <a:off x="6578640" y="189864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0" name=""/>
          <p:cNvSpPr/>
          <p:nvPr/>
        </p:nvSpPr>
        <p:spPr>
          <a:xfrm>
            <a:off x="5072040" y="2108160"/>
            <a:ext cx="50472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1" name=""/>
          <p:cNvSpPr/>
          <p:nvPr/>
        </p:nvSpPr>
        <p:spPr>
          <a:xfrm>
            <a:off x="6245280" y="1903320"/>
            <a:ext cx="507960" cy="203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2" name=""/>
          <p:cNvSpPr/>
          <p:nvPr/>
        </p:nvSpPr>
        <p:spPr>
          <a:xfrm>
            <a:off x="5688000" y="1933560"/>
            <a:ext cx="55548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3" name=""/>
          <p:cNvSpPr/>
          <p:nvPr/>
        </p:nvSpPr>
        <p:spPr>
          <a:xfrm>
            <a:off x="5880240" y="2313000"/>
            <a:ext cx="64584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654" name=""/>
          <p:cNvGrpSpPr/>
          <p:nvPr/>
        </p:nvGrpSpPr>
        <p:grpSpPr>
          <a:xfrm>
            <a:off x="5618160" y="2157480"/>
            <a:ext cx="6480" cy="1440"/>
            <a:chOff x="5618160" y="2157480"/>
            <a:chExt cx="6480" cy="1440"/>
          </a:xfrm>
        </p:grpSpPr>
        <p:sp>
          <p:nvSpPr>
            <p:cNvPr id="8655" name=""/>
            <p:cNvSpPr/>
            <p:nvPr/>
          </p:nvSpPr>
          <p:spPr>
            <a:xfrm>
              <a:off x="5618160" y="2157480"/>
              <a:ext cx="648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656" name=""/>
            <p:cNvSpPr/>
            <p:nvPr/>
          </p:nvSpPr>
          <p:spPr>
            <a:xfrm>
              <a:off x="5618160" y="2157480"/>
              <a:ext cx="648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657" name=""/>
          <p:cNvGrpSpPr/>
          <p:nvPr/>
        </p:nvGrpSpPr>
        <p:grpSpPr>
          <a:xfrm>
            <a:off x="5618160" y="2157480"/>
            <a:ext cx="6480" cy="1440"/>
            <a:chOff x="5618160" y="2157480"/>
            <a:chExt cx="6480" cy="1440"/>
          </a:xfrm>
        </p:grpSpPr>
        <p:sp>
          <p:nvSpPr>
            <p:cNvPr id="8658" name=""/>
            <p:cNvSpPr/>
            <p:nvPr/>
          </p:nvSpPr>
          <p:spPr>
            <a:xfrm>
              <a:off x="5618160" y="2157480"/>
              <a:ext cx="648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659" name=""/>
            <p:cNvSpPr/>
            <p:nvPr/>
          </p:nvSpPr>
          <p:spPr>
            <a:xfrm>
              <a:off x="5618160" y="2157480"/>
              <a:ext cx="648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660" name=""/>
          <p:cNvSpPr/>
          <p:nvPr/>
        </p:nvSpPr>
        <p:spPr>
          <a:xfrm>
            <a:off x="7318440" y="2076480"/>
            <a:ext cx="64116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1" name=""/>
          <p:cNvSpPr/>
          <p:nvPr/>
        </p:nvSpPr>
        <p:spPr>
          <a:xfrm>
            <a:off x="542880" y="287352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2" name=""/>
          <p:cNvSpPr/>
          <p:nvPr/>
        </p:nvSpPr>
        <p:spPr>
          <a:xfrm>
            <a:off x="770040" y="308124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3" name=""/>
          <p:cNvSpPr/>
          <p:nvPr/>
        </p:nvSpPr>
        <p:spPr>
          <a:xfrm>
            <a:off x="1266840" y="3635280"/>
            <a:ext cx="638280" cy="179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4" name=""/>
          <p:cNvSpPr/>
          <p:nvPr/>
        </p:nvSpPr>
        <p:spPr>
          <a:xfrm>
            <a:off x="209520" y="3273480"/>
            <a:ext cx="6415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5" name=""/>
          <p:cNvSpPr/>
          <p:nvPr/>
        </p:nvSpPr>
        <p:spPr>
          <a:xfrm>
            <a:off x="2249640" y="3357720"/>
            <a:ext cx="6397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6" name=""/>
          <p:cNvSpPr/>
          <p:nvPr/>
        </p:nvSpPr>
        <p:spPr>
          <a:xfrm>
            <a:off x="2809800" y="3157560"/>
            <a:ext cx="64296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7" name=""/>
          <p:cNvSpPr/>
          <p:nvPr/>
        </p:nvSpPr>
        <p:spPr>
          <a:xfrm>
            <a:off x="6027840" y="3965400"/>
            <a:ext cx="64116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8" name=""/>
          <p:cNvSpPr/>
          <p:nvPr/>
        </p:nvSpPr>
        <p:spPr>
          <a:xfrm>
            <a:off x="6194520" y="4386240"/>
            <a:ext cx="64116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9" name=""/>
          <p:cNvSpPr/>
          <p:nvPr/>
        </p:nvSpPr>
        <p:spPr>
          <a:xfrm>
            <a:off x="1749600" y="1197000"/>
            <a:ext cx="50004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0" name=""/>
          <p:cNvSpPr/>
          <p:nvPr/>
        </p:nvSpPr>
        <p:spPr>
          <a:xfrm>
            <a:off x="1671480" y="1668600"/>
            <a:ext cx="57816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1" name=""/>
          <p:cNvSpPr/>
          <p:nvPr/>
        </p:nvSpPr>
        <p:spPr>
          <a:xfrm>
            <a:off x="1434960" y="2664000"/>
            <a:ext cx="64008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2" name=""/>
          <p:cNvSpPr/>
          <p:nvPr/>
        </p:nvSpPr>
        <p:spPr>
          <a:xfrm>
            <a:off x="6300720" y="2900520"/>
            <a:ext cx="639720" cy="18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3" name=""/>
          <p:cNvSpPr/>
          <p:nvPr/>
        </p:nvSpPr>
        <p:spPr>
          <a:xfrm>
            <a:off x="5072040" y="2108160"/>
            <a:ext cx="50472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4" name=""/>
          <p:cNvSpPr/>
          <p:nvPr/>
        </p:nvSpPr>
        <p:spPr>
          <a:xfrm>
            <a:off x="5688000" y="1933560"/>
            <a:ext cx="55548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5" name=""/>
          <p:cNvSpPr/>
          <p:nvPr/>
        </p:nvSpPr>
        <p:spPr>
          <a:xfrm>
            <a:off x="5880240" y="2313000"/>
            <a:ext cx="64584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6" name=""/>
          <p:cNvSpPr/>
          <p:nvPr/>
        </p:nvSpPr>
        <p:spPr>
          <a:xfrm flipH="1">
            <a:off x="8465760" y="4100400"/>
            <a:ext cx="4680" cy="1296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7" name=""/>
          <p:cNvSpPr/>
          <p:nvPr/>
        </p:nvSpPr>
        <p:spPr>
          <a:xfrm flipV="1">
            <a:off x="1535040" y="2468160"/>
            <a:ext cx="5187960" cy="10270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8" name=""/>
          <p:cNvSpPr/>
          <p:nvPr/>
        </p:nvSpPr>
        <p:spPr>
          <a:xfrm flipV="1">
            <a:off x="1241280" y="2222280"/>
            <a:ext cx="5527800" cy="803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9" name=""/>
          <p:cNvSpPr/>
          <p:nvPr/>
        </p:nvSpPr>
        <p:spPr>
          <a:xfrm>
            <a:off x="1468440" y="1665360"/>
            <a:ext cx="4871880" cy="13590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0" name=""/>
          <p:cNvSpPr/>
          <p:nvPr/>
        </p:nvSpPr>
        <p:spPr>
          <a:xfrm flipV="1">
            <a:off x="846000" y="3560400"/>
            <a:ext cx="4578480" cy="268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1" name=""/>
          <p:cNvSpPr/>
          <p:nvPr/>
        </p:nvSpPr>
        <p:spPr>
          <a:xfrm>
            <a:off x="846000" y="3817800"/>
            <a:ext cx="3300480" cy="4590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2" name=""/>
          <p:cNvSpPr/>
          <p:nvPr/>
        </p:nvSpPr>
        <p:spPr>
          <a:xfrm flipV="1">
            <a:off x="1569960" y="3068640"/>
            <a:ext cx="4781520" cy="4255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3" name=""/>
          <p:cNvSpPr/>
          <p:nvPr/>
        </p:nvSpPr>
        <p:spPr>
          <a:xfrm flipV="1">
            <a:off x="1569960" y="2744280"/>
            <a:ext cx="5075280" cy="7606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4" name=""/>
          <p:cNvSpPr/>
          <p:nvPr/>
        </p:nvSpPr>
        <p:spPr>
          <a:xfrm>
            <a:off x="2103480" y="1308240"/>
            <a:ext cx="1324080" cy="214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5" name=""/>
          <p:cNvSpPr/>
          <p:nvPr/>
        </p:nvSpPr>
        <p:spPr>
          <a:xfrm>
            <a:off x="1535040" y="3495600"/>
            <a:ext cx="2633760" cy="6890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6" name=""/>
          <p:cNvSpPr/>
          <p:nvPr/>
        </p:nvSpPr>
        <p:spPr>
          <a:xfrm>
            <a:off x="1479600" y="1596960"/>
            <a:ext cx="90360" cy="19098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7" name=""/>
          <p:cNvSpPr/>
          <p:nvPr/>
        </p:nvSpPr>
        <p:spPr>
          <a:xfrm>
            <a:off x="4078440" y="3933720"/>
            <a:ext cx="125280" cy="2415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8" name=""/>
          <p:cNvSpPr/>
          <p:nvPr/>
        </p:nvSpPr>
        <p:spPr>
          <a:xfrm flipH="1">
            <a:off x="4192560" y="3662280"/>
            <a:ext cx="1208160" cy="5144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9" name=""/>
          <p:cNvSpPr/>
          <p:nvPr/>
        </p:nvSpPr>
        <p:spPr>
          <a:xfrm flipH="1">
            <a:off x="4214880" y="2492280"/>
            <a:ext cx="823680" cy="16621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0" name=""/>
          <p:cNvSpPr/>
          <p:nvPr/>
        </p:nvSpPr>
        <p:spPr>
          <a:xfrm>
            <a:off x="3535200" y="2682720"/>
            <a:ext cx="689040" cy="14940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1" name=""/>
          <p:cNvSpPr/>
          <p:nvPr/>
        </p:nvSpPr>
        <p:spPr>
          <a:xfrm>
            <a:off x="5877000" y="3673440"/>
            <a:ext cx="350640" cy="6555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2" name=""/>
          <p:cNvSpPr/>
          <p:nvPr/>
        </p:nvSpPr>
        <p:spPr>
          <a:xfrm flipH="1">
            <a:off x="6249600" y="3119400"/>
            <a:ext cx="98280" cy="1154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3" name=""/>
          <p:cNvSpPr/>
          <p:nvPr/>
        </p:nvSpPr>
        <p:spPr>
          <a:xfrm flipH="1">
            <a:off x="6249960" y="2798640"/>
            <a:ext cx="393840" cy="1451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4" name=""/>
          <p:cNvSpPr/>
          <p:nvPr/>
        </p:nvSpPr>
        <p:spPr>
          <a:xfrm flipH="1">
            <a:off x="5817960" y="3056040"/>
            <a:ext cx="509400" cy="4363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5" name=""/>
          <p:cNvSpPr/>
          <p:nvPr/>
        </p:nvSpPr>
        <p:spPr>
          <a:xfrm>
            <a:off x="5524560" y="2432160"/>
            <a:ext cx="304920" cy="10713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6" name=""/>
          <p:cNvSpPr/>
          <p:nvPr/>
        </p:nvSpPr>
        <p:spPr>
          <a:xfrm flipH="1">
            <a:off x="5829120" y="2230560"/>
            <a:ext cx="927000" cy="1249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7" name=""/>
          <p:cNvSpPr/>
          <p:nvPr/>
        </p:nvSpPr>
        <p:spPr>
          <a:xfrm>
            <a:off x="3556080" y="2682720"/>
            <a:ext cx="2297160" cy="7970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8" name=""/>
          <p:cNvSpPr/>
          <p:nvPr/>
        </p:nvSpPr>
        <p:spPr>
          <a:xfrm>
            <a:off x="1467000" y="1628640"/>
            <a:ext cx="1514160" cy="8366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9" name=""/>
          <p:cNvSpPr/>
          <p:nvPr/>
        </p:nvSpPr>
        <p:spPr>
          <a:xfrm>
            <a:off x="1509840" y="1649520"/>
            <a:ext cx="3537000" cy="8492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0" name=""/>
          <p:cNvSpPr/>
          <p:nvPr/>
        </p:nvSpPr>
        <p:spPr>
          <a:xfrm flipV="1">
            <a:off x="1554120" y="2654280"/>
            <a:ext cx="1981080" cy="8366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1" name=""/>
          <p:cNvSpPr/>
          <p:nvPr/>
        </p:nvSpPr>
        <p:spPr>
          <a:xfrm flipH="1" flipV="1">
            <a:off x="5547960" y="2400480"/>
            <a:ext cx="1141560" cy="554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2" name=""/>
          <p:cNvSpPr/>
          <p:nvPr/>
        </p:nvSpPr>
        <p:spPr>
          <a:xfrm flipH="1">
            <a:off x="1231560" y="1665360"/>
            <a:ext cx="236520" cy="13939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3" name=""/>
          <p:cNvSpPr/>
          <p:nvPr/>
        </p:nvSpPr>
        <p:spPr>
          <a:xfrm>
            <a:off x="1500120" y="1666800"/>
            <a:ext cx="2238480" cy="2162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4" name=""/>
          <p:cNvSpPr/>
          <p:nvPr/>
        </p:nvSpPr>
        <p:spPr>
          <a:xfrm>
            <a:off x="3533760" y="2665440"/>
            <a:ext cx="2666880" cy="16081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5" name=""/>
          <p:cNvSpPr/>
          <p:nvPr/>
        </p:nvSpPr>
        <p:spPr>
          <a:xfrm>
            <a:off x="1228680" y="3043080"/>
            <a:ext cx="316080" cy="4384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6" name=""/>
          <p:cNvSpPr/>
          <p:nvPr/>
        </p:nvSpPr>
        <p:spPr>
          <a:xfrm flipV="1">
            <a:off x="857160" y="3495240"/>
            <a:ext cx="723960" cy="322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7" name=""/>
          <p:cNvSpPr/>
          <p:nvPr/>
        </p:nvSpPr>
        <p:spPr>
          <a:xfrm flipV="1">
            <a:off x="833400" y="3024360"/>
            <a:ext cx="407880" cy="8157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8" name=""/>
          <p:cNvSpPr/>
          <p:nvPr/>
        </p:nvSpPr>
        <p:spPr>
          <a:xfrm>
            <a:off x="7856640" y="2716200"/>
            <a:ext cx="1163520" cy="1095480"/>
          </a:xfrm>
          <a:custGeom>
            <a:avLst/>
            <a:gdLst/>
            <a:ahLst/>
            <a:rect l="l" t="t" r="r" b="b"/>
            <a:pathLst>
              <a:path w="1283" h="1186">
                <a:moveTo>
                  <a:pt x="763" y="0"/>
                </a:moveTo>
                <a:lnTo>
                  <a:pt x="763" y="37"/>
                </a:lnTo>
                <a:lnTo>
                  <a:pt x="873" y="113"/>
                </a:lnTo>
                <a:lnTo>
                  <a:pt x="900" y="164"/>
                </a:lnTo>
                <a:lnTo>
                  <a:pt x="969" y="138"/>
                </a:lnTo>
                <a:lnTo>
                  <a:pt x="969" y="202"/>
                </a:lnTo>
                <a:lnTo>
                  <a:pt x="1051" y="215"/>
                </a:lnTo>
                <a:lnTo>
                  <a:pt x="1105" y="227"/>
                </a:lnTo>
                <a:lnTo>
                  <a:pt x="1146" y="277"/>
                </a:lnTo>
                <a:lnTo>
                  <a:pt x="1283" y="303"/>
                </a:lnTo>
                <a:lnTo>
                  <a:pt x="1229" y="429"/>
                </a:lnTo>
                <a:lnTo>
                  <a:pt x="1229" y="493"/>
                </a:lnTo>
                <a:lnTo>
                  <a:pt x="1174" y="505"/>
                </a:lnTo>
                <a:lnTo>
                  <a:pt x="1078" y="657"/>
                </a:lnTo>
                <a:lnTo>
                  <a:pt x="1078" y="695"/>
                </a:lnTo>
                <a:lnTo>
                  <a:pt x="1119" y="669"/>
                </a:lnTo>
                <a:lnTo>
                  <a:pt x="1146" y="669"/>
                </a:lnTo>
                <a:lnTo>
                  <a:pt x="1174" y="732"/>
                </a:lnTo>
                <a:lnTo>
                  <a:pt x="1146" y="746"/>
                </a:lnTo>
                <a:lnTo>
                  <a:pt x="1188" y="810"/>
                </a:lnTo>
                <a:lnTo>
                  <a:pt x="1146" y="859"/>
                </a:lnTo>
                <a:lnTo>
                  <a:pt x="1160" y="873"/>
                </a:lnTo>
                <a:lnTo>
                  <a:pt x="1188" y="947"/>
                </a:lnTo>
                <a:lnTo>
                  <a:pt x="1229" y="959"/>
                </a:lnTo>
                <a:lnTo>
                  <a:pt x="1229" y="996"/>
                </a:lnTo>
                <a:lnTo>
                  <a:pt x="1092" y="1097"/>
                </a:lnTo>
                <a:lnTo>
                  <a:pt x="982" y="1060"/>
                </a:lnTo>
                <a:lnTo>
                  <a:pt x="873" y="1034"/>
                </a:lnTo>
                <a:lnTo>
                  <a:pt x="804" y="1085"/>
                </a:lnTo>
                <a:lnTo>
                  <a:pt x="791" y="1123"/>
                </a:lnTo>
                <a:lnTo>
                  <a:pt x="791" y="1186"/>
                </a:lnTo>
                <a:lnTo>
                  <a:pt x="685" y="1186"/>
                </a:lnTo>
                <a:lnTo>
                  <a:pt x="644" y="1174"/>
                </a:lnTo>
                <a:lnTo>
                  <a:pt x="616" y="1149"/>
                </a:lnTo>
                <a:lnTo>
                  <a:pt x="575" y="1135"/>
                </a:lnTo>
                <a:lnTo>
                  <a:pt x="520" y="1149"/>
                </a:lnTo>
                <a:lnTo>
                  <a:pt x="411" y="1135"/>
                </a:lnTo>
                <a:lnTo>
                  <a:pt x="301" y="1060"/>
                </a:lnTo>
                <a:lnTo>
                  <a:pt x="356" y="1034"/>
                </a:lnTo>
                <a:lnTo>
                  <a:pt x="384" y="885"/>
                </a:lnTo>
                <a:lnTo>
                  <a:pt x="370" y="885"/>
                </a:lnTo>
                <a:lnTo>
                  <a:pt x="384" y="784"/>
                </a:lnTo>
                <a:lnTo>
                  <a:pt x="411" y="822"/>
                </a:lnTo>
                <a:lnTo>
                  <a:pt x="370" y="746"/>
                </a:lnTo>
                <a:lnTo>
                  <a:pt x="370" y="683"/>
                </a:lnTo>
                <a:lnTo>
                  <a:pt x="301" y="645"/>
                </a:lnTo>
                <a:lnTo>
                  <a:pt x="274" y="607"/>
                </a:lnTo>
                <a:lnTo>
                  <a:pt x="274" y="556"/>
                </a:lnTo>
                <a:lnTo>
                  <a:pt x="315" y="556"/>
                </a:lnTo>
                <a:lnTo>
                  <a:pt x="233" y="544"/>
                </a:lnTo>
                <a:lnTo>
                  <a:pt x="233" y="518"/>
                </a:lnTo>
                <a:lnTo>
                  <a:pt x="82" y="467"/>
                </a:lnTo>
                <a:lnTo>
                  <a:pt x="55" y="481"/>
                </a:lnTo>
                <a:lnTo>
                  <a:pt x="14" y="441"/>
                </a:lnTo>
                <a:lnTo>
                  <a:pt x="41" y="429"/>
                </a:lnTo>
                <a:lnTo>
                  <a:pt x="28" y="417"/>
                </a:lnTo>
                <a:lnTo>
                  <a:pt x="41" y="392"/>
                </a:lnTo>
                <a:lnTo>
                  <a:pt x="0" y="404"/>
                </a:lnTo>
                <a:lnTo>
                  <a:pt x="14" y="366"/>
                </a:lnTo>
                <a:lnTo>
                  <a:pt x="137" y="328"/>
                </a:lnTo>
                <a:lnTo>
                  <a:pt x="219" y="366"/>
                </a:lnTo>
                <a:lnTo>
                  <a:pt x="342" y="366"/>
                </a:lnTo>
                <a:lnTo>
                  <a:pt x="301" y="202"/>
                </a:lnTo>
                <a:lnTo>
                  <a:pt x="356" y="215"/>
                </a:lnTo>
                <a:lnTo>
                  <a:pt x="384" y="253"/>
                </a:lnTo>
                <a:lnTo>
                  <a:pt x="534" y="239"/>
                </a:lnTo>
                <a:lnTo>
                  <a:pt x="507" y="239"/>
                </a:lnTo>
                <a:lnTo>
                  <a:pt x="520" y="202"/>
                </a:lnTo>
                <a:lnTo>
                  <a:pt x="644" y="126"/>
                </a:lnTo>
                <a:lnTo>
                  <a:pt x="657" y="37"/>
                </a:lnTo>
                <a:lnTo>
                  <a:pt x="763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9" name=""/>
          <p:cNvSpPr/>
          <p:nvPr/>
        </p:nvSpPr>
        <p:spPr>
          <a:xfrm>
            <a:off x="7731000" y="1600200"/>
            <a:ext cx="706680" cy="1268280"/>
          </a:xfrm>
          <a:custGeom>
            <a:avLst/>
            <a:gdLst/>
            <a:ahLst/>
            <a:rect l="l" t="t" r="r" b="b"/>
            <a:pathLst>
              <a:path w="778" h="1372">
                <a:moveTo>
                  <a:pt x="369" y="1297"/>
                </a:moveTo>
                <a:lnTo>
                  <a:pt x="449" y="1271"/>
                </a:lnTo>
                <a:lnTo>
                  <a:pt x="477" y="1245"/>
                </a:lnTo>
                <a:lnTo>
                  <a:pt x="532" y="1259"/>
                </a:lnTo>
                <a:lnTo>
                  <a:pt x="709" y="1233"/>
                </a:lnTo>
                <a:lnTo>
                  <a:pt x="750" y="1182"/>
                </a:lnTo>
                <a:lnTo>
                  <a:pt x="696" y="1170"/>
                </a:lnTo>
                <a:lnTo>
                  <a:pt x="668" y="1144"/>
                </a:lnTo>
                <a:lnTo>
                  <a:pt x="778" y="1059"/>
                </a:lnTo>
                <a:lnTo>
                  <a:pt x="778" y="970"/>
                </a:lnTo>
                <a:lnTo>
                  <a:pt x="737" y="932"/>
                </a:lnTo>
                <a:lnTo>
                  <a:pt x="614" y="946"/>
                </a:lnTo>
                <a:lnTo>
                  <a:pt x="655" y="882"/>
                </a:lnTo>
                <a:lnTo>
                  <a:pt x="573" y="819"/>
                </a:lnTo>
                <a:lnTo>
                  <a:pt x="627" y="831"/>
                </a:lnTo>
                <a:lnTo>
                  <a:pt x="627" y="807"/>
                </a:lnTo>
                <a:lnTo>
                  <a:pt x="545" y="680"/>
                </a:lnTo>
                <a:lnTo>
                  <a:pt x="504" y="667"/>
                </a:lnTo>
                <a:lnTo>
                  <a:pt x="449" y="516"/>
                </a:lnTo>
                <a:lnTo>
                  <a:pt x="355" y="441"/>
                </a:lnTo>
                <a:lnTo>
                  <a:pt x="287" y="441"/>
                </a:lnTo>
                <a:lnTo>
                  <a:pt x="355" y="415"/>
                </a:lnTo>
                <a:lnTo>
                  <a:pt x="314" y="365"/>
                </a:lnTo>
                <a:lnTo>
                  <a:pt x="355" y="365"/>
                </a:lnTo>
                <a:lnTo>
                  <a:pt x="395" y="302"/>
                </a:lnTo>
                <a:lnTo>
                  <a:pt x="436" y="213"/>
                </a:lnTo>
                <a:lnTo>
                  <a:pt x="422" y="163"/>
                </a:lnTo>
                <a:lnTo>
                  <a:pt x="191" y="187"/>
                </a:lnTo>
                <a:lnTo>
                  <a:pt x="191" y="163"/>
                </a:lnTo>
                <a:lnTo>
                  <a:pt x="232" y="137"/>
                </a:lnTo>
                <a:lnTo>
                  <a:pt x="205" y="124"/>
                </a:lnTo>
                <a:lnTo>
                  <a:pt x="301" y="50"/>
                </a:lnTo>
                <a:lnTo>
                  <a:pt x="301" y="0"/>
                </a:lnTo>
                <a:lnTo>
                  <a:pt x="287" y="0"/>
                </a:lnTo>
                <a:lnTo>
                  <a:pt x="123" y="12"/>
                </a:lnTo>
                <a:lnTo>
                  <a:pt x="95" y="64"/>
                </a:lnTo>
                <a:lnTo>
                  <a:pt x="82" y="76"/>
                </a:lnTo>
                <a:lnTo>
                  <a:pt x="68" y="90"/>
                </a:lnTo>
                <a:lnTo>
                  <a:pt x="82" y="113"/>
                </a:lnTo>
                <a:lnTo>
                  <a:pt x="41" y="137"/>
                </a:lnTo>
                <a:lnTo>
                  <a:pt x="54" y="187"/>
                </a:lnTo>
                <a:lnTo>
                  <a:pt x="27" y="187"/>
                </a:lnTo>
                <a:lnTo>
                  <a:pt x="27" y="213"/>
                </a:lnTo>
                <a:lnTo>
                  <a:pt x="68" y="225"/>
                </a:lnTo>
                <a:lnTo>
                  <a:pt x="27" y="314"/>
                </a:lnTo>
                <a:lnTo>
                  <a:pt x="0" y="326"/>
                </a:lnTo>
                <a:lnTo>
                  <a:pt x="41" y="365"/>
                </a:lnTo>
                <a:lnTo>
                  <a:pt x="82" y="351"/>
                </a:lnTo>
                <a:lnTo>
                  <a:pt x="41" y="554"/>
                </a:lnTo>
                <a:lnTo>
                  <a:pt x="82" y="490"/>
                </a:lnTo>
                <a:lnTo>
                  <a:pt x="68" y="441"/>
                </a:lnTo>
                <a:lnTo>
                  <a:pt x="95" y="415"/>
                </a:lnTo>
                <a:lnTo>
                  <a:pt x="82" y="466"/>
                </a:lnTo>
                <a:lnTo>
                  <a:pt x="123" y="441"/>
                </a:lnTo>
                <a:lnTo>
                  <a:pt x="150" y="466"/>
                </a:lnTo>
                <a:lnTo>
                  <a:pt x="123" y="504"/>
                </a:lnTo>
                <a:lnTo>
                  <a:pt x="150" y="528"/>
                </a:lnTo>
                <a:lnTo>
                  <a:pt x="109" y="617"/>
                </a:lnTo>
                <a:lnTo>
                  <a:pt x="95" y="617"/>
                </a:lnTo>
                <a:lnTo>
                  <a:pt x="109" y="667"/>
                </a:lnTo>
                <a:lnTo>
                  <a:pt x="123" y="629"/>
                </a:lnTo>
                <a:lnTo>
                  <a:pt x="164" y="667"/>
                </a:lnTo>
                <a:lnTo>
                  <a:pt x="177" y="643"/>
                </a:lnTo>
                <a:lnTo>
                  <a:pt x="301" y="617"/>
                </a:lnTo>
                <a:lnTo>
                  <a:pt x="246" y="692"/>
                </a:lnTo>
                <a:lnTo>
                  <a:pt x="287" y="756"/>
                </a:lnTo>
                <a:lnTo>
                  <a:pt x="342" y="730"/>
                </a:lnTo>
                <a:lnTo>
                  <a:pt x="314" y="807"/>
                </a:lnTo>
                <a:lnTo>
                  <a:pt x="328" y="807"/>
                </a:lnTo>
                <a:lnTo>
                  <a:pt x="314" y="857"/>
                </a:lnTo>
                <a:lnTo>
                  <a:pt x="328" y="869"/>
                </a:lnTo>
                <a:lnTo>
                  <a:pt x="232" y="869"/>
                </a:lnTo>
                <a:lnTo>
                  <a:pt x="150" y="946"/>
                </a:lnTo>
                <a:lnTo>
                  <a:pt x="205" y="932"/>
                </a:lnTo>
                <a:lnTo>
                  <a:pt x="218" y="995"/>
                </a:lnTo>
                <a:lnTo>
                  <a:pt x="205" y="1033"/>
                </a:lnTo>
                <a:lnTo>
                  <a:pt x="82" y="1096"/>
                </a:lnTo>
                <a:lnTo>
                  <a:pt x="109" y="1132"/>
                </a:lnTo>
                <a:lnTo>
                  <a:pt x="164" y="1108"/>
                </a:lnTo>
                <a:lnTo>
                  <a:pt x="191" y="1132"/>
                </a:lnTo>
                <a:lnTo>
                  <a:pt x="232" y="1132"/>
                </a:lnTo>
                <a:lnTo>
                  <a:pt x="273" y="1170"/>
                </a:lnTo>
                <a:lnTo>
                  <a:pt x="369" y="1132"/>
                </a:lnTo>
                <a:lnTo>
                  <a:pt x="314" y="1196"/>
                </a:lnTo>
                <a:lnTo>
                  <a:pt x="205" y="1208"/>
                </a:lnTo>
                <a:lnTo>
                  <a:pt x="54" y="1372"/>
                </a:lnTo>
                <a:lnTo>
                  <a:pt x="95" y="1372"/>
                </a:lnTo>
                <a:lnTo>
                  <a:pt x="150" y="1322"/>
                </a:lnTo>
                <a:lnTo>
                  <a:pt x="246" y="1334"/>
                </a:lnTo>
                <a:lnTo>
                  <a:pt x="273" y="1283"/>
                </a:lnTo>
                <a:lnTo>
                  <a:pt x="342" y="1259"/>
                </a:lnTo>
                <a:lnTo>
                  <a:pt x="369" y="129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0" name=""/>
          <p:cNvSpPr/>
          <p:nvPr/>
        </p:nvSpPr>
        <p:spPr>
          <a:xfrm>
            <a:off x="9815400" y="2916360"/>
            <a:ext cx="520920" cy="242640"/>
          </a:xfrm>
          <a:custGeom>
            <a:avLst/>
            <a:gdLst/>
            <a:ahLst/>
            <a:rect l="l" t="t" r="r" b="b"/>
            <a:pathLst>
              <a:path w="575" h="266">
                <a:moveTo>
                  <a:pt x="0" y="153"/>
                </a:moveTo>
                <a:lnTo>
                  <a:pt x="41" y="113"/>
                </a:lnTo>
                <a:lnTo>
                  <a:pt x="69" y="113"/>
                </a:lnTo>
                <a:lnTo>
                  <a:pt x="110" y="64"/>
                </a:lnTo>
                <a:lnTo>
                  <a:pt x="110" y="38"/>
                </a:lnTo>
                <a:lnTo>
                  <a:pt x="151" y="12"/>
                </a:lnTo>
                <a:lnTo>
                  <a:pt x="178" y="0"/>
                </a:lnTo>
                <a:lnTo>
                  <a:pt x="219" y="26"/>
                </a:lnTo>
                <a:lnTo>
                  <a:pt x="274" y="12"/>
                </a:lnTo>
                <a:lnTo>
                  <a:pt x="315" y="52"/>
                </a:lnTo>
                <a:lnTo>
                  <a:pt x="465" y="26"/>
                </a:lnTo>
                <a:lnTo>
                  <a:pt x="575" y="76"/>
                </a:lnTo>
                <a:lnTo>
                  <a:pt x="534" y="177"/>
                </a:lnTo>
                <a:lnTo>
                  <a:pt x="397" y="153"/>
                </a:lnTo>
                <a:lnTo>
                  <a:pt x="315" y="202"/>
                </a:lnTo>
                <a:lnTo>
                  <a:pt x="192" y="228"/>
                </a:lnTo>
                <a:lnTo>
                  <a:pt x="164" y="266"/>
                </a:lnTo>
                <a:lnTo>
                  <a:pt x="96" y="266"/>
                </a:lnTo>
                <a:lnTo>
                  <a:pt x="28" y="214"/>
                </a:lnTo>
                <a:lnTo>
                  <a:pt x="0" y="153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1" name=""/>
          <p:cNvSpPr/>
          <p:nvPr/>
        </p:nvSpPr>
        <p:spPr>
          <a:xfrm>
            <a:off x="9380520" y="2716200"/>
            <a:ext cx="595440" cy="338040"/>
          </a:xfrm>
          <a:custGeom>
            <a:avLst/>
            <a:gdLst/>
            <a:ahLst/>
            <a:rect l="l" t="t" r="r" b="b"/>
            <a:pathLst>
              <a:path w="657" h="366">
                <a:moveTo>
                  <a:pt x="479" y="366"/>
                </a:moveTo>
                <a:lnTo>
                  <a:pt x="520" y="328"/>
                </a:lnTo>
                <a:lnTo>
                  <a:pt x="548" y="328"/>
                </a:lnTo>
                <a:lnTo>
                  <a:pt x="589" y="277"/>
                </a:lnTo>
                <a:lnTo>
                  <a:pt x="589" y="253"/>
                </a:lnTo>
                <a:lnTo>
                  <a:pt x="630" y="227"/>
                </a:lnTo>
                <a:lnTo>
                  <a:pt x="657" y="214"/>
                </a:lnTo>
                <a:lnTo>
                  <a:pt x="575" y="152"/>
                </a:lnTo>
                <a:lnTo>
                  <a:pt x="575" y="113"/>
                </a:lnTo>
                <a:lnTo>
                  <a:pt x="493" y="101"/>
                </a:lnTo>
                <a:lnTo>
                  <a:pt x="465" y="126"/>
                </a:lnTo>
                <a:lnTo>
                  <a:pt x="395" y="51"/>
                </a:lnTo>
                <a:lnTo>
                  <a:pt x="313" y="12"/>
                </a:lnTo>
                <a:lnTo>
                  <a:pt x="272" y="37"/>
                </a:lnTo>
                <a:lnTo>
                  <a:pt x="217" y="0"/>
                </a:lnTo>
                <a:lnTo>
                  <a:pt x="204" y="37"/>
                </a:lnTo>
                <a:lnTo>
                  <a:pt x="28" y="138"/>
                </a:lnTo>
                <a:lnTo>
                  <a:pt x="0" y="113"/>
                </a:lnTo>
                <a:lnTo>
                  <a:pt x="55" y="227"/>
                </a:lnTo>
                <a:lnTo>
                  <a:pt x="176" y="340"/>
                </a:lnTo>
                <a:lnTo>
                  <a:pt x="258" y="354"/>
                </a:lnTo>
                <a:lnTo>
                  <a:pt x="313" y="303"/>
                </a:lnTo>
                <a:lnTo>
                  <a:pt x="465" y="328"/>
                </a:lnTo>
                <a:lnTo>
                  <a:pt x="479" y="36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2" name=""/>
          <p:cNvSpPr/>
          <p:nvPr/>
        </p:nvSpPr>
        <p:spPr>
          <a:xfrm>
            <a:off x="9145440" y="2997360"/>
            <a:ext cx="693720" cy="326880"/>
          </a:xfrm>
          <a:custGeom>
            <a:avLst/>
            <a:gdLst/>
            <a:ahLst/>
            <a:rect l="l" t="t" r="r" b="b"/>
            <a:pathLst>
              <a:path w="765" h="355">
                <a:moveTo>
                  <a:pt x="737" y="64"/>
                </a:moveTo>
                <a:lnTo>
                  <a:pt x="724" y="26"/>
                </a:lnTo>
                <a:lnTo>
                  <a:pt x="573" y="0"/>
                </a:lnTo>
                <a:lnTo>
                  <a:pt x="518" y="52"/>
                </a:lnTo>
                <a:lnTo>
                  <a:pt x="436" y="38"/>
                </a:lnTo>
                <a:lnTo>
                  <a:pt x="342" y="101"/>
                </a:lnTo>
                <a:lnTo>
                  <a:pt x="356" y="190"/>
                </a:lnTo>
                <a:lnTo>
                  <a:pt x="342" y="202"/>
                </a:lnTo>
                <a:lnTo>
                  <a:pt x="288" y="177"/>
                </a:lnTo>
                <a:lnTo>
                  <a:pt x="178" y="216"/>
                </a:lnTo>
                <a:lnTo>
                  <a:pt x="110" y="202"/>
                </a:lnTo>
                <a:lnTo>
                  <a:pt x="82" y="228"/>
                </a:lnTo>
                <a:lnTo>
                  <a:pt x="41" y="202"/>
                </a:lnTo>
                <a:lnTo>
                  <a:pt x="0" y="216"/>
                </a:lnTo>
                <a:lnTo>
                  <a:pt x="28" y="280"/>
                </a:lnTo>
                <a:lnTo>
                  <a:pt x="96" y="292"/>
                </a:lnTo>
                <a:lnTo>
                  <a:pt x="260" y="266"/>
                </a:lnTo>
                <a:lnTo>
                  <a:pt x="301" y="317"/>
                </a:lnTo>
                <a:lnTo>
                  <a:pt x="424" y="343"/>
                </a:lnTo>
                <a:lnTo>
                  <a:pt x="505" y="355"/>
                </a:lnTo>
                <a:lnTo>
                  <a:pt x="669" y="292"/>
                </a:lnTo>
                <a:lnTo>
                  <a:pt x="710" y="266"/>
                </a:lnTo>
                <a:lnTo>
                  <a:pt x="710" y="177"/>
                </a:lnTo>
                <a:lnTo>
                  <a:pt x="765" y="177"/>
                </a:lnTo>
                <a:lnTo>
                  <a:pt x="765" y="127"/>
                </a:lnTo>
                <a:lnTo>
                  <a:pt x="737" y="64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3" name=""/>
          <p:cNvSpPr/>
          <p:nvPr/>
        </p:nvSpPr>
        <p:spPr>
          <a:xfrm>
            <a:off x="8548560" y="2681280"/>
            <a:ext cx="309600" cy="235080"/>
          </a:xfrm>
          <a:custGeom>
            <a:avLst/>
            <a:gdLst/>
            <a:ahLst/>
            <a:rect l="l" t="t" r="r" b="b"/>
            <a:pathLst>
              <a:path w="342" h="253">
                <a:moveTo>
                  <a:pt x="219" y="0"/>
                </a:moveTo>
                <a:lnTo>
                  <a:pt x="96" y="26"/>
                </a:lnTo>
                <a:lnTo>
                  <a:pt x="55" y="0"/>
                </a:lnTo>
                <a:lnTo>
                  <a:pt x="0" y="38"/>
                </a:lnTo>
                <a:lnTo>
                  <a:pt x="0" y="75"/>
                </a:lnTo>
                <a:lnTo>
                  <a:pt x="110" y="152"/>
                </a:lnTo>
                <a:lnTo>
                  <a:pt x="137" y="202"/>
                </a:lnTo>
                <a:lnTo>
                  <a:pt x="206" y="178"/>
                </a:lnTo>
                <a:lnTo>
                  <a:pt x="206" y="241"/>
                </a:lnTo>
                <a:lnTo>
                  <a:pt x="288" y="253"/>
                </a:lnTo>
                <a:lnTo>
                  <a:pt x="274" y="216"/>
                </a:lnTo>
                <a:lnTo>
                  <a:pt x="315" y="178"/>
                </a:lnTo>
                <a:lnTo>
                  <a:pt x="342" y="139"/>
                </a:lnTo>
                <a:lnTo>
                  <a:pt x="315" y="89"/>
                </a:lnTo>
                <a:lnTo>
                  <a:pt x="274" y="75"/>
                </a:lnTo>
                <a:lnTo>
                  <a:pt x="274" y="26"/>
                </a:lnTo>
                <a:lnTo>
                  <a:pt x="219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4" name=""/>
          <p:cNvSpPr/>
          <p:nvPr/>
        </p:nvSpPr>
        <p:spPr>
          <a:xfrm>
            <a:off x="11239560" y="4546440"/>
            <a:ext cx="212760" cy="117720"/>
          </a:xfrm>
          <a:custGeom>
            <a:avLst/>
            <a:gdLst/>
            <a:ahLst/>
            <a:rect l="l" t="t" r="r" b="b"/>
            <a:pathLst>
              <a:path w="233" h="126">
                <a:moveTo>
                  <a:pt x="178" y="25"/>
                </a:moveTo>
                <a:lnTo>
                  <a:pt x="233" y="0"/>
                </a:lnTo>
                <a:lnTo>
                  <a:pt x="178" y="89"/>
                </a:lnTo>
                <a:lnTo>
                  <a:pt x="83" y="126"/>
                </a:lnTo>
                <a:lnTo>
                  <a:pt x="28" y="114"/>
                </a:lnTo>
                <a:lnTo>
                  <a:pt x="0" y="75"/>
                </a:lnTo>
                <a:lnTo>
                  <a:pt x="69" y="37"/>
                </a:lnTo>
                <a:lnTo>
                  <a:pt x="178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5" name=""/>
          <p:cNvSpPr/>
          <p:nvPr/>
        </p:nvSpPr>
        <p:spPr>
          <a:xfrm>
            <a:off x="9752040" y="3054240"/>
            <a:ext cx="608040" cy="351000"/>
          </a:xfrm>
          <a:custGeom>
            <a:avLst/>
            <a:gdLst/>
            <a:ahLst/>
            <a:rect l="l" t="t" r="r" b="b"/>
            <a:pathLst>
              <a:path w="671" h="380">
                <a:moveTo>
                  <a:pt x="27" y="253"/>
                </a:moveTo>
                <a:lnTo>
                  <a:pt x="178" y="380"/>
                </a:lnTo>
                <a:lnTo>
                  <a:pt x="260" y="355"/>
                </a:lnTo>
                <a:lnTo>
                  <a:pt x="356" y="329"/>
                </a:lnTo>
                <a:lnTo>
                  <a:pt x="411" y="329"/>
                </a:lnTo>
                <a:lnTo>
                  <a:pt x="506" y="305"/>
                </a:lnTo>
                <a:lnTo>
                  <a:pt x="588" y="127"/>
                </a:lnTo>
                <a:lnTo>
                  <a:pt x="671" y="75"/>
                </a:lnTo>
                <a:lnTo>
                  <a:pt x="602" y="26"/>
                </a:lnTo>
                <a:lnTo>
                  <a:pt x="465" y="0"/>
                </a:lnTo>
                <a:lnTo>
                  <a:pt x="383" y="51"/>
                </a:lnTo>
                <a:lnTo>
                  <a:pt x="260" y="75"/>
                </a:lnTo>
                <a:lnTo>
                  <a:pt x="233" y="115"/>
                </a:lnTo>
                <a:lnTo>
                  <a:pt x="164" y="115"/>
                </a:lnTo>
                <a:lnTo>
                  <a:pt x="96" y="63"/>
                </a:lnTo>
                <a:lnTo>
                  <a:pt x="96" y="115"/>
                </a:lnTo>
                <a:lnTo>
                  <a:pt x="41" y="115"/>
                </a:lnTo>
                <a:lnTo>
                  <a:pt x="41" y="202"/>
                </a:lnTo>
                <a:lnTo>
                  <a:pt x="0" y="228"/>
                </a:lnTo>
                <a:lnTo>
                  <a:pt x="27" y="253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6" name=""/>
          <p:cNvSpPr/>
          <p:nvPr/>
        </p:nvSpPr>
        <p:spPr>
          <a:xfrm>
            <a:off x="9615600" y="2122560"/>
            <a:ext cx="36360" cy="36360"/>
          </a:xfrm>
          <a:custGeom>
            <a:avLst/>
            <a:gdLst/>
            <a:ahLst/>
            <a:rect l="l" t="t" r="r" b="b"/>
            <a:pathLst>
              <a:path w="42" h="37">
                <a:moveTo>
                  <a:pt x="42" y="37"/>
                </a:moveTo>
                <a:lnTo>
                  <a:pt x="0" y="0"/>
                </a:lnTo>
                <a:lnTo>
                  <a:pt x="0" y="25"/>
                </a:lnTo>
                <a:lnTo>
                  <a:pt x="42" y="3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7" name=""/>
          <p:cNvSpPr/>
          <p:nvPr/>
        </p:nvSpPr>
        <p:spPr>
          <a:xfrm>
            <a:off x="9020160" y="1738440"/>
            <a:ext cx="249120" cy="442800"/>
          </a:xfrm>
          <a:custGeom>
            <a:avLst/>
            <a:gdLst/>
            <a:ahLst/>
            <a:rect l="l" t="t" r="r" b="b"/>
            <a:pathLst>
              <a:path w="274" h="480">
                <a:moveTo>
                  <a:pt x="137" y="480"/>
                </a:moveTo>
                <a:lnTo>
                  <a:pt x="55" y="468"/>
                </a:lnTo>
                <a:lnTo>
                  <a:pt x="55" y="405"/>
                </a:lnTo>
                <a:lnTo>
                  <a:pt x="0" y="367"/>
                </a:lnTo>
                <a:lnTo>
                  <a:pt x="0" y="228"/>
                </a:lnTo>
                <a:lnTo>
                  <a:pt x="14" y="139"/>
                </a:lnTo>
                <a:lnTo>
                  <a:pt x="233" y="0"/>
                </a:lnTo>
                <a:lnTo>
                  <a:pt x="247" y="89"/>
                </a:lnTo>
                <a:lnTo>
                  <a:pt x="192" y="190"/>
                </a:lnTo>
                <a:lnTo>
                  <a:pt x="219" y="190"/>
                </a:lnTo>
                <a:lnTo>
                  <a:pt x="206" y="214"/>
                </a:lnTo>
                <a:lnTo>
                  <a:pt x="274" y="214"/>
                </a:lnTo>
                <a:lnTo>
                  <a:pt x="274" y="240"/>
                </a:lnTo>
                <a:lnTo>
                  <a:pt x="247" y="278"/>
                </a:lnTo>
                <a:lnTo>
                  <a:pt x="219" y="266"/>
                </a:lnTo>
                <a:lnTo>
                  <a:pt x="219" y="304"/>
                </a:lnTo>
                <a:lnTo>
                  <a:pt x="178" y="315"/>
                </a:lnTo>
                <a:lnTo>
                  <a:pt x="178" y="341"/>
                </a:lnTo>
                <a:lnTo>
                  <a:pt x="151" y="341"/>
                </a:lnTo>
                <a:lnTo>
                  <a:pt x="165" y="367"/>
                </a:lnTo>
                <a:lnTo>
                  <a:pt x="137" y="442"/>
                </a:lnTo>
                <a:lnTo>
                  <a:pt x="165" y="480"/>
                </a:lnTo>
                <a:lnTo>
                  <a:pt x="137" y="48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8" name=""/>
          <p:cNvSpPr/>
          <p:nvPr/>
        </p:nvSpPr>
        <p:spPr>
          <a:xfrm>
            <a:off x="9258480" y="2158920"/>
            <a:ext cx="23760" cy="47880"/>
          </a:xfrm>
          <a:custGeom>
            <a:avLst/>
            <a:gdLst/>
            <a:ahLst/>
            <a:rect l="l" t="t" r="r" b="b"/>
            <a:pathLst>
              <a:path w="26" h="53">
                <a:moveTo>
                  <a:pt x="26" y="0"/>
                </a:moveTo>
                <a:lnTo>
                  <a:pt x="12" y="53"/>
                </a:lnTo>
                <a:lnTo>
                  <a:pt x="0" y="26"/>
                </a:lnTo>
                <a:lnTo>
                  <a:pt x="2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9" name=""/>
          <p:cNvSpPr/>
          <p:nvPr/>
        </p:nvSpPr>
        <p:spPr>
          <a:xfrm>
            <a:off x="9169560" y="2065320"/>
            <a:ext cx="112680" cy="93600"/>
          </a:xfrm>
          <a:custGeom>
            <a:avLst/>
            <a:gdLst/>
            <a:ahLst/>
            <a:rect l="l" t="t" r="r" b="b"/>
            <a:pathLst>
              <a:path w="123" h="99">
                <a:moveTo>
                  <a:pt x="41" y="12"/>
                </a:moveTo>
                <a:lnTo>
                  <a:pt x="95" y="0"/>
                </a:lnTo>
                <a:lnTo>
                  <a:pt x="123" y="62"/>
                </a:lnTo>
                <a:lnTo>
                  <a:pt x="109" y="87"/>
                </a:lnTo>
                <a:lnTo>
                  <a:pt x="41" y="99"/>
                </a:lnTo>
                <a:lnTo>
                  <a:pt x="0" y="24"/>
                </a:lnTo>
                <a:lnTo>
                  <a:pt x="41" y="1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0" name=""/>
          <p:cNvSpPr/>
          <p:nvPr/>
        </p:nvSpPr>
        <p:spPr>
          <a:xfrm>
            <a:off x="9294840" y="2170080"/>
            <a:ext cx="71280" cy="46080"/>
          </a:xfrm>
          <a:custGeom>
            <a:avLst/>
            <a:gdLst/>
            <a:ahLst/>
            <a:rect l="l" t="t" r="r" b="b"/>
            <a:pathLst>
              <a:path w="81" h="52">
                <a:moveTo>
                  <a:pt x="28" y="0"/>
                </a:moveTo>
                <a:lnTo>
                  <a:pt x="67" y="12"/>
                </a:lnTo>
                <a:lnTo>
                  <a:pt x="81" y="52"/>
                </a:lnTo>
                <a:lnTo>
                  <a:pt x="0" y="26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1" name=""/>
          <p:cNvSpPr/>
          <p:nvPr/>
        </p:nvSpPr>
        <p:spPr>
          <a:xfrm>
            <a:off x="9366120" y="2170080"/>
            <a:ext cx="25560" cy="57240"/>
          </a:xfrm>
          <a:custGeom>
            <a:avLst/>
            <a:gdLst/>
            <a:ahLst/>
            <a:rect l="l" t="t" r="r" b="b"/>
            <a:pathLst>
              <a:path w="29" h="64">
                <a:moveTo>
                  <a:pt x="0" y="0"/>
                </a:moveTo>
                <a:lnTo>
                  <a:pt x="29" y="12"/>
                </a:lnTo>
                <a:lnTo>
                  <a:pt x="13" y="6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2" name=""/>
          <p:cNvSpPr/>
          <p:nvPr/>
        </p:nvSpPr>
        <p:spPr>
          <a:xfrm>
            <a:off x="9282240" y="1995480"/>
            <a:ext cx="163440" cy="163440"/>
          </a:xfrm>
          <a:custGeom>
            <a:avLst/>
            <a:gdLst/>
            <a:ahLst/>
            <a:rect l="l" t="t" r="r" b="b"/>
            <a:pathLst>
              <a:path w="179" h="174">
                <a:moveTo>
                  <a:pt x="54" y="12"/>
                </a:moveTo>
                <a:lnTo>
                  <a:pt x="68" y="37"/>
                </a:lnTo>
                <a:lnTo>
                  <a:pt x="0" y="61"/>
                </a:lnTo>
                <a:lnTo>
                  <a:pt x="27" y="87"/>
                </a:lnTo>
                <a:lnTo>
                  <a:pt x="41" y="137"/>
                </a:lnTo>
                <a:lnTo>
                  <a:pt x="97" y="149"/>
                </a:lnTo>
                <a:lnTo>
                  <a:pt x="82" y="174"/>
                </a:lnTo>
                <a:lnTo>
                  <a:pt x="125" y="174"/>
                </a:lnTo>
                <a:lnTo>
                  <a:pt x="125" y="137"/>
                </a:lnTo>
                <a:lnTo>
                  <a:pt x="152" y="137"/>
                </a:lnTo>
                <a:lnTo>
                  <a:pt x="138" y="99"/>
                </a:lnTo>
                <a:lnTo>
                  <a:pt x="179" y="75"/>
                </a:lnTo>
                <a:lnTo>
                  <a:pt x="152" y="0"/>
                </a:lnTo>
                <a:lnTo>
                  <a:pt x="111" y="12"/>
                </a:lnTo>
                <a:lnTo>
                  <a:pt x="111" y="37"/>
                </a:lnTo>
                <a:lnTo>
                  <a:pt x="97" y="75"/>
                </a:lnTo>
                <a:lnTo>
                  <a:pt x="97" y="25"/>
                </a:lnTo>
                <a:lnTo>
                  <a:pt x="54" y="1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3" name=""/>
          <p:cNvSpPr/>
          <p:nvPr/>
        </p:nvSpPr>
        <p:spPr>
          <a:xfrm>
            <a:off x="9480600" y="2216160"/>
            <a:ext cx="49320" cy="47520"/>
          </a:xfrm>
          <a:custGeom>
            <a:avLst/>
            <a:gdLst/>
            <a:ahLst/>
            <a:rect l="l" t="t" r="r" b="b"/>
            <a:pathLst>
              <a:path w="53" h="51">
                <a:moveTo>
                  <a:pt x="40" y="25"/>
                </a:moveTo>
                <a:lnTo>
                  <a:pt x="53" y="51"/>
                </a:lnTo>
                <a:lnTo>
                  <a:pt x="0" y="37"/>
                </a:lnTo>
                <a:lnTo>
                  <a:pt x="0" y="12"/>
                </a:lnTo>
                <a:lnTo>
                  <a:pt x="26" y="25"/>
                </a:lnTo>
                <a:lnTo>
                  <a:pt x="14" y="0"/>
                </a:lnTo>
                <a:lnTo>
                  <a:pt x="40" y="12"/>
                </a:lnTo>
                <a:lnTo>
                  <a:pt x="40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4" name=""/>
          <p:cNvSpPr/>
          <p:nvPr/>
        </p:nvSpPr>
        <p:spPr>
          <a:xfrm>
            <a:off x="9480600" y="2216160"/>
            <a:ext cx="49320" cy="47520"/>
          </a:xfrm>
          <a:custGeom>
            <a:avLst/>
            <a:gdLst/>
            <a:ahLst/>
            <a:rect l="l" t="t" r="r" b="b"/>
            <a:pathLst>
              <a:path w="53" h="51">
                <a:moveTo>
                  <a:pt x="40" y="25"/>
                </a:moveTo>
                <a:lnTo>
                  <a:pt x="53" y="51"/>
                </a:lnTo>
                <a:lnTo>
                  <a:pt x="0" y="37"/>
                </a:lnTo>
                <a:lnTo>
                  <a:pt x="0" y="12"/>
                </a:lnTo>
                <a:lnTo>
                  <a:pt x="26" y="25"/>
                </a:lnTo>
                <a:lnTo>
                  <a:pt x="14" y="0"/>
                </a:lnTo>
                <a:lnTo>
                  <a:pt x="40" y="12"/>
                </a:lnTo>
                <a:lnTo>
                  <a:pt x="40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5" name=""/>
          <p:cNvSpPr/>
          <p:nvPr/>
        </p:nvSpPr>
        <p:spPr>
          <a:xfrm>
            <a:off x="8834400" y="2170080"/>
            <a:ext cx="804960" cy="1038240"/>
          </a:xfrm>
          <a:custGeom>
            <a:avLst/>
            <a:gdLst/>
            <a:ahLst/>
            <a:rect l="l" t="t" r="r" b="b"/>
            <a:pathLst>
              <a:path w="888" h="1125">
                <a:moveTo>
                  <a:pt x="874" y="632"/>
                </a:moveTo>
                <a:lnTo>
                  <a:pt x="888" y="555"/>
                </a:lnTo>
                <a:lnTo>
                  <a:pt x="860" y="517"/>
                </a:lnTo>
                <a:lnTo>
                  <a:pt x="833" y="355"/>
                </a:lnTo>
                <a:lnTo>
                  <a:pt x="806" y="329"/>
                </a:lnTo>
                <a:lnTo>
                  <a:pt x="833" y="254"/>
                </a:lnTo>
                <a:lnTo>
                  <a:pt x="806" y="190"/>
                </a:lnTo>
                <a:lnTo>
                  <a:pt x="684" y="89"/>
                </a:lnTo>
                <a:lnTo>
                  <a:pt x="630" y="101"/>
                </a:lnTo>
                <a:lnTo>
                  <a:pt x="657" y="76"/>
                </a:lnTo>
                <a:lnTo>
                  <a:pt x="534" y="165"/>
                </a:lnTo>
                <a:lnTo>
                  <a:pt x="465" y="165"/>
                </a:lnTo>
                <a:lnTo>
                  <a:pt x="493" y="101"/>
                </a:lnTo>
                <a:lnTo>
                  <a:pt x="397" y="89"/>
                </a:lnTo>
                <a:lnTo>
                  <a:pt x="383" y="64"/>
                </a:lnTo>
                <a:lnTo>
                  <a:pt x="383" y="26"/>
                </a:lnTo>
                <a:lnTo>
                  <a:pt x="342" y="12"/>
                </a:lnTo>
                <a:lnTo>
                  <a:pt x="260" y="0"/>
                </a:lnTo>
                <a:lnTo>
                  <a:pt x="301" y="64"/>
                </a:lnTo>
                <a:lnTo>
                  <a:pt x="260" y="101"/>
                </a:lnTo>
                <a:lnTo>
                  <a:pt x="301" y="178"/>
                </a:lnTo>
                <a:lnTo>
                  <a:pt x="260" y="190"/>
                </a:lnTo>
                <a:lnTo>
                  <a:pt x="260" y="254"/>
                </a:lnTo>
                <a:lnTo>
                  <a:pt x="246" y="228"/>
                </a:lnTo>
                <a:lnTo>
                  <a:pt x="205" y="242"/>
                </a:lnTo>
                <a:lnTo>
                  <a:pt x="205" y="202"/>
                </a:lnTo>
                <a:lnTo>
                  <a:pt x="164" y="202"/>
                </a:lnTo>
                <a:lnTo>
                  <a:pt x="123" y="202"/>
                </a:lnTo>
                <a:lnTo>
                  <a:pt x="110" y="242"/>
                </a:lnTo>
                <a:lnTo>
                  <a:pt x="151" y="279"/>
                </a:lnTo>
                <a:lnTo>
                  <a:pt x="110" y="279"/>
                </a:lnTo>
                <a:lnTo>
                  <a:pt x="82" y="343"/>
                </a:lnTo>
                <a:lnTo>
                  <a:pt x="55" y="367"/>
                </a:lnTo>
                <a:lnTo>
                  <a:pt x="96" y="418"/>
                </a:lnTo>
                <a:lnTo>
                  <a:pt x="55" y="481"/>
                </a:lnTo>
                <a:lnTo>
                  <a:pt x="0" y="469"/>
                </a:lnTo>
                <a:lnTo>
                  <a:pt x="0" y="644"/>
                </a:lnTo>
                <a:lnTo>
                  <a:pt x="27" y="695"/>
                </a:lnTo>
                <a:lnTo>
                  <a:pt x="0" y="733"/>
                </a:lnTo>
                <a:lnTo>
                  <a:pt x="27" y="796"/>
                </a:lnTo>
                <a:lnTo>
                  <a:pt x="27" y="820"/>
                </a:lnTo>
                <a:lnTo>
                  <a:pt x="68" y="872"/>
                </a:lnTo>
                <a:lnTo>
                  <a:pt x="205" y="897"/>
                </a:lnTo>
                <a:lnTo>
                  <a:pt x="151" y="1024"/>
                </a:lnTo>
                <a:lnTo>
                  <a:pt x="151" y="1087"/>
                </a:lnTo>
                <a:lnTo>
                  <a:pt x="274" y="1087"/>
                </a:lnTo>
                <a:lnTo>
                  <a:pt x="342" y="1113"/>
                </a:lnTo>
                <a:lnTo>
                  <a:pt x="383" y="1099"/>
                </a:lnTo>
                <a:lnTo>
                  <a:pt x="424" y="1125"/>
                </a:lnTo>
                <a:lnTo>
                  <a:pt x="452" y="1099"/>
                </a:lnTo>
                <a:lnTo>
                  <a:pt x="520" y="1113"/>
                </a:lnTo>
                <a:lnTo>
                  <a:pt x="630" y="1074"/>
                </a:lnTo>
                <a:lnTo>
                  <a:pt x="684" y="1099"/>
                </a:lnTo>
                <a:lnTo>
                  <a:pt x="698" y="1087"/>
                </a:lnTo>
                <a:lnTo>
                  <a:pt x="684" y="998"/>
                </a:lnTo>
                <a:lnTo>
                  <a:pt x="778" y="935"/>
                </a:lnTo>
                <a:lnTo>
                  <a:pt x="657" y="820"/>
                </a:lnTo>
                <a:lnTo>
                  <a:pt x="602" y="707"/>
                </a:lnTo>
                <a:lnTo>
                  <a:pt x="630" y="733"/>
                </a:lnTo>
                <a:lnTo>
                  <a:pt x="806" y="632"/>
                </a:lnTo>
                <a:lnTo>
                  <a:pt x="819" y="593"/>
                </a:lnTo>
                <a:lnTo>
                  <a:pt x="874" y="63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6" name=""/>
          <p:cNvSpPr/>
          <p:nvPr/>
        </p:nvSpPr>
        <p:spPr>
          <a:xfrm>
            <a:off x="9551880" y="2178000"/>
            <a:ext cx="947880" cy="825480"/>
          </a:xfrm>
          <a:custGeom>
            <a:avLst/>
            <a:gdLst/>
            <a:ahLst/>
            <a:rect l="l" t="t" r="r" b="b"/>
            <a:pathLst>
              <a:path w="1046" h="893">
                <a:moveTo>
                  <a:pt x="1003" y="144"/>
                </a:moveTo>
                <a:lnTo>
                  <a:pt x="1032" y="329"/>
                </a:lnTo>
                <a:lnTo>
                  <a:pt x="960" y="408"/>
                </a:lnTo>
                <a:lnTo>
                  <a:pt x="1003" y="447"/>
                </a:lnTo>
                <a:lnTo>
                  <a:pt x="989" y="511"/>
                </a:lnTo>
                <a:lnTo>
                  <a:pt x="1046" y="668"/>
                </a:lnTo>
                <a:lnTo>
                  <a:pt x="945" y="774"/>
                </a:lnTo>
                <a:lnTo>
                  <a:pt x="917" y="839"/>
                </a:lnTo>
                <a:lnTo>
                  <a:pt x="917" y="893"/>
                </a:lnTo>
                <a:lnTo>
                  <a:pt x="888" y="893"/>
                </a:lnTo>
                <a:lnTo>
                  <a:pt x="774" y="839"/>
                </a:lnTo>
                <a:lnTo>
                  <a:pt x="616" y="867"/>
                </a:lnTo>
                <a:lnTo>
                  <a:pt x="573" y="827"/>
                </a:lnTo>
                <a:lnTo>
                  <a:pt x="515" y="839"/>
                </a:lnTo>
                <a:lnTo>
                  <a:pt x="472" y="814"/>
                </a:lnTo>
                <a:lnTo>
                  <a:pt x="387" y="749"/>
                </a:lnTo>
                <a:lnTo>
                  <a:pt x="387" y="708"/>
                </a:lnTo>
                <a:lnTo>
                  <a:pt x="301" y="696"/>
                </a:lnTo>
                <a:lnTo>
                  <a:pt x="272" y="721"/>
                </a:lnTo>
                <a:lnTo>
                  <a:pt x="200" y="643"/>
                </a:lnTo>
                <a:lnTo>
                  <a:pt x="115" y="603"/>
                </a:lnTo>
                <a:lnTo>
                  <a:pt x="72" y="629"/>
                </a:lnTo>
                <a:lnTo>
                  <a:pt x="86" y="550"/>
                </a:lnTo>
                <a:lnTo>
                  <a:pt x="57" y="511"/>
                </a:lnTo>
                <a:lnTo>
                  <a:pt x="29" y="343"/>
                </a:lnTo>
                <a:lnTo>
                  <a:pt x="0" y="316"/>
                </a:lnTo>
                <a:lnTo>
                  <a:pt x="29" y="237"/>
                </a:lnTo>
                <a:lnTo>
                  <a:pt x="0" y="172"/>
                </a:lnTo>
                <a:lnTo>
                  <a:pt x="43" y="185"/>
                </a:lnTo>
                <a:lnTo>
                  <a:pt x="43" y="158"/>
                </a:lnTo>
                <a:lnTo>
                  <a:pt x="14" y="158"/>
                </a:lnTo>
                <a:lnTo>
                  <a:pt x="29" y="144"/>
                </a:lnTo>
                <a:lnTo>
                  <a:pt x="330" y="0"/>
                </a:lnTo>
                <a:lnTo>
                  <a:pt x="488" y="0"/>
                </a:lnTo>
                <a:lnTo>
                  <a:pt x="488" y="26"/>
                </a:lnTo>
                <a:lnTo>
                  <a:pt x="459" y="14"/>
                </a:lnTo>
                <a:lnTo>
                  <a:pt x="488" y="79"/>
                </a:lnTo>
                <a:lnTo>
                  <a:pt x="587" y="54"/>
                </a:lnTo>
                <a:lnTo>
                  <a:pt x="731" y="79"/>
                </a:lnTo>
                <a:lnTo>
                  <a:pt x="917" y="66"/>
                </a:lnTo>
                <a:lnTo>
                  <a:pt x="1003" y="119"/>
                </a:lnTo>
                <a:lnTo>
                  <a:pt x="1003" y="144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7" name=""/>
          <p:cNvSpPr/>
          <p:nvPr/>
        </p:nvSpPr>
        <p:spPr>
          <a:xfrm>
            <a:off x="10121760" y="3882960"/>
            <a:ext cx="584280" cy="455760"/>
          </a:xfrm>
          <a:custGeom>
            <a:avLst/>
            <a:gdLst/>
            <a:ahLst/>
            <a:rect l="l" t="t" r="r" b="b"/>
            <a:pathLst>
              <a:path w="643" h="494">
                <a:moveTo>
                  <a:pt x="55" y="330"/>
                </a:moveTo>
                <a:lnTo>
                  <a:pt x="96" y="342"/>
                </a:lnTo>
                <a:lnTo>
                  <a:pt x="96" y="354"/>
                </a:lnTo>
                <a:lnTo>
                  <a:pt x="55" y="354"/>
                </a:lnTo>
                <a:lnTo>
                  <a:pt x="96" y="419"/>
                </a:lnTo>
                <a:lnTo>
                  <a:pt x="262" y="405"/>
                </a:lnTo>
                <a:lnTo>
                  <a:pt x="303" y="431"/>
                </a:lnTo>
                <a:lnTo>
                  <a:pt x="275" y="443"/>
                </a:lnTo>
                <a:lnTo>
                  <a:pt x="357" y="457"/>
                </a:lnTo>
                <a:lnTo>
                  <a:pt x="398" y="494"/>
                </a:lnTo>
                <a:lnTo>
                  <a:pt x="385" y="431"/>
                </a:lnTo>
                <a:lnTo>
                  <a:pt x="232" y="342"/>
                </a:lnTo>
                <a:lnTo>
                  <a:pt x="289" y="342"/>
                </a:lnTo>
                <a:lnTo>
                  <a:pt x="275" y="304"/>
                </a:lnTo>
                <a:lnTo>
                  <a:pt x="316" y="304"/>
                </a:lnTo>
                <a:lnTo>
                  <a:pt x="262" y="215"/>
                </a:lnTo>
                <a:lnTo>
                  <a:pt x="262" y="152"/>
                </a:lnTo>
                <a:lnTo>
                  <a:pt x="275" y="140"/>
                </a:lnTo>
                <a:lnTo>
                  <a:pt x="275" y="164"/>
                </a:lnTo>
                <a:lnTo>
                  <a:pt x="344" y="227"/>
                </a:lnTo>
                <a:lnTo>
                  <a:pt x="344" y="190"/>
                </a:lnTo>
                <a:lnTo>
                  <a:pt x="385" y="215"/>
                </a:lnTo>
                <a:lnTo>
                  <a:pt x="371" y="164"/>
                </a:lnTo>
                <a:lnTo>
                  <a:pt x="426" y="190"/>
                </a:lnTo>
                <a:lnTo>
                  <a:pt x="357" y="140"/>
                </a:lnTo>
                <a:lnTo>
                  <a:pt x="439" y="101"/>
                </a:lnTo>
                <a:lnTo>
                  <a:pt x="494" y="89"/>
                </a:lnTo>
                <a:lnTo>
                  <a:pt x="602" y="126"/>
                </a:lnTo>
                <a:lnTo>
                  <a:pt x="643" y="37"/>
                </a:lnTo>
                <a:lnTo>
                  <a:pt x="616" y="0"/>
                </a:lnTo>
                <a:lnTo>
                  <a:pt x="602" y="0"/>
                </a:lnTo>
                <a:lnTo>
                  <a:pt x="602" y="25"/>
                </a:lnTo>
                <a:lnTo>
                  <a:pt x="575" y="51"/>
                </a:lnTo>
                <a:lnTo>
                  <a:pt x="534" y="63"/>
                </a:lnTo>
                <a:lnTo>
                  <a:pt x="439" y="25"/>
                </a:lnTo>
                <a:lnTo>
                  <a:pt x="289" y="51"/>
                </a:lnTo>
                <a:lnTo>
                  <a:pt x="82" y="114"/>
                </a:lnTo>
                <a:lnTo>
                  <a:pt x="96" y="152"/>
                </a:lnTo>
                <a:lnTo>
                  <a:pt x="0" y="253"/>
                </a:lnTo>
                <a:lnTo>
                  <a:pt x="55" y="33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8" name=""/>
          <p:cNvSpPr/>
          <p:nvPr/>
        </p:nvSpPr>
        <p:spPr>
          <a:xfrm>
            <a:off x="10086840" y="4116240"/>
            <a:ext cx="34920" cy="36720"/>
          </a:xfrm>
          <a:custGeom>
            <a:avLst/>
            <a:gdLst/>
            <a:ahLst/>
            <a:rect l="l" t="t" r="r" b="b"/>
            <a:pathLst>
              <a:path w="40" h="37">
                <a:moveTo>
                  <a:pt x="40" y="37"/>
                </a:moveTo>
                <a:lnTo>
                  <a:pt x="14" y="0"/>
                </a:lnTo>
                <a:lnTo>
                  <a:pt x="0" y="0"/>
                </a:lnTo>
                <a:lnTo>
                  <a:pt x="40" y="3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9" name=""/>
          <p:cNvSpPr/>
          <p:nvPr/>
        </p:nvSpPr>
        <p:spPr>
          <a:xfrm>
            <a:off x="10150560" y="4259160"/>
            <a:ext cx="23760" cy="33480"/>
          </a:xfrm>
          <a:custGeom>
            <a:avLst/>
            <a:gdLst/>
            <a:ahLst/>
            <a:rect l="l" t="t" r="r" b="b"/>
            <a:pathLst>
              <a:path w="25" h="36">
                <a:moveTo>
                  <a:pt x="25" y="36"/>
                </a:moveTo>
                <a:lnTo>
                  <a:pt x="25" y="0"/>
                </a:lnTo>
                <a:lnTo>
                  <a:pt x="0" y="24"/>
                </a:lnTo>
                <a:lnTo>
                  <a:pt x="25" y="3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0" name=""/>
          <p:cNvSpPr/>
          <p:nvPr/>
        </p:nvSpPr>
        <p:spPr>
          <a:xfrm>
            <a:off x="10210680" y="4268880"/>
            <a:ext cx="211320" cy="196920"/>
          </a:xfrm>
          <a:custGeom>
            <a:avLst/>
            <a:gdLst/>
            <a:ahLst/>
            <a:rect l="l" t="t" r="r" b="b"/>
            <a:pathLst>
              <a:path w="233" h="214">
                <a:moveTo>
                  <a:pt x="96" y="0"/>
                </a:moveTo>
                <a:lnTo>
                  <a:pt x="28" y="12"/>
                </a:lnTo>
                <a:lnTo>
                  <a:pt x="0" y="64"/>
                </a:lnTo>
                <a:lnTo>
                  <a:pt x="55" y="127"/>
                </a:lnTo>
                <a:lnTo>
                  <a:pt x="55" y="165"/>
                </a:lnTo>
                <a:lnTo>
                  <a:pt x="69" y="177"/>
                </a:lnTo>
                <a:lnTo>
                  <a:pt x="96" y="151"/>
                </a:lnTo>
                <a:lnTo>
                  <a:pt x="123" y="214"/>
                </a:lnTo>
                <a:lnTo>
                  <a:pt x="165" y="177"/>
                </a:lnTo>
                <a:lnTo>
                  <a:pt x="206" y="214"/>
                </a:lnTo>
                <a:lnTo>
                  <a:pt x="165" y="88"/>
                </a:lnTo>
                <a:lnTo>
                  <a:pt x="206" y="127"/>
                </a:lnTo>
                <a:lnTo>
                  <a:pt x="233" y="101"/>
                </a:lnTo>
                <a:lnTo>
                  <a:pt x="206" y="38"/>
                </a:lnTo>
                <a:lnTo>
                  <a:pt x="9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1" name=""/>
          <p:cNvSpPr/>
          <p:nvPr/>
        </p:nvSpPr>
        <p:spPr>
          <a:xfrm>
            <a:off x="10545840" y="4303800"/>
            <a:ext cx="25200" cy="34920"/>
          </a:xfrm>
          <a:custGeom>
            <a:avLst/>
            <a:gdLst/>
            <a:ahLst/>
            <a:rect l="l" t="t" r="r" b="b"/>
            <a:pathLst>
              <a:path w="27" h="39">
                <a:moveTo>
                  <a:pt x="27" y="39"/>
                </a:moveTo>
                <a:lnTo>
                  <a:pt x="27" y="14"/>
                </a:lnTo>
                <a:lnTo>
                  <a:pt x="0" y="0"/>
                </a:lnTo>
                <a:lnTo>
                  <a:pt x="27" y="39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2" name=""/>
          <p:cNvSpPr/>
          <p:nvPr/>
        </p:nvSpPr>
        <p:spPr>
          <a:xfrm>
            <a:off x="10434600" y="4556160"/>
            <a:ext cx="247680" cy="84240"/>
          </a:xfrm>
          <a:custGeom>
            <a:avLst/>
            <a:gdLst/>
            <a:ahLst/>
            <a:rect l="l" t="t" r="r" b="b"/>
            <a:pathLst>
              <a:path w="273" h="89">
                <a:moveTo>
                  <a:pt x="152" y="25"/>
                </a:moveTo>
                <a:lnTo>
                  <a:pt x="82" y="25"/>
                </a:lnTo>
                <a:lnTo>
                  <a:pt x="54" y="0"/>
                </a:lnTo>
                <a:lnTo>
                  <a:pt x="13" y="0"/>
                </a:lnTo>
                <a:lnTo>
                  <a:pt x="0" y="51"/>
                </a:lnTo>
                <a:lnTo>
                  <a:pt x="95" y="51"/>
                </a:lnTo>
                <a:lnTo>
                  <a:pt x="125" y="89"/>
                </a:lnTo>
                <a:lnTo>
                  <a:pt x="260" y="77"/>
                </a:lnTo>
                <a:lnTo>
                  <a:pt x="273" y="37"/>
                </a:lnTo>
                <a:lnTo>
                  <a:pt x="246" y="51"/>
                </a:lnTo>
                <a:lnTo>
                  <a:pt x="152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3" name=""/>
          <p:cNvSpPr/>
          <p:nvPr/>
        </p:nvSpPr>
        <p:spPr>
          <a:xfrm>
            <a:off x="10817280" y="4465800"/>
            <a:ext cx="50760" cy="58680"/>
          </a:xfrm>
          <a:custGeom>
            <a:avLst/>
            <a:gdLst/>
            <a:ahLst/>
            <a:rect l="l" t="t" r="r" b="b"/>
            <a:pathLst>
              <a:path w="57" h="62">
                <a:moveTo>
                  <a:pt x="43" y="52"/>
                </a:moveTo>
                <a:lnTo>
                  <a:pt x="57" y="0"/>
                </a:lnTo>
                <a:lnTo>
                  <a:pt x="0" y="38"/>
                </a:lnTo>
                <a:lnTo>
                  <a:pt x="0" y="62"/>
                </a:lnTo>
                <a:lnTo>
                  <a:pt x="43" y="5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4" name=""/>
          <p:cNvSpPr/>
          <p:nvPr/>
        </p:nvSpPr>
        <p:spPr>
          <a:xfrm>
            <a:off x="10642680" y="4235400"/>
            <a:ext cx="25200" cy="46080"/>
          </a:xfrm>
          <a:custGeom>
            <a:avLst/>
            <a:gdLst/>
            <a:ahLst/>
            <a:rect l="l" t="t" r="r" b="b"/>
            <a:pathLst>
              <a:path w="27" h="50">
                <a:moveTo>
                  <a:pt x="14" y="50"/>
                </a:moveTo>
                <a:lnTo>
                  <a:pt x="27" y="12"/>
                </a:lnTo>
                <a:lnTo>
                  <a:pt x="0" y="0"/>
                </a:lnTo>
                <a:lnTo>
                  <a:pt x="14" y="5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5" name=""/>
          <p:cNvSpPr/>
          <p:nvPr/>
        </p:nvSpPr>
        <p:spPr>
          <a:xfrm>
            <a:off x="10642680" y="4152960"/>
            <a:ext cx="63360" cy="33120"/>
          </a:xfrm>
          <a:custGeom>
            <a:avLst/>
            <a:gdLst/>
            <a:ahLst/>
            <a:rect l="l" t="t" r="r" b="b"/>
            <a:pathLst>
              <a:path w="70" h="36">
                <a:moveTo>
                  <a:pt x="70" y="36"/>
                </a:moveTo>
                <a:lnTo>
                  <a:pt x="43" y="0"/>
                </a:lnTo>
                <a:lnTo>
                  <a:pt x="0" y="24"/>
                </a:lnTo>
                <a:lnTo>
                  <a:pt x="70" y="3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6" name=""/>
          <p:cNvSpPr/>
          <p:nvPr/>
        </p:nvSpPr>
        <p:spPr>
          <a:xfrm>
            <a:off x="10571040" y="4081320"/>
            <a:ext cx="23760" cy="24120"/>
          </a:xfrm>
          <a:custGeom>
            <a:avLst/>
            <a:gdLst/>
            <a:ahLst/>
            <a:rect l="l" t="t" r="r" b="b"/>
            <a:pathLst>
              <a:path w="28" h="26">
                <a:moveTo>
                  <a:pt x="0" y="26"/>
                </a:moveTo>
                <a:lnTo>
                  <a:pt x="0" y="0"/>
                </a:lnTo>
                <a:lnTo>
                  <a:pt x="28" y="0"/>
                </a:lnTo>
                <a:lnTo>
                  <a:pt x="28" y="12"/>
                </a:lnTo>
                <a:lnTo>
                  <a:pt x="0" y="2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7" name=""/>
          <p:cNvSpPr/>
          <p:nvPr/>
        </p:nvSpPr>
        <p:spPr>
          <a:xfrm>
            <a:off x="10523520" y="3986280"/>
            <a:ext cx="22320" cy="23760"/>
          </a:xfrm>
          <a:custGeom>
            <a:avLst/>
            <a:gdLst/>
            <a:ahLst/>
            <a:rect l="l" t="t" r="r" b="b"/>
            <a:pathLst>
              <a:path w="26" h="25">
                <a:moveTo>
                  <a:pt x="12" y="25"/>
                </a:moveTo>
                <a:lnTo>
                  <a:pt x="26" y="0"/>
                </a:lnTo>
                <a:lnTo>
                  <a:pt x="0" y="12"/>
                </a:lnTo>
                <a:lnTo>
                  <a:pt x="12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8" name=""/>
          <p:cNvSpPr/>
          <p:nvPr/>
        </p:nvSpPr>
        <p:spPr>
          <a:xfrm>
            <a:off x="10399680" y="4186080"/>
            <a:ext cx="133560" cy="117720"/>
          </a:xfrm>
          <a:custGeom>
            <a:avLst/>
            <a:gdLst/>
            <a:ahLst/>
            <a:rect l="l" t="t" r="r" b="b"/>
            <a:pathLst>
              <a:path w="149" h="127">
                <a:moveTo>
                  <a:pt x="149" y="115"/>
                </a:moveTo>
                <a:lnTo>
                  <a:pt x="108" y="52"/>
                </a:lnTo>
                <a:lnTo>
                  <a:pt x="28" y="0"/>
                </a:lnTo>
                <a:lnTo>
                  <a:pt x="0" y="26"/>
                </a:lnTo>
                <a:lnTo>
                  <a:pt x="108" y="101"/>
                </a:lnTo>
                <a:lnTo>
                  <a:pt x="135" y="127"/>
                </a:lnTo>
                <a:lnTo>
                  <a:pt x="149" y="127"/>
                </a:lnTo>
                <a:lnTo>
                  <a:pt x="149" y="11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9" name=""/>
          <p:cNvSpPr/>
          <p:nvPr/>
        </p:nvSpPr>
        <p:spPr>
          <a:xfrm>
            <a:off x="8896320" y="3243240"/>
            <a:ext cx="1079640" cy="1060560"/>
          </a:xfrm>
          <a:custGeom>
            <a:avLst/>
            <a:gdLst/>
            <a:ahLst/>
            <a:rect l="l" t="t" r="r" b="b"/>
            <a:pathLst>
              <a:path w="1191" h="1147">
                <a:moveTo>
                  <a:pt x="700" y="202"/>
                </a:moveTo>
                <a:lnTo>
                  <a:pt x="724" y="190"/>
                </a:lnTo>
                <a:lnTo>
                  <a:pt x="700" y="164"/>
                </a:lnTo>
                <a:lnTo>
                  <a:pt x="686" y="113"/>
                </a:lnTo>
                <a:lnTo>
                  <a:pt x="673" y="113"/>
                </a:lnTo>
                <a:lnTo>
                  <a:pt x="700" y="75"/>
                </a:lnTo>
                <a:lnTo>
                  <a:pt x="577" y="51"/>
                </a:lnTo>
                <a:lnTo>
                  <a:pt x="536" y="0"/>
                </a:lnTo>
                <a:lnTo>
                  <a:pt x="370" y="26"/>
                </a:lnTo>
                <a:lnTo>
                  <a:pt x="370" y="63"/>
                </a:lnTo>
                <a:lnTo>
                  <a:pt x="343" y="63"/>
                </a:lnTo>
                <a:lnTo>
                  <a:pt x="343" y="101"/>
                </a:lnTo>
                <a:lnTo>
                  <a:pt x="260" y="75"/>
                </a:lnTo>
                <a:lnTo>
                  <a:pt x="233" y="152"/>
                </a:lnTo>
                <a:lnTo>
                  <a:pt x="178" y="101"/>
                </a:lnTo>
                <a:lnTo>
                  <a:pt x="110" y="152"/>
                </a:lnTo>
                <a:lnTo>
                  <a:pt x="28" y="164"/>
                </a:lnTo>
                <a:lnTo>
                  <a:pt x="0" y="176"/>
                </a:lnTo>
                <a:lnTo>
                  <a:pt x="42" y="240"/>
                </a:lnTo>
                <a:lnTo>
                  <a:pt x="0" y="291"/>
                </a:lnTo>
                <a:lnTo>
                  <a:pt x="14" y="303"/>
                </a:lnTo>
                <a:lnTo>
                  <a:pt x="42" y="377"/>
                </a:lnTo>
                <a:lnTo>
                  <a:pt x="83" y="389"/>
                </a:lnTo>
                <a:lnTo>
                  <a:pt x="83" y="428"/>
                </a:lnTo>
                <a:lnTo>
                  <a:pt x="137" y="414"/>
                </a:lnTo>
                <a:lnTo>
                  <a:pt x="206" y="354"/>
                </a:lnTo>
                <a:lnTo>
                  <a:pt x="343" y="414"/>
                </a:lnTo>
                <a:lnTo>
                  <a:pt x="384" y="529"/>
                </a:lnTo>
                <a:lnTo>
                  <a:pt x="454" y="616"/>
                </a:lnTo>
                <a:lnTo>
                  <a:pt x="495" y="616"/>
                </a:lnTo>
                <a:lnTo>
                  <a:pt x="645" y="755"/>
                </a:lnTo>
                <a:lnTo>
                  <a:pt x="700" y="755"/>
                </a:lnTo>
                <a:lnTo>
                  <a:pt x="767" y="832"/>
                </a:lnTo>
                <a:lnTo>
                  <a:pt x="822" y="832"/>
                </a:lnTo>
                <a:lnTo>
                  <a:pt x="835" y="882"/>
                </a:lnTo>
                <a:lnTo>
                  <a:pt x="876" y="907"/>
                </a:lnTo>
                <a:lnTo>
                  <a:pt x="904" y="894"/>
                </a:lnTo>
                <a:lnTo>
                  <a:pt x="958" y="1046"/>
                </a:lnTo>
                <a:lnTo>
                  <a:pt x="917" y="1072"/>
                </a:lnTo>
                <a:lnTo>
                  <a:pt x="904" y="1121"/>
                </a:lnTo>
                <a:lnTo>
                  <a:pt x="904" y="1147"/>
                </a:lnTo>
                <a:lnTo>
                  <a:pt x="945" y="1147"/>
                </a:lnTo>
                <a:lnTo>
                  <a:pt x="986" y="1096"/>
                </a:lnTo>
                <a:lnTo>
                  <a:pt x="999" y="1046"/>
                </a:lnTo>
                <a:lnTo>
                  <a:pt x="1041" y="1020"/>
                </a:lnTo>
                <a:lnTo>
                  <a:pt x="1041" y="971"/>
                </a:lnTo>
                <a:lnTo>
                  <a:pt x="986" y="933"/>
                </a:lnTo>
                <a:lnTo>
                  <a:pt x="1013" y="856"/>
                </a:lnTo>
                <a:lnTo>
                  <a:pt x="1054" y="844"/>
                </a:lnTo>
                <a:lnTo>
                  <a:pt x="1123" y="882"/>
                </a:lnTo>
                <a:lnTo>
                  <a:pt x="1177" y="919"/>
                </a:lnTo>
                <a:lnTo>
                  <a:pt x="1191" y="894"/>
                </a:lnTo>
                <a:lnTo>
                  <a:pt x="1123" y="818"/>
                </a:lnTo>
                <a:lnTo>
                  <a:pt x="931" y="731"/>
                </a:lnTo>
                <a:lnTo>
                  <a:pt x="945" y="680"/>
                </a:lnTo>
                <a:lnTo>
                  <a:pt x="945" y="668"/>
                </a:lnTo>
                <a:lnTo>
                  <a:pt x="849" y="680"/>
                </a:lnTo>
                <a:lnTo>
                  <a:pt x="808" y="642"/>
                </a:lnTo>
                <a:lnTo>
                  <a:pt x="738" y="579"/>
                </a:lnTo>
                <a:lnTo>
                  <a:pt x="686" y="452"/>
                </a:lnTo>
                <a:lnTo>
                  <a:pt x="577" y="389"/>
                </a:lnTo>
                <a:lnTo>
                  <a:pt x="563" y="329"/>
                </a:lnTo>
                <a:lnTo>
                  <a:pt x="577" y="291"/>
                </a:lnTo>
                <a:lnTo>
                  <a:pt x="563" y="265"/>
                </a:lnTo>
                <a:lnTo>
                  <a:pt x="563" y="228"/>
                </a:lnTo>
                <a:lnTo>
                  <a:pt x="659" y="176"/>
                </a:lnTo>
                <a:lnTo>
                  <a:pt x="686" y="176"/>
                </a:lnTo>
                <a:lnTo>
                  <a:pt x="700" y="20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0" name=""/>
          <p:cNvSpPr/>
          <p:nvPr/>
        </p:nvSpPr>
        <p:spPr>
          <a:xfrm>
            <a:off x="9032760" y="3930480"/>
            <a:ext cx="136800" cy="279720"/>
          </a:xfrm>
          <a:custGeom>
            <a:avLst/>
            <a:gdLst/>
            <a:ahLst/>
            <a:rect l="l" t="t" r="r" b="b"/>
            <a:pathLst>
              <a:path w="151" h="301">
                <a:moveTo>
                  <a:pt x="96" y="0"/>
                </a:moveTo>
                <a:lnTo>
                  <a:pt x="123" y="25"/>
                </a:lnTo>
                <a:lnTo>
                  <a:pt x="151" y="75"/>
                </a:lnTo>
                <a:lnTo>
                  <a:pt x="151" y="238"/>
                </a:lnTo>
                <a:lnTo>
                  <a:pt x="123" y="263"/>
                </a:lnTo>
                <a:lnTo>
                  <a:pt x="109" y="251"/>
                </a:lnTo>
                <a:lnTo>
                  <a:pt x="55" y="301"/>
                </a:lnTo>
                <a:lnTo>
                  <a:pt x="27" y="251"/>
                </a:lnTo>
                <a:lnTo>
                  <a:pt x="27" y="176"/>
                </a:lnTo>
                <a:lnTo>
                  <a:pt x="0" y="49"/>
                </a:lnTo>
                <a:lnTo>
                  <a:pt x="41" y="63"/>
                </a:lnTo>
                <a:lnTo>
                  <a:pt x="9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1" name=""/>
          <p:cNvSpPr/>
          <p:nvPr/>
        </p:nvSpPr>
        <p:spPr>
          <a:xfrm>
            <a:off x="9433080" y="4268880"/>
            <a:ext cx="280800" cy="163440"/>
          </a:xfrm>
          <a:custGeom>
            <a:avLst/>
            <a:gdLst/>
            <a:ahLst/>
            <a:rect l="l" t="t" r="r" b="b"/>
            <a:pathLst>
              <a:path w="309" h="178">
                <a:moveTo>
                  <a:pt x="309" y="0"/>
                </a:moveTo>
                <a:lnTo>
                  <a:pt x="254" y="101"/>
                </a:lnTo>
                <a:lnTo>
                  <a:pt x="268" y="153"/>
                </a:lnTo>
                <a:lnTo>
                  <a:pt x="254" y="178"/>
                </a:lnTo>
                <a:lnTo>
                  <a:pt x="215" y="178"/>
                </a:lnTo>
                <a:lnTo>
                  <a:pt x="174" y="153"/>
                </a:lnTo>
                <a:lnTo>
                  <a:pt x="13" y="77"/>
                </a:lnTo>
                <a:lnTo>
                  <a:pt x="0" y="38"/>
                </a:lnTo>
                <a:lnTo>
                  <a:pt x="13" y="12"/>
                </a:lnTo>
                <a:lnTo>
                  <a:pt x="68" y="12"/>
                </a:lnTo>
                <a:lnTo>
                  <a:pt x="107" y="38"/>
                </a:lnTo>
                <a:lnTo>
                  <a:pt x="309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2" name=""/>
          <p:cNvSpPr/>
          <p:nvPr/>
        </p:nvSpPr>
        <p:spPr>
          <a:xfrm>
            <a:off x="8796240" y="2846520"/>
            <a:ext cx="61920" cy="82440"/>
          </a:xfrm>
          <a:custGeom>
            <a:avLst/>
            <a:gdLst/>
            <a:ahLst/>
            <a:rect l="l" t="t" r="r" b="b"/>
            <a:pathLst>
              <a:path w="68" h="89">
                <a:moveTo>
                  <a:pt x="14" y="77"/>
                </a:moveTo>
                <a:lnTo>
                  <a:pt x="68" y="89"/>
                </a:lnTo>
                <a:lnTo>
                  <a:pt x="68" y="63"/>
                </a:lnTo>
                <a:lnTo>
                  <a:pt x="41" y="0"/>
                </a:lnTo>
                <a:lnTo>
                  <a:pt x="0" y="38"/>
                </a:lnTo>
                <a:lnTo>
                  <a:pt x="14" y="7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3" name=""/>
          <p:cNvSpPr/>
          <p:nvPr/>
        </p:nvSpPr>
        <p:spPr>
          <a:xfrm>
            <a:off x="8724960" y="2425680"/>
            <a:ext cx="33120" cy="38160"/>
          </a:xfrm>
          <a:custGeom>
            <a:avLst/>
            <a:gdLst/>
            <a:ahLst/>
            <a:rect l="l" t="t" r="r" b="b"/>
            <a:pathLst>
              <a:path w="39" h="40">
                <a:moveTo>
                  <a:pt x="39" y="0"/>
                </a:moveTo>
                <a:lnTo>
                  <a:pt x="0" y="40"/>
                </a:lnTo>
                <a:lnTo>
                  <a:pt x="25" y="0"/>
                </a:lnTo>
                <a:lnTo>
                  <a:pt x="39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4" name=""/>
          <p:cNvSpPr/>
          <p:nvPr/>
        </p:nvSpPr>
        <p:spPr>
          <a:xfrm>
            <a:off x="8599320" y="2390760"/>
            <a:ext cx="333720" cy="371520"/>
          </a:xfrm>
          <a:custGeom>
            <a:avLst/>
            <a:gdLst/>
            <a:ahLst/>
            <a:rect l="l" t="t" r="r" b="b"/>
            <a:pathLst>
              <a:path w="368" h="400">
                <a:moveTo>
                  <a:pt x="164" y="87"/>
                </a:moveTo>
                <a:lnTo>
                  <a:pt x="178" y="113"/>
                </a:lnTo>
                <a:lnTo>
                  <a:pt x="164" y="126"/>
                </a:lnTo>
                <a:lnTo>
                  <a:pt x="164" y="164"/>
                </a:lnTo>
                <a:lnTo>
                  <a:pt x="203" y="176"/>
                </a:lnTo>
                <a:lnTo>
                  <a:pt x="190" y="138"/>
                </a:lnTo>
                <a:lnTo>
                  <a:pt x="217" y="87"/>
                </a:lnTo>
                <a:lnTo>
                  <a:pt x="203" y="87"/>
                </a:lnTo>
                <a:lnTo>
                  <a:pt x="203" y="37"/>
                </a:lnTo>
                <a:lnTo>
                  <a:pt x="326" y="0"/>
                </a:lnTo>
                <a:lnTo>
                  <a:pt x="368" y="37"/>
                </a:lnTo>
                <a:lnTo>
                  <a:pt x="340" y="101"/>
                </a:lnTo>
                <a:lnTo>
                  <a:pt x="313" y="126"/>
                </a:lnTo>
                <a:lnTo>
                  <a:pt x="354" y="176"/>
                </a:lnTo>
                <a:lnTo>
                  <a:pt x="313" y="239"/>
                </a:lnTo>
                <a:lnTo>
                  <a:pt x="258" y="226"/>
                </a:lnTo>
                <a:lnTo>
                  <a:pt x="258" y="400"/>
                </a:lnTo>
                <a:lnTo>
                  <a:pt x="217" y="388"/>
                </a:lnTo>
                <a:lnTo>
                  <a:pt x="217" y="337"/>
                </a:lnTo>
                <a:lnTo>
                  <a:pt x="164" y="313"/>
                </a:lnTo>
                <a:lnTo>
                  <a:pt x="41" y="337"/>
                </a:lnTo>
                <a:lnTo>
                  <a:pt x="0" y="313"/>
                </a:lnTo>
                <a:lnTo>
                  <a:pt x="96" y="313"/>
                </a:lnTo>
                <a:lnTo>
                  <a:pt x="54" y="287"/>
                </a:lnTo>
                <a:lnTo>
                  <a:pt x="150" y="263"/>
                </a:lnTo>
                <a:lnTo>
                  <a:pt x="96" y="263"/>
                </a:lnTo>
                <a:lnTo>
                  <a:pt x="82" y="239"/>
                </a:lnTo>
                <a:lnTo>
                  <a:pt x="164" y="8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5" name=""/>
          <p:cNvSpPr/>
          <p:nvPr/>
        </p:nvSpPr>
        <p:spPr>
          <a:xfrm>
            <a:off x="7432560" y="3846600"/>
            <a:ext cx="298440" cy="550800"/>
          </a:xfrm>
          <a:custGeom>
            <a:avLst/>
            <a:gdLst/>
            <a:ahLst/>
            <a:rect l="l" t="t" r="r" b="b"/>
            <a:pathLst>
              <a:path w="331" h="596">
                <a:moveTo>
                  <a:pt x="69" y="38"/>
                </a:moveTo>
                <a:lnTo>
                  <a:pt x="82" y="139"/>
                </a:lnTo>
                <a:lnTo>
                  <a:pt x="0" y="406"/>
                </a:lnTo>
                <a:lnTo>
                  <a:pt x="28" y="443"/>
                </a:lnTo>
                <a:lnTo>
                  <a:pt x="82" y="431"/>
                </a:lnTo>
                <a:lnTo>
                  <a:pt x="55" y="596"/>
                </a:lnTo>
                <a:lnTo>
                  <a:pt x="207" y="584"/>
                </a:lnTo>
                <a:lnTo>
                  <a:pt x="207" y="532"/>
                </a:lnTo>
                <a:lnTo>
                  <a:pt x="262" y="481"/>
                </a:lnTo>
                <a:lnTo>
                  <a:pt x="221" y="431"/>
                </a:lnTo>
                <a:lnTo>
                  <a:pt x="248" y="368"/>
                </a:lnTo>
                <a:lnTo>
                  <a:pt x="221" y="305"/>
                </a:lnTo>
                <a:lnTo>
                  <a:pt x="262" y="265"/>
                </a:lnTo>
                <a:lnTo>
                  <a:pt x="262" y="228"/>
                </a:lnTo>
                <a:lnTo>
                  <a:pt x="276" y="127"/>
                </a:lnTo>
                <a:lnTo>
                  <a:pt x="331" y="63"/>
                </a:lnTo>
                <a:lnTo>
                  <a:pt x="303" y="26"/>
                </a:lnTo>
                <a:lnTo>
                  <a:pt x="151" y="26"/>
                </a:lnTo>
                <a:lnTo>
                  <a:pt x="137" y="0"/>
                </a:lnTo>
                <a:lnTo>
                  <a:pt x="69" y="3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6" name=""/>
          <p:cNvSpPr/>
          <p:nvPr/>
        </p:nvSpPr>
        <p:spPr>
          <a:xfrm>
            <a:off x="10121760" y="3089160"/>
            <a:ext cx="858960" cy="573120"/>
          </a:xfrm>
          <a:custGeom>
            <a:avLst/>
            <a:gdLst/>
            <a:ahLst/>
            <a:rect l="l" t="t" r="r" b="b"/>
            <a:pathLst>
              <a:path w="944" h="620">
                <a:moveTo>
                  <a:pt x="0" y="291"/>
                </a:moveTo>
                <a:lnTo>
                  <a:pt x="96" y="267"/>
                </a:lnTo>
                <a:lnTo>
                  <a:pt x="178" y="89"/>
                </a:lnTo>
                <a:lnTo>
                  <a:pt x="260" y="37"/>
                </a:lnTo>
                <a:lnTo>
                  <a:pt x="439" y="37"/>
                </a:lnTo>
                <a:lnTo>
                  <a:pt x="481" y="63"/>
                </a:lnTo>
                <a:lnTo>
                  <a:pt x="657" y="0"/>
                </a:lnTo>
                <a:lnTo>
                  <a:pt x="725" y="63"/>
                </a:lnTo>
                <a:lnTo>
                  <a:pt x="794" y="203"/>
                </a:lnTo>
                <a:lnTo>
                  <a:pt x="807" y="380"/>
                </a:lnTo>
                <a:lnTo>
                  <a:pt x="848" y="406"/>
                </a:lnTo>
                <a:lnTo>
                  <a:pt x="944" y="394"/>
                </a:lnTo>
                <a:lnTo>
                  <a:pt x="944" y="469"/>
                </a:lnTo>
                <a:lnTo>
                  <a:pt x="889" y="508"/>
                </a:lnTo>
                <a:lnTo>
                  <a:pt x="903" y="469"/>
                </a:lnTo>
                <a:lnTo>
                  <a:pt x="876" y="457"/>
                </a:lnTo>
                <a:lnTo>
                  <a:pt x="862" y="594"/>
                </a:lnTo>
                <a:lnTo>
                  <a:pt x="684" y="556"/>
                </a:lnTo>
                <a:lnTo>
                  <a:pt x="532" y="620"/>
                </a:lnTo>
                <a:lnTo>
                  <a:pt x="287" y="594"/>
                </a:lnTo>
                <a:lnTo>
                  <a:pt x="274" y="582"/>
                </a:lnTo>
                <a:lnTo>
                  <a:pt x="287" y="556"/>
                </a:lnTo>
                <a:lnTo>
                  <a:pt x="260" y="556"/>
                </a:lnTo>
                <a:lnTo>
                  <a:pt x="232" y="520"/>
                </a:lnTo>
                <a:lnTo>
                  <a:pt x="246" y="508"/>
                </a:lnTo>
                <a:lnTo>
                  <a:pt x="232" y="483"/>
                </a:lnTo>
                <a:lnTo>
                  <a:pt x="219" y="508"/>
                </a:lnTo>
                <a:lnTo>
                  <a:pt x="137" y="457"/>
                </a:lnTo>
                <a:lnTo>
                  <a:pt x="123" y="419"/>
                </a:lnTo>
                <a:lnTo>
                  <a:pt x="96" y="406"/>
                </a:lnTo>
                <a:lnTo>
                  <a:pt x="55" y="330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7" name=""/>
          <p:cNvSpPr/>
          <p:nvPr/>
        </p:nvSpPr>
        <p:spPr>
          <a:xfrm>
            <a:off x="9504360" y="3265560"/>
            <a:ext cx="271440" cy="152280"/>
          </a:xfrm>
          <a:custGeom>
            <a:avLst/>
            <a:gdLst/>
            <a:ahLst/>
            <a:rect l="l" t="t" r="r" b="b"/>
            <a:pathLst>
              <a:path w="298" h="166">
                <a:moveTo>
                  <a:pt x="298" y="25"/>
                </a:moveTo>
                <a:lnTo>
                  <a:pt x="284" y="51"/>
                </a:lnTo>
                <a:lnTo>
                  <a:pt x="216" y="77"/>
                </a:lnTo>
                <a:lnTo>
                  <a:pt x="188" y="166"/>
                </a:lnTo>
                <a:lnTo>
                  <a:pt x="106" y="154"/>
                </a:lnTo>
                <a:lnTo>
                  <a:pt x="53" y="166"/>
                </a:lnTo>
                <a:lnTo>
                  <a:pt x="27" y="140"/>
                </a:lnTo>
                <a:lnTo>
                  <a:pt x="14" y="89"/>
                </a:lnTo>
                <a:lnTo>
                  <a:pt x="0" y="89"/>
                </a:lnTo>
                <a:lnTo>
                  <a:pt x="27" y="51"/>
                </a:lnTo>
                <a:lnTo>
                  <a:pt x="106" y="63"/>
                </a:lnTo>
                <a:lnTo>
                  <a:pt x="270" y="0"/>
                </a:lnTo>
                <a:lnTo>
                  <a:pt x="298" y="2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8" name=""/>
          <p:cNvSpPr/>
          <p:nvPr/>
        </p:nvSpPr>
        <p:spPr>
          <a:xfrm>
            <a:off x="9529920" y="3289320"/>
            <a:ext cx="531720" cy="488880"/>
          </a:xfrm>
          <a:custGeom>
            <a:avLst/>
            <a:gdLst/>
            <a:ahLst/>
            <a:rect l="l" t="t" r="r" b="b"/>
            <a:pathLst>
              <a:path w="587" h="531">
                <a:moveTo>
                  <a:pt x="354" y="430"/>
                </a:moveTo>
                <a:lnTo>
                  <a:pt x="478" y="519"/>
                </a:lnTo>
                <a:lnTo>
                  <a:pt x="464" y="531"/>
                </a:lnTo>
                <a:lnTo>
                  <a:pt x="423" y="506"/>
                </a:lnTo>
                <a:lnTo>
                  <a:pt x="341" y="480"/>
                </a:lnTo>
                <a:lnTo>
                  <a:pt x="396" y="480"/>
                </a:lnTo>
                <a:lnTo>
                  <a:pt x="327" y="430"/>
                </a:lnTo>
                <a:lnTo>
                  <a:pt x="245" y="417"/>
                </a:lnTo>
                <a:lnTo>
                  <a:pt x="149" y="341"/>
                </a:lnTo>
                <a:lnTo>
                  <a:pt x="177" y="317"/>
                </a:lnTo>
                <a:lnTo>
                  <a:pt x="149" y="292"/>
                </a:lnTo>
                <a:lnTo>
                  <a:pt x="122" y="216"/>
                </a:lnTo>
                <a:lnTo>
                  <a:pt x="94" y="191"/>
                </a:lnTo>
                <a:lnTo>
                  <a:pt x="67" y="191"/>
                </a:lnTo>
                <a:lnTo>
                  <a:pt x="40" y="254"/>
                </a:lnTo>
                <a:lnTo>
                  <a:pt x="26" y="242"/>
                </a:lnTo>
                <a:lnTo>
                  <a:pt x="0" y="204"/>
                </a:lnTo>
                <a:lnTo>
                  <a:pt x="0" y="153"/>
                </a:lnTo>
                <a:lnTo>
                  <a:pt x="26" y="141"/>
                </a:lnTo>
                <a:lnTo>
                  <a:pt x="81" y="127"/>
                </a:lnTo>
                <a:lnTo>
                  <a:pt x="163" y="141"/>
                </a:lnTo>
                <a:lnTo>
                  <a:pt x="190" y="52"/>
                </a:lnTo>
                <a:lnTo>
                  <a:pt x="259" y="26"/>
                </a:lnTo>
                <a:lnTo>
                  <a:pt x="272" y="0"/>
                </a:lnTo>
                <a:lnTo>
                  <a:pt x="423" y="127"/>
                </a:lnTo>
                <a:lnTo>
                  <a:pt x="505" y="102"/>
                </a:lnTo>
                <a:lnTo>
                  <a:pt x="532" y="179"/>
                </a:lnTo>
                <a:lnTo>
                  <a:pt x="587" y="204"/>
                </a:lnTo>
                <a:lnTo>
                  <a:pt x="560" y="204"/>
                </a:lnTo>
                <a:lnTo>
                  <a:pt x="546" y="228"/>
                </a:lnTo>
                <a:lnTo>
                  <a:pt x="532" y="242"/>
                </a:lnTo>
                <a:lnTo>
                  <a:pt x="505" y="204"/>
                </a:lnTo>
                <a:lnTo>
                  <a:pt x="327" y="179"/>
                </a:lnTo>
                <a:lnTo>
                  <a:pt x="259" y="204"/>
                </a:lnTo>
                <a:lnTo>
                  <a:pt x="231" y="165"/>
                </a:lnTo>
                <a:lnTo>
                  <a:pt x="204" y="228"/>
                </a:lnTo>
                <a:lnTo>
                  <a:pt x="231" y="254"/>
                </a:lnTo>
                <a:lnTo>
                  <a:pt x="354" y="43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9" name=""/>
          <p:cNvSpPr/>
          <p:nvPr/>
        </p:nvSpPr>
        <p:spPr>
          <a:xfrm>
            <a:off x="9713880" y="3440160"/>
            <a:ext cx="358920" cy="325440"/>
          </a:xfrm>
          <a:custGeom>
            <a:avLst/>
            <a:gdLst/>
            <a:ahLst/>
            <a:rect l="l" t="t" r="r" b="b"/>
            <a:pathLst>
              <a:path w="397" h="353">
                <a:moveTo>
                  <a:pt x="151" y="264"/>
                </a:moveTo>
                <a:lnTo>
                  <a:pt x="28" y="89"/>
                </a:lnTo>
                <a:lnTo>
                  <a:pt x="0" y="63"/>
                </a:lnTo>
                <a:lnTo>
                  <a:pt x="28" y="0"/>
                </a:lnTo>
                <a:lnTo>
                  <a:pt x="55" y="38"/>
                </a:lnTo>
                <a:lnTo>
                  <a:pt x="123" y="12"/>
                </a:lnTo>
                <a:lnTo>
                  <a:pt x="301" y="38"/>
                </a:lnTo>
                <a:lnTo>
                  <a:pt x="329" y="75"/>
                </a:lnTo>
                <a:lnTo>
                  <a:pt x="342" y="63"/>
                </a:lnTo>
                <a:lnTo>
                  <a:pt x="383" y="75"/>
                </a:lnTo>
                <a:lnTo>
                  <a:pt x="342" y="139"/>
                </a:lnTo>
                <a:lnTo>
                  <a:pt x="397" y="175"/>
                </a:lnTo>
                <a:lnTo>
                  <a:pt x="383" y="188"/>
                </a:lnTo>
                <a:lnTo>
                  <a:pt x="356" y="188"/>
                </a:lnTo>
                <a:lnTo>
                  <a:pt x="383" y="226"/>
                </a:lnTo>
                <a:lnTo>
                  <a:pt x="356" y="238"/>
                </a:lnTo>
                <a:lnTo>
                  <a:pt x="329" y="238"/>
                </a:lnTo>
                <a:lnTo>
                  <a:pt x="342" y="264"/>
                </a:lnTo>
                <a:lnTo>
                  <a:pt x="301" y="238"/>
                </a:lnTo>
                <a:lnTo>
                  <a:pt x="288" y="252"/>
                </a:lnTo>
                <a:lnTo>
                  <a:pt x="301" y="289"/>
                </a:lnTo>
                <a:lnTo>
                  <a:pt x="274" y="315"/>
                </a:lnTo>
                <a:lnTo>
                  <a:pt x="274" y="353"/>
                </a:lnTo>
                <a:lnTo>
                  <a:pt x="151" y="264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0" name=""/>
          <p:cNvSpPr/>
          <p:nvPr/>
        </p:nvSpPr>
        <p:spPr>
          <a:xfrm>
            <a:off x="9987120" y="3359160"/>
            <a:ext cx="387360" cy="477720"/>
          </a:xfrm>
          <a:custGeom>
            <a:avLst/>
            <a:gdLst/>
            <a:ahLst/>
            <a:rect l="l" t="t" r="r" b="b"/>
            <a:pathLst>
              <a:path w="426" h="515">
                <a:moveTo>
                  <a:pt x="41" y="150"/>
                </a:moveTo>
                <a:lnTo>
                  <a:pt x="55" y="126"/>
                </a:lnTo>
                <a:lnTo>
                  <a:pt x="82" y="126"/>
                </a:lnTo>
                <a:lnTo>
                  <a:pt x="27" y="101"/>
                </a:lnTo>
                <a:lnTo>
                  <a:pt x="0" y="25"/>
                </a:lnTo>
                <a:lnTo>
                  <a:pt x="96" y="0"/>
                </a:lnTo>
                <a:lnTo>
                  <a:pt x="151" y="0"/>
                </a:lnTo>
                <a:lnTo>
                  <a:pt x="205" y="37"/>
                </a:lnTo>
                <a:lnTo>
                  <a:pt x="248" y="113"/>
                </a:lnTo>
                <a:lnTo>
                  <a:pt x="275" y="126"/>
                </a:lnTo>
                <a:lnTo>
                  <a:pt x="289" y="164"/>
                </a:lnTo>
                <a:lnTo>
                  <a:pt x="371" y="214"/>
                </a:lnTo>
                <a:lnTo>
                  <a:pt x="385" y="190"/>
                </a:lnTo>
                <a:lnTo>
                  <a:pt x="399" y="214"/>
                </a:lnTo>
                <a:lnTo>
                  <a:pt x="385" y="227"/>
                </a:lnTo>
                <a:lnTo>
                  <a:pt x="412" y="263"/>
                </a:lnTo>
                <a:lnTo>
                  <a:pt x="385" y="263"/>
                </a:lnTo>
                <a:lnTo>
                  <a:pt x="371" y="301"/>
                </a:lnTo>
                <a:lnTo>
                  <a:pt x="385" y="339"/>
                </a:lnTo>
                <a:lnTo>
                  <a:pt x="426" y="402"/>
                </a:lnTo>
                <a:lnTo>
                  <a:pt x="385" y="452"/>
                </a:lnTo>
                <a:lnTo>
                  <a:pt x="385" y="477"/>
                </a:lnTo>
                <a:lnTo>
                  <a:pt x="275" y="477"/>
                </a:lnTo>
                <a:lnTo>
                  <a:pt x="205" y="515"/>
                </a:lnTo>
                <a:lnTo>
                  <a:pt x="151" y="465"/>
                </a:lnTo>
                <a:lnTo>
                  <a:pt x="123" y="452"/>
                </a:lnTo>
                <a:lnTo>
                  <a:pt x="123" y="426"/>
                </a:lnTo>
                <a:lnTo>
                  <a:pt x="137" y="440"/>
                </a:lnTo>
                <a:lnTo>
                  <a:pt x="151" y="414"/>
                </a:lnTo>
                <a:lnTo>
                  <a:pt x="55" y="339"/>
                </a:lnTo>
                <a:lnTo>
                  <a:pt x="55" y="325"/>
                </a:lnTo>
                <a:lnTo>
                  <a:pt x="82" y="313"/>
                </a:lnTo>
                <a:lnTo>
                  <a:pt x="55" y="275"/>
                </a:lnTo>
                <a:lnTo>
                  <a:pt x="82" y="275"/>
                </a:lnTo>
                <a:lnTo>
                  <a:pt x="96" y="263"/>
                </a:lnTo>
                <a:lnTo>
                  <a:pt x="41" y="227"/>
                </a:lnTo>
                <a:lnTo>
                  <a:pt x="82" y="164"/>
                </a:lnTo>
                <a:lnTo>
                  <a:pt x="41" y="15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1" name=""/>
          <p:cNvSpPr/>
          <p:nvPr/>
        </p:nvSpPr>
        <p:spPr>
          <a:xfrm>
            <a:off x="9948960" y="3662280"/>
            <a:ext cx="172800" cy="211320"/>
          </a:xfrm>
          <a:custGeom>
            <a:avLst/>
            <a:gdLst/>
            <a:ahLst/>
            <a:rect l="l" t="t" r="r" b="b"/>
            <a:pathLst>
              <a:path w="190" h="227">
                <a:moveTo>
                  <a:pt x="0" y="138"/>
                </a:moveTo>
                <a:lnTo>
                  <a:pt x="0" y="126"/>
                </a:lnTo>
                <a:lnTo>
                  <a:pt x="108" y="227"/>
                </a:lnTo>
                <a:lnTo>
                  <a:pt x="121" y="152"/>
                </a:lnTo>
                <a:lnTo>
                  <a:pt x="149" y="126"/>
                </a:lnTo>
                <a:lnTo>
                  <a:pt x="162" y="126"/>
                </a:lnTo>
                <a:lnTo>
                  <a:pt x="162" y="101"/>
                </a:lnTo>
                <a:lnTo>
                  <a:pt x="176" y="113"/>
                </a:lnTo>
                <a:lnTo>
                  <a:pt x="190" y="89"/>
                </a:lnTo>
                <a:lnTo>
                  <a:pt x="94" y="12"/>
                </a:lnTo>
                <a:lnTo>
                  <a:pt x="94" y="0"/>
                </a:lnTo>
                <a:lnTo>
                  <a:pt x="68" y="0"/>
                </a:lnTo>
                <a:lnTo>
                  <a:pt x="82" y="25"/>
                </a:lnTo>
                <a:lnTo>
                  <a:pt x="41" y="0"/>
                </a:lnTo>
                <a:lnTo>
                  <a:pt x="27" y="12"/>
                </a:lnTo>
                <a:lnTo>
                  <a:pt x="41" y="51"/>
                </a:lnTo>
                <a:lnTo>
                  <a:pt x="14" y="75"/>
                </a:lnTo>
                <a:lnTo>
                  <a:pt x="14" y="113"/>
                </a:lnTo>
                <a:lnTo>
                  <a:pt x="0" y="13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2" name=""/>
          <p:cNvSpPr/>
          <p:nvPr/>
        </p:nvSpPr>
        <p:spPr>
          <a:xfrm>
            <a:off x="7445520" y="3662280"/>
            <a:ext cx="1153800" cy="851040"/>
          </a:xfrm>
          <a:custGeom>
            <a:avLst/>
            <a:gdLst/>
            <a:ahLst/>
            <a:rect l="l" t="t" r="r" b="b"/>
            <a:pathLst>
              <a:path w="1273" h="921">
                <a:moveTo>
                  <a:pt x="754" y="37"/>
                </a:moveTo>
                <a:lnTo>
                  <a:pt x="864" y="113"/>
                </a:lnTo>
                <a:lnTo>
                  <a:pt x="973" y="126"/>
                </a:lnTo>
                <a:lnTo>
                  <a:pt x="1028" y="113"/>
                </a:lnTo>
                <a:lnTo>
                  <a:pt x="1069" y="126"/>
                </a:lnTo>
                <a:lnTo>
                  <a:pt x="1097" y="164"/>
                </a:lnTo>
                <a:lnTo>
                  <a:pt x="1097" y="150"/>
                </a:lnTo>
                <a:lnTo>
                  <a:pt x="1138" y="164"/>
                </a:lnTo>
                <a:lnTo>
                  <a:pt x="1245" y="164"/>
                </a:lnTo>
                <a:lnTo>
                  <a:pt x="1273" y="176"/>
                </a:lnTo>
                <a:lnTo>
                  <a:pt x="1245" y="239"/>
                </a:lnTo>
                <a:lnTo>
                  <a:pt x="1014" y="352"/>
                </a:lnTo>
                <a:lnTo>
                  <a:pt x="905" y="530"/>
                </a:lnTo>
                <a:lnTo>
                  <a:pt x="919" y="580"/>
                </a:lnTo>
                <a:lnTo>
                  <a:pt x="960" y="592"/>
                </a:lnTo>
                <a:lnTo>
                  <a:pt x="946" y="618"/>
                </a:lnTo>
                <a:lnTo>
                  <a:pt x="891" y="655"/>
                </a:lnTo>
                <a:lnTo>
                  <a:pt x="864" y="744"/>
                </a:lnTo>
                <a:lnTo>
                  <a:pt x="809" y="744"/>
                </a:lnTo>
                <a:lnTo>
                  <a:pt x="741" y="832"/>
                </a:lnTo>
                <a:lnTo>
                  <a:pt x="508" y="832"/>
                </a:lnTo>
                <a:lnTo>
                  <a:pt x="397" y="921"/>
                </a:lnTo>
                <a:lnTo>
                  <a:pt x="328" y="895"/>
                </a:lnTo>
                <a:lnTo>
                  <a:pt x="274" y="794"/>
                </a:lnTo>
                <a:lnTo>
                  <a:pt x="192" y="782"/>
                </a:lnTo>
                <a:lnTo>
                  <a:pt x="192" y="731"/>
                </a:lnTo>
                <a:lnTo>
                  <a:pt x="246" y="681"/>
                </a:lnTo>
                <a:lnTo>
                  <a:pt x="205" y="630"/>
                </a:lnTo>
                <a:lnTo>
                  <a:pt x="233" y="568"/>
                </a:lnTo>
                <a:lnTo>
                  <a:pt x="205" y="505"/>
                </a:lnTo>
                <a:lnTo>
                  <a:pt x="246" y="467"/>
                </a:lnTo>
                <a:lnTo>
                  <a:pt x="246" y="429"/>
                </a:lnTo>
                <a:lnTo>
                  <a:pt x="260" y="328"/>
                </a:lnTo>
                <a:lnTo>
                  <a:pt x="315" y="265"/>
                </a:lnTo>
                <a:lnTo>
                  <a:pt x="287" y="227"/>
                </a:lnTo>
                <a:lnTo>
                  <a:pt x="137" y="227"/>
                </a:lnTo>
                <a:lnTo>
                  <a:pt x="123" y="202"/>
                </a:lnTo>
                <a:lnTo>
                  <a:pt x="55" y="239"/>
                </a:lnTo>
                <a:lnTo>
                  <a:pt x="68" y="164"/>
                </a:lnTo>
                <a:lnTo>
                  <a:pt x="55" y="176"/>
                </a:lnTo>
                <a:lnTo>
                  <a:pt x="41" y="150"/>
                </a:lnTo>
                <a:lnTo>
                  <a:pt x="55" y="126"/>
                </a:lnTo>
                <a:lnTo>
                  <a:pt x="0" y="89"/>
                </a:lnTo>
                <a:lnTo>
                  <a:pt x="41" y="49"/>
                </a:lnTo>
                <a:lnTo>
                  <a:pt x="96" y="49"/>
                </a:lnTo>
                <a:lnTo>
                  <a:pt x="123" y="0"/>
                </a:lnTo>
                <a:lnTo>
                  <a:pt x="754" y="3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3" name=""/>
          <p:cNvSpPr/>
          <p:nvPr/>
        </p:nvSpPr>
        <p:spPr>
          <a:xfrm>
            <a:off x="8413920" y="4186080"/>
            <a:ext cx="23760" cy="24120"/>
          </a:xfrm>
          <a:custGeom>
            <a:avLst/>
            <a:gdLst/>
            <a:ahLst/>
            <a:rect l="l" t="t" r="r" b="b"/>
            <a:pathLst>
              <a:path w="28" h="26">
                <a:moveTo>
                  <a:pt x="28" y="0"/>
                </a:moveTo>
                <a:lnTo>
                  <a:pt x="14" y="26"/>
                </a:lnTo>
                <a:lnTo>
                  <a:pt x="0" y="12"/>
                </a:lnTo>
                <a:lnTo>
                  <a:pt x="28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4" name=""/>
          <p:cNvSpPr/>
          <p:nvPr/>
        </p:nvSpPr>
        <p:spPr>
          <a:xfrm>
            <a:off x="8648640" y="4081320"/>
            <a:ext cx="36720" cy="11160"/>
          </a:xfrm>
          <a:custGeom>
            <a:avLst/>
            <a:gdLst/>
            <a:ahLst/>
            <a:rect l="l" t="t" r="r" b="b"/>
            <a:pathLst>
              <a:path w="41" h="12">
                <a:moveTo>
                  <a:pt x="27" y="0"/>
                </a:moveTo>
                <a:lnTo>
                  <a:pt x="41" y="12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5" name=""/>
          <p:cNvSpPr/>
          <p:nvPr/>
        </p:nvSpPr>
        <p:spPr>
          <a:xfrm>
            <a:off x="8512200" y="4081320"/>
            <a:ext cx="87120" cy="79560"/>
          </a:xfrm>
          <a:custGeom>
            <a:avLst/>
            <a:gdLst/>
            <a:ahLst/>
            <a:rect l="l" t="t" r="r" b="b"/>
            <a:pathLst>
              <a:path w="98" h="88">
                <a:moveTo>
                  <a:pt x="84" y="0"/>
                </a:moveTo>
                <a:lnTo>
                  <a:pt x="84" y="26"/>
                </a:lnTo>
                <a:lnTo>
                  <a:pt x="98" y="38"/>
                </a:lnTo>
                <a:lnTo>
                  <a:pt x="70" y="88"/>
                </a:lnTo>
                <a:lnTo>
                  <a:pt x="0" y="50"/>
                </a:lnTo>
                <a:lnTo>
                  <a:pt x="84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756" name=""/>
          <p:cNvGrpSpPr/>
          <p:nvPr/>
        </p:nvGrpSpPr>
        <p:grpSpPr>
          <a:xfrm>
            <a:off x="8737560" y="1025640"/>
            <a:ext cx="707760" cy="655200"/>
            <a:chOff x="8737560" y="1025640"/>
            <a:chExt cx="707760" cy="655200"/>
          </a:xfrm>
        </p:grpSpPr>
        <p:sp>
          <p:nvSpPr>
            <p:cNvPr id="8757" name=""/>
            <p:cNvSpPr/>
            <p:nvPr/>
          </p:nvSpPr>
          <p:spPr>
            <a:xfrm>
              <a:off x="8737560" y="1025640"/>
              <a:ext cx="707760" cy="655200"/>
            </a:xfrm>
            <a:custGeom>
              <a:avLst/>
              <a:gdLst/>
              <a:ahLst/>
              <a:rect l="l" t="t" r="r" b="b"/>
              <a:pathLst>
                <a:path w="780" h="709">
                  <a:moveTo>
                    <a:pt x="23" y="0"/>
                  </a:moveTo>
                  <a:lnTo>
                    <a:pt x="28" y="0"/>
                  </a:lnTo>
                  <a:lnTo>
                    <a:pt x="14" y="38"/>
                  </a:lnTo>
                  <a:lnTo>
                    <a:pt x="28" y="51"/>
                  </a:lnTo>
                  <a:lnTo>
                    <a:pt x="14" y="101"/>
                  </a:lnTo>
                  <a:lnTo>
                    <a:pt x="14" y="152"/>
                  </a:lnTo>
                  <a:lnTo>
                    <a:pt x="137" y="152"/>
                  </a:lnTo>
                  <a:lnTo>
                    <a:pt x="151" y="101"/>
                  </a:lnTo>
                  <a:lnTo>
                    <a:pt x="151" y="140"/>
                  </a:lnTo>
                  <a:lnTo>
                    <a:pt x="206" y="140"/>
                  </a:lnTo>
                  <a:lnTo>
                    <a:pt x="260" y="75"/>
                  </a:lnTo>
                  <a:lnTo>
                    <a:pt x="233" y="140"/>
                  </a:lnTo>
                  <a:lnTo>
                    <a:pt x="274" y="127"/>
                  </a:lnTo>
                  <a:lnTo>
                    <a:pt x="219" y="152"/>
                  </a:lnTo>
                  <a:lnTo>
                    <a:pt x="219" y="190"/>
                  </a:lnTo>
                  <a:lnTo>
                    <a:pt x="192" y="204"/>
                  </a:lnTo>
                  <a:lnTo>
                    <a:pt x="178" y="152"/>
                  </a:lnTo>
                  <a:lnTo>
                    <a:pt x="14" y="190"/>
                  </a:lnTo>
                  <a:lnTo>
                    <a:pt x="28" y="204"/>
                  </a:lnTo>
                  <a:lnTo>
                    <a:pt x="28" y="228"/>
                  </a:lnTo>
                  <a:lnTo>
                    <a:pt x="0" y="216"/>
                  </a:lnTo>
                  <a:lnTo>
                    <a:pt x="28" y="253"/>
                  </a:lnTo>
                  <a:lnTo>
                    <a:pt x="69" y="241"/>
                  </a:lnTo>
                  <a:lnTo>
                    <a:pt x="28" y="303"/>
                  </a:lnTo>
                  <a:lnTo>
                    <a:pt x="28" y="341"/>
                  </a:lnTo>
                  <a:lnTo>
                    <a:pt x="55" y="317"/>
                  </a:lnTo>
                  <a:lnTo>
                    <a:pt x="69" y="341"/>
                  </a:lnTo>
                  <a:lnTo>
                    <a:pt x="55" y="368"/>
                  </a:lnTo>
                  <a:lnTo>
                    <a:pt x="55" y="380"/>
                  </a:lnTo>
                  <a:lnTo>
                    <a:pt x="137" y="265"/>
                  </a:lnTo>
                  <a:lnTo>
                    <a:pt x="206" y="265"/>
                  </a:lnTo>
                  <a:lnTo>
                    <a:pt x="164" y="303"/>
                  </a:lnTo>
                  <a:lnTo>
                    <a:pt x="151" y="279"/>
                  </a:lnTo>
                  <a:lnTo>
                    <a:pt x="82" y="394"/>
                  </a:lnTo>
                  <a:lnTo>
                    <a:pt x="137" y="406"/>
                  </a:lnTo>
                  <a:lnTo>
                    <a:pt x="28" y="469"/>
                  </a:lnTo>
                  <a:lnTo>
                    <a:pt x="28" y="481"/>
                  </a:lnTo>
                  <a:lnTo>
                    <a:pt x="137" y="455"/>
                  </a:lnTo>
                  <a:lnTo>
                    <a:pt x="96" y="556"/>
                  </a:lnTo>
                  <a:lnTo>
                    <a:pt x="69" y="544"/>
                  </a:lnTo>
                  <a:lnTo>
                    <a:pt x="55" y="596"/>
                  </a:lnTo>
                  <a:lnTo>
                    <a:pt x="137" y="671"/>
                  </a:lnTo>
                  <a:lnTo>
                    <a:pt x="178" y="659"/>
                  </a:lnTo>
                  <a:lnTo>
                    <a:pt x="164" y="709"/>
                  </a:lnTo>
                  <a:lnTo>
                    <a:pt x="274" y="709"/>
                  </a:lnTo>
                  <a:lnTo>
                    <a:pt x="411" y="621"/>
                  </a:lnTo>
                  <a:lnTo>
                    <a:pt x="466" y="531"/>
                  </a:lnTo>
                  <a:lnTo>
                    <a:pt x="520" y="544"/>
                  </a:lnTo>
                  <a:lnTo>
                    <a:pt x="548" y="493"/>
                  </a:lnTo>
                  <a:lnTo>
                    <a:pt x="520" y="418"/>
                  </a:lnTo>
                  <a:lnTo>
                    <a:pt x="561" y="443"/>
                  </a:lnTo>
                  <a:lnTo>
                    <a:pt x="548" y="394"/>
                  </a:lnTo>
                  <a:lnTo>
                    <a:pt x="561" y="380"/>
                  </a:lnTo>
                  <a:lnTo>
                    <a:pt x="573" y="507"/>
                  </a:lnTo>
                  <a:lnTo>
                    <a:pt x="616" y="531"/>
                  </a:lnTo>
                  <a:lnTo>
                    <a:pt x="628" y="582"/>
                  </a:lnTo>
                  <a:lnTo>
                    <a:pt x="657" y="556"/>
                  </a:lnTo>
                  <a:lnTo>
                    <a:pt x="671" y="493"/>
                  </a:lnTo>
                  <a:lnTo>
                    <a:pt x="657" y="443"/>
                  </a:lnTo>
                  <a:lnTo>
                    <a:pt x="685" y="380"/>
                  </a:lnTo>
                  <a:lnTo>
                    <a:pt x="739" y="341"/>
                  </a:lnTo>
                  <a:lnTo>
                    <a:pt x="753" y="265"/>
                  </a:lnTo>
                  <a:lnTo>
                    <a:pt x="712" y="190"/>
                  </a:lnTo>
                  <a:lnTo>
                    <a:pt x="780" y="113"/>
                  </a:lnTo>
                  <a:lnTo>
                    <a:pt x="74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8226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58" name=""/>
            <p:cNvSpPr/>
            <p:nvPr/>
          </p:nvSpPr>
          <p:spPr>
            <a:xfrm>
              <a:off x="8737560" y="1025640"/>
              <a:ext cx="707760" cy="655200"/>
            </a:xfrm>
            <a:custGeom>
              <a:avLst/>
              <a:gdLst/>
              <a:ahLst/>
              <a:rect l="l" t="t" r="r" b="b"/>
              <a:pathLst>
                <a:path w="780" h="709">
                  <a:moveTo>
                    <a:pt x="23" y="0"/>
                  </a:moveTo>
                  <a:lnTo>
                    <a:pt x="28" y="0"/>
                  </a:lnTo>
                  <a:lnTo>
                    <a:pt x="14" y="38"/>
                  </a:lnTo>
                  <a:lnTo>
                    <a:pt x="28" y="51"/>
                  </a:lnTo>
                  <a:lnTo>
                    <a:pt x="14" y="101"/>
                  </a:lnTo>
                  <a:lnTo>
                    <a:pt x="14" y="152"/>
                  </a:lnTo>
                  <a:lnTo>
                    <a:pt x="137" y="152"/>
                  </a:lnTo>
                  <a:lnTo>
                    <a:pt x="151" y="101"/>
                  </a:lnTo>
                  <a:lnTo>
                    <a:pt x="151" y="140"/>
                  </a:lnTo>
                  <a:lnTo>
                    <a:pt x="206" y="140"/>
                  </a:lnTo>
                  <a:lnTo>
                    <a:pt x="260" y="75"/>
                  </a:lnTo>
                  <a:lnTo>
                    <a:pt x="233" y="140"/>
                  </a:lnTo>
                  <a:lnTo>
                    <a:pt x="274" y="127"/>
                  </a:lnTo>
                  <a:lnTo>
                    <a:pt x="219" y="152"/>
                  </a:lnTo>
                  <a:lnTo>
                    <a:pt x="219" y="190"/>
                  </a:lnTo>
                  <a:lnTo>
                    <a:pt x="192" y="204"/>
                  </a:lnTo>
                  <a:lnTo>
                    <a:pt x="178" y="152"/>
                  </a:lnTo>
                  <a:lnTo>
                    <a:pt x="14" y="190"/>
                  </a:lnTo>
                  <a:lnTo>
                    <a:pt x="28" y="204"/>
                  </a:lnTo>
                  <a:lnTo>
                    <a:pt x="28" y="228"/>
                  </a:lnTo>
                  <a:lnTo>
                    <a:pt x="0" y="216"/>
                  </a:lnTo>
                  <a:lnTo>
                    <a:pt x="28" y="253"/>
                  </a:lnTo>
                  <a:lnTo>
                    <a:pt x="69" y="241"/>
                  </a:lnTo>
                  <a:lnTo>
                    <a:pt x="28" y="303"/>
                  </a:lnTo>
                  <a:lnTo>
                    <a:pt x="28" y="341"/>
                  </a:lnTo>
                  <a:lnTo>
                    <a:pt x="55" y="317"/>
                  </a:lnTo>
                  <a:lnTo>
                    <a:pt x="69" y="341"/>
                  </a:lnTo>
                  <a:lnTo>
                    <a:pt x="55" y="368"/>
                  </a:lnTo>
                  <a:lnTo>
                    <a:pt x="55" y="380"/>
                  </a:lnTo>
                  <a:lnTo>
                    <a:pt x="137" y="265"/>
                  </a:lnTo>
                  <a:lnTo>
                    <a:pt x="206" y="265"/>
                  </a:lnTo>
                  <a:lnTo>
                    <a:pt x="164" y="303"/>
                  </a:lnTo>
                  <a:lnTo>
                    <a:pt x="151" y="279"/>
                  </a:lnTo>
                  <a:lnTo>
                    <a:pt x="82" y="394"/>
                  </a:lnTo>
                  <a:lnTo>
                    <a:pt x="137" y="406"/>
                  </a:lnTo>
                  <a:lnTo>
                    <a:pt x="28" y="469"/>
                  </a:lnTo>
                  <a:lnTo>
                    <a:pt x="28" y="481"/>
                  </a:lnTo>
                  <a:lnTo>
                    <a:pt x="137" y="455"/>
                  </a:lnTo>
                  <a:lnTo>
                    <a:pt x="96" y="556"/>
                  </a:lnTo>
                  <a:lnTo>
                    <a:pt x="69" y="544"/>
                  </a:lnTo>
                  <a:lnTo>
                    <a:pt x="55" y="596"/>
                  </a:lnTo>
                  <a:lnTo>
                    <a:pt x="137" y="671"/>
                  </a:lnTo>
                  <a:lnTo>
                    <a:pt x="178" y="659"/>
                  </a:lnTo>
                  <a:lnTo>
                    <a:pt x="164" y="709"/>
                  </a:lnTo>
                  <a:lnTo>
                    <a:pt x="274" y="709"/>
                  </a:lnTo>
                  <a:lnTo>
                    <a:pt x="411" y="621"/>
                  </a:lnTo>
                  <a:lnTo>
                    <a:pt x="466" y="531"/>
                  </a:lnTo>
                  <a:lnTo>
                    <a:pt x="520" y="544"/>
                  </a:lnTo>
                  <a:lnTo>
                    <a:pt x="548" y="493"/>
                  </a:lnTo>
                  <a:lnTo>
                    <a:pt x="520" y="418"/>
                  </a:lnTo>
                  <a:lnTo>
                    <a:pt x="561" y="443"/>
                  </a:lnTo>
                  <a:lnTo>
                    <a:pt x="548" y="394"/>
                  </a:lnTo>
                  <a:lnTo>
                    <a:pt x="561" y="380"/>
                  </a:lnTo>
                  <a:lnTo>
                    <a:pt x="573" y="507"/>
                  </a:lnTo>
                  <a:lnTo>
                    <a:pt x="616" y="531"/>
                  </a:lnTo>
                  <a:lnTo>
                    <a:pt x="628" y="582"/>
                  </a:lnTo>
                  <a:lnTo>
                    <a:pt x="657" y="556"/>
                  </a:lnTo>
                  <a:lnTo>
                    <a:pt x="671" y="493"/>
                  </a:lnTo>
                  <a:lnTo>
                    <a:pt x="657" y="443"/>
                  </a:lnTo>
                  <a:lnTo>
                    <a:pt x="685" y="380"/>
                  </a:lnTo>
                  <a:lnTo>
                    <a:pt x="739" y="341"/>
                  </a:lnTo>
                  <a:lnTo>
                    <a:pt x="753" y="265"/>
                  </a:lnTo>
                  <a:lnTo>
                    <a:pt x="712" y="190"/>
                  </a:lnTo>
                  <a:lnTo>
                    <a:pt x="780" y="113"/>
                  </a:lnTo>
                  <a:lnTo>
                    <a:pt x="741" y="0"/>
                  </a:lnTo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759" name=""/>
          <p:cNvSpPr/>
          <p:nvPr/>
        </p:nvSpPr>
        <p:spPr>
          <a:xfrm>
            <a:off x="9294840" y="1025640"/>
            <a:ext cx="693720" cy="1074600"/>
          </a:xfrm>
          <a:custGeom>
            <a:avLst/>
            <a:gdLst/>
            <a:ahLst/>
            <a:rect l="l" t="t" r="r" b="b"/>
            <a:pathLst>
              <a:path w="767" h="1163">
                <a:moveTo>
                  <a:pt x="113" y="0"/>
                </a:moveTo>
                <a:lnTo>
                  <a:pt x="165" y="113"/>
                </a:lnTo>
                <a:lnTo>
                  <a:pt x="96" y="190"/>
                </a:lnTo>
                <a:lnTo>
                  <a:pt x="137" y="265"/>
                </a:lnTo>
                <a:lnTo>
                  <a:pt x="124" y="341"/>
                </a:lnTo>
                <a:lnTo>
                  <a:pt x="69" y="380"/>
                </a:lnTo>
                <a:lnTo>
                  <a:pt x="41" y="443"/>
                </a:lnTo>
                <a:lnTo>
                  <a:pt x="55" y="495"/>
                </a:lnTo>
                <a:lnTo>
                  <a:pt x="41" y="556"/>
                </a:lnTo>
                <a:lnTo>
                  <a:pt x="14" y="582"/>
                </a:lnTo>
                <a:lnTo>
                  <a:pt x="0" y="532"/>
                </a:lnTo>
                <a:lnTo>
                  <a:pt x="0" y="556"/>
                </a:lnTo>
                <a:lnTo>
                  <a:pt x="0" y="633"/>
                </a:lnTo>
                <a:lnTo>
                  <a:pt x="28" y="671"/>
                </a:lnTo>
                <a:lnTo>
                  <a:pt x="41" y="659"/>
                </a:lnTo>
                <a:lnTo>
                  <a:pt x="55" y="671"/>
                </a:lnTo>
                <a:lnTo>
                  <a:pt x="28" y="709"/>
                </a:lnTo>
                <a:lnTo>
                  <a:pt x="55" y="709"/>
                </a:lnTo>
                <a:lnTo>
                  <a:pt x="55" y="757"/>
                </a:lnTo>
                <a:lnTo>
                  <a:pt x="82" y="757"/>
                </a:lnTo>
                <a:lnTo>
                  <a:pt x="69" y="834"/>
                </a:lnTo>
                <a:lnTo>
                  <a:pt x="178" y="972"/>
                </a:lnTo>
                <a:lnTo>
                  <a:pt x="151" y="998"/>
                </a:lnTo>
                <a:lnTo>
                  <a:pt x="165" y="1022"/>
                </a:lnTo>
                <a:lnTo>
                  <a:pt x="137" y="1036"/>
                </a:lnTo>
                <a:lnTo>
                  <a:pt x="178" y="1125"/>
                </a:lnTo>
                <a:lnTo>
                  <a:pt x="165" y="1163"/>
                </a:lnTo>
                <a:lnTo>
                  <a:pt x="300" y="1163"/>
                </a:lnTo>
                <a:lnTo>
                  <a:pt x="327" y="1050"/>
                </a:lnTo>
                <a:lnTo>
                  <a:pt x="478" y="1036"/>
                </a:lnTo>
                <a:lnTo>
                  <a:pt x="548" y="822"/>
                </a:lnTo>
                <a:lnTo>
                  <a:pt x="532" y="734"/>
                </a:lnTo>
                <a:lnTo>
                  <a:pt x="560" y="734"/>
                </a:lnTo>
                <a:lnTo>
                  <a:pt x="560" y="671"/>
                </a:lnTo>
                <a:lnTo>
                  <a:pt x="519" y="645"/>
                </a:lnTo>
                <a:lnTo>
                  <a:pt x="560" y="633"/>
                </a:lnTo>
                <a:lnTo>
                  <a:pt x="505" y="620"/>
                </a:lnTo>
                <a:lnTo>
                  <a:pt x="587" y="594"/>
                </a:lnTo>
                <a:lnTo>
                  <a:pt x="642" y="532"/>
                </a:lnTo>
                <a:lnTo>
                  <a:pt x="669" y="556"/>
                </a:lnTo>
                <a:lnTo>
                  <a:pt x="712" y="519"/>
                </a:lnTo>
                <a:lnTo>
                  <a:pt x="712" y="495"/>
                </a:lnTo>
                <a:lnTo>
                  <a:pt x="753" y="481"/>
                </a:lnTo>
                <a:lnTo>
                  <a:pt x="614" y="495"/>
                </a:lnTo>
                <a:lnTo>
                  <a:pt x="519" y="457"/>
                </a:lnTo>
                <a:lnTo>
                  <a:pt x="587" y="443"/>
                </a:lnTo>
                <a:lnTo>
                  <a:pt x="669" y="481"/>
                </a:lnTo>
                <a:lnTo>
                  <a:pt x="739" y="443"/>
                </a:lnTo>
                <a:lnTo>
                  <a:pt x="767" y="380"/>
                </a:lnTo>
                <a:lnTo>
                  <a:pt x="724" y="317"/>
                </a:lnTo>
                <a:lnTo>
                  <a:pt x="739" y="303"/>
                </a:lnTo>
                <a:lnTo>
                  <a:pt x="642" y="241"/>
                </a:lnTo>
                <a:lnTo>
                  <a:pt x="575" y="329"/>
                </a:lnTo>
                <a:lnTo>
                  <a:pt x="505" y="341"/>
                </a:lnTo>
                <a:lnTo>
                  <a:pt x="603" y="279"/>
                </a:lnTo>
                <a:lnTo>
                  <a:pt x="587" y="75"/>
                </a:lnTo>
                <a:lnTo>
                  <a:pt x="603" y="38"/>
                </a:lnTo>
                <a:lnTo>
                  <a:pt x="630" y="51"/>
                </a:lnTo>
                <a:lnTo>
                  <a:pt x="647" y="0"/>
                </a:lnTo>
                <a:lnTo>
                  <a:pt x="113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0" name=""/>
          <p:cNvSpPr/>
          <p:nvPr/>
        </p:nvSpPr>
        <p:spPr>
          <a:xfrm>
            <a:off x="9937800" y="1714680"/>
            <a:ext cx="74520" cy="137880"/>
          </a:xfrm>
          <a:custGeom>
            <a:avLst/>
            <a:gdLst/>
            <a:ahLst/>
            <a:rect l="l" t="t" r="r" b="b"/>
            <a:pathLst>
              <a:path w="82" h="150">
                <a:moveTo>
                  <a:pt x="0" y="150"/>
                </a:moveTo>
                <a:lnTo>
                  <a:pt x="69" y="75"/>
                </a:lnTo>
                <a:lnTo>
                  <a:pt x="55" y="25"/>
                </a:lnTo>
                <a:lnTo>
                  <a:pt x="82" y="0"/>
                </a:lnTo>
                <a:lnTo>
                  <a:pt x="41" y="0"/>
                </a:lnTo>
                <a:lnTo>
                  <a:pt x="0" y="49"/>
                </a:lnTo>
                <a:lnTo>
                  <a:pt x="0" y="15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1" name=""/>
          <p:cNvSpPr/>
          <p:nvPr/>
        </p:nvSpPr>
        <p:spPr>
          <a:xfrm>
            <a:off x="9763200" y="1852560"/>
            <a:ext cx="52200" cy="119160"/>
          </a:xfrm>
          <a:custGeom>
            <a:avLst/>
            <a:gdLst/>
            <a:ahLst/>
            <a:rect l="l" t="t" r="r" b="b"/>
            <a:pathLst>
              <a:path w="58" h="127">
                <a:moveTo>
                  <a:pt x="0" y="127"/>
                </a:moveTo>
                <a:lnTo>
                  <a:pt x="58" y="0"/>
                </a:lnTo>
                <a:lnTo>
                  <a:pt x="14" y="52"/>
                </a:lnTo>
                <a:lnTo>
                  <a:pt x="0" y="12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2" name=""/>
          <p:cNvSpPr/>
          <p:nvPr/>
        </p:nvSpPr>
        <p:spPr>
          <a:xfrm>
            <a:off x="8834400" y="3170160"/>
            <a:ext cx="397080" cy="223920"/>
          </a:xfrm>
          <a:custGeom>
            <a:avLst/>
            <a:gdLst/>
            <a:ahLst/>
            <a:rect l="l" t="t" r="r" b="b"/>
            <a:pathLst>
              <a:path w="438" h="243">
                <a:moveTo>
                  <a:pt x="151" y="0"/>
                </a:moveTo>
                <a:lnTo>
                  <a:pt x="274" y="0"/>
                </a:lnTo>
                <a:lnTo>
                  <a:pt x="342" y="26"/>
                </a:lnTo>
                <a:lnTo>
                  <a:pt x="370" y="89"/>
                </a:lnTo>
                <a:lnTo>
                  <a:pt x="438" y="103"/>
                </a:lnTo>
                <a:lnTo>
                  <a:pt x="438" y="140"/>
                </a:lnTo>
                <a:lnTo>
                  <a:pt x="411" y="140"/>
                </a:lnTo>
                <a:lnTo>
                  <a:pt x="411" y="180"/>
                </a:lnTo>
                <a:lnTo>
                  <a:pt x="328" y="154"/>
                </a:lnTo>
                <a:lnTo>
                  <a:pt x="301" y="231"/>
                </a:lnTo>
                <a:lnTo>
                  <a:pt x="246" y="180"/>
                </a:lnTo>
                <a:lnTo>
                  <a:pt x="178" y="231"/>
                </a:lnTo>
                <a:lnTo>
                  <a:pt x="96" y="243"/>
                </a:lnTo>
                <a:lnTo>
                  <a:pt x="68" y="180"/>
                </a:lnTo>
                <a:lnTo>
                  <a:pt x="41" y="180"/>
                </a:lnTo>
                <a:lnTo>
                  <a:pt x="0" y="206"/>
                </a:lnTo>
                <a:lnTo>
                  <a:pt x="0" y="166"/>
                </a:lnTo>
                <a:lnTo>
                  <a:pt x="96" y="12"/>
                </a:lnTo>
                <a:lnTo>
                  <a:pt x="151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3" name=""/>
          <p:cNvSpPr/>
          <p:nvPr/>
        </p:nvSpPr>
        <p:spPr>
          <a:xfrm>
            <a:off x="9602640" y="3478320"/>
            <a:ext cx="25560" cy="33120"/>
          </a:xfrm>
          <a:custGeom>
            <a:avLst/>
            <a:gdLst/>
            <a:ahLst/>
            <a:rect l="l" t="t" r="r" b="b"/>
            <a:pathLst>
              <a:path w="27" h="38">
                <a:moveTo>
                  <a:pt x="0" y="0"/>
                </a:moveTo>
                <a:lnTo>
                  <a:pt x="27" y="38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4" name=""/>
          <p:cNvSpPr/>
          <p:nvPr/>
        </p:nvSpPr>
        <p:spPr>
          <a:xfrm>
            <a:off x="9070920" y="3730680"/>
            <a:ext cx="85680" cy="199800"/>
          </a:xfrm>
          <a:custGeom>
            <a:avLst/>
            <a:gdLst/>
            <a:ahLst/>
            <a:rect l="l" t="t" r="r" b="b"/>
            <a:pathLst>
              <a:path w="94" h="218">
                <a:moveTo>
                  <a:pt x="66" y="0"/>
                </a:moveTo>
                <a:lnTo>
                  <a:pt x="94" y="103"/>
                </a:lnTo>
                <a:lnTo>
                  <a:pt x="66" y="218"/>
                </a:lnTo>
                <a:lnTo>
                  <a:pt x="13" y="166"/>
                </a:lnTo>
                <a:lnTo>
                  <a:pt x="0" y="77"/>
                </a:lnTo>
                <a:lnTo>
                  <a:pt x="13" y="52"/>
                </a:lnTo>
                <a:lnTo>
                  <a:pt x="66" y="38"/>
                </a:lnTo>
                <a:lnTo>
                  <a:pt x="6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5" name=""/>
          <p:cNvSpPr/>
          <p:nvPr/>
        </p:nvSpPr>
        <p:spPr>
          <a:xfrm>
            <a:off x="10667880" y="3846600"/>
            <a:ext cx="271440" cy="222120"/>
          </a:xfrm>
          <a:custGeom>
            <a:avLst/>
            <a:gdLst/>
            <a:ahLst/>
            <a:rect l="l" t="t" r="r" b="b"/>
            <a:pathLst>
              <a:path w="301" h="240">
                <a:moveTo>
                  <a:pt x="192" y="12"/>
                </a:moveTo>
                <a:lnTo>
                  <a:pt x="110" y="0"/>
                </a:lnTo>
                <a:lnTo>
                  <a:pt x="14" y="38"/>
                </a:lnTo>
                <a:lnTo>
                  <a:pt x="41" y="75"/>
                </a:lnTo>
                <a:lnTo>
                  <a:pt x="0" y="164"/>
                </a:lnTo>
                <a:lnTo>
                  <a:pt x="55" y="176"/>
                </a:lnTo>
                <a:lnTo>
                  <a:pt x="14" y="202"/>
                </a:lnTo>
                <a:lnTo>
                  <a:pt x="14" y="240"/>
                </a:lnTo>
                <a:lnTo>
                  <a:pt x="151" y="127"/>
                </a:lnTo>
                <a:lnTo>
                  <a:pt x="274" y="127"/>
                </a:lnTo>
                <a:lnTo>
                  <a:pt x="301" y="101"/>
                </a:lnTo>
                <a:lnTo>
                  <a:pt x="206" y="63"/>
                </a:lnTo>
                <a:lnTo>
                  <a:pt x="192" y="1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6" name=""/>
          <p:cNvSpPr/>
          <p:nvPr/>
        </p:nvSpPr>
        <p:spPr>
          <a:xfrm>
            <a:off x="10325160" y="1306440"/>
            <a:ext cx="34920" cy="46080"/>
          </a:xfrm>
          <a:custGeom>
            <a:avLst/>
            <a:gdLst/>
            <a:ahLst/>
            <a:rect l="l" t="t" r="r" b="b"/>
            <a:pathLst>
              <a:path w="40" h="50">
                <a:moveTo>
                  <a:pt x="14" y="50"/>
                </a:moveTo>
                <a:lnTo>
                  <a:pt x="40" y="0"/>
                </a:lnTo>
                <a:lnTo>
                  <a:pt x="0" y="50"/>
                </a:lnTo>
                <a:lnTo>
                  <a:pt x="14" y="5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7" name=""/>
          <p:cNvSpPr/>
          <p:nvPr/>
        </p:nvSpPr>
        <p:spPr>
          <a:xfrm>
            <a:off x="10072800" y="1293840"/>
            <a:ext cx="38160" cy="58680"/>
          </a:xfrm>
          <a:custGeom>
            <a:avLst/>
            <a:gdLst/>
            <a:ahLst/>
            <a:rect l="l" t="t" r="r" b="b"/>
            <a:pathLst>
              <a:path w="43" h="64">
                <a:moveTo>
                  <a:pt x="29" y="0"/>
                </a:moveTo>
                <a:lnTo>
                  <a:pt x="14" y="0"/>
                </a:lnTo>
                <a:lnTo>
                  <a:pt x="0" y="52"/>
                </a:lnTo>
                <a:lnTo>
                  <a:pt x="43" y="64"/>
                </a:lnTo>
                <a:lnTo>
                  <a:pt x="29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8" name=""/>
          <p:cNvSpPr/>
          <p:nvPr/>
        </p:nvSpPr>
        <p:spPr>
          <a:xfrm>
            <a:off x="10221840" y="1025640"/>
            <a:ext cx="852480" cy="339480"/>
          </a:xfrm>
          <a:custGeom>
            <a:avLst/>
            <a:gdLst/>
            <a:ahLst/>
            <a:rect l="l" t="t" r="r" b="b"/>
            <a:pathLst>
              <a:path w="939" h="366">
                <a:moveTo>
                  <a:pt x="0" y="0"/>
                </a:moveTo>
                <a:lnTo>
                  <a:pt x="45" y="75"/>
                </a:lnTo>
                <a:lnTo>
                  <a:pt x="17" y="75"/>
                </a:lnTo>
                <a:lnTo>
                  <a:pt x="17" y="139"/>
                </a:lnTo>
                <a:lnTo>
                  <a:pt x="4" y="176"/>
                </a:lnTo>
                <a:lnTo>
                  <a:pt x="17" y="216"/>
                </a:lnTo>
                <a:lnTo>
                  <a:pt x="4" y="241"/>
                </a:lnTo>
                <a:lnTo>
                  <a:pt x="127" y="317"/>
                </a:lnTo>
                <a:lnTo>
                  <a:pt x="154" y="291"/>
                </a:lnTo>
                <a:lnTo>
                  <a:pt x="180" y="366"/>
                </a:lnTo>
                <a:lnTo>
                  <a:pt x="207" y="341"/>
                </a:lnTo>
                <a:lnTo>
                  <a:pt x="223" y="366"/>
                </a:lnTo>
                <a:lnTo>
                  <a:pt x="318" y="354"/>
                </a:lnTo>
                <a:lnTo>
                  <a:pt x="466" y="279"/>
                </a:lnTo>
                <a:lnTo>
                  <a:pt x="643" y="253"/>
                </a:lnTo>
                <a:lnTo>
                  <a:pt x="939" y="3"/>
                </a:lnTo>
                <a:lnTo>
                  <a:pt x="8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9" name=""/>
          <p:cNvSpPr/>
          <p:nvPr/>
        </p:nvSpPr>
        <p:spPr>
          <a:xfrm>
            <a:off x="8413920" y="3778200"/>
            <a:ext cx="23760" cy="33480"/>
          </a:xfrm>
          <a:custGeom>
            <a:avLst/>
            <a:gdLst/>
            <a:ahLst/>
            <a:rect l="l" t="t" r="r" b="b"/>
            <a:pathLst>
              <a:path w="28" h="36">
                <a:moveTo>
                  <a:pt x="0" y="0"/>
                </a:moveTo>
                <a:lnTo>
                  <a:pt x="28" y="24"/>
                </a:lnTo>
                <a:lnTo>
                  <a:pt x="28" y="3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0" name=""/>
          <p:cNvSpPr/>
          <p:nvPr/>
        </p:nvSpPr>
        <p:spPr>
          <a:xfrm>
            <a:off x="7491240" y="2122560"/>
            <a:ext cx="249480" cy="546120"/>
          </a:xfrm>
          <a:custGeom>
            <a:avLst/>
            <a:gdLst/>
            <a:ahLst/>
            <a:rect l="l" t="t" r="r" b="b"/>
            <a:pathLst>
              <a:path w="276" h="590">
                <a:moveTo>
                  <a:pt x="180" y="49"/>
                </a:moveTo>
                <a:lnTo>
                  <a:pt x="171" y="0"/>
                </a:lnTo>
                <a:lnTo>
                  <a:pt x="146" y="25"/>
                </a:lnTo>
                <a:lnTo>
                  <a:pt x="103" y="101"/>
                </a:lnTo>
                <a:lnTo>
                  <a:pt x="137" y="113"/>
                </a:lnTo>
                <a:lnTo>
                  <a:pt x="112" y="164"/>
                </a:lnTo>
                <a:lnTo>
                  <a:pt x="43" y="150"/>
                </a:lnTo>
                <a:lnTo>
                  <a:pt x="35" y="188"/>
                </a:lnTo>
                <a:lnTo>
                  <a:pt x="35" y="214"/>
                </a:lnTo>
                <a:lnTo>
                  <a:pt x="17" y="214"/>
                </a:lnTo>
                <a:lnTo>
                  <a:pt x="52" y="239"/>
                </a:lnTo>
                <a:lnTo>
                  <a:pt x="17" y="277"/>
                </a:lnTo>
                <a:lnTo>
                  <a:pt x="35" y="303"/>
                </a:lnTo>
                <a:lnTo>
                  <a:pt x="94" y="328"/>
                </a:lnTo>
                <a:lnTo>
                  <a:pt x="35" y="428"/>
                </a:lnTo>
                <a:lnTo>
                  <a:pt x="94" y="390"/>
                </a:lnTo>
                <a:lnTo>
                  <a:pt x="103" y="416"/>
                </a:lnTo>
                <a:lnTo>
                  <a:pt x="52" y="428"/>
                </a:lnTo>
                <a:lnTo>
                  <a:pt x="35" y="479"/>
                </a:lnTo>
                <a:lnTo>
                  <a:pt x="0" y="491"/>
                </a:lnTo>
                <a:lnTo>
                  <a:pt x="35" y="505"/>
                </a:lnTo>
                <a:lnTo>
                  <a:pt x="9" y="542"/>
                </a:lnTo>
                <a:lnTo>
                  <a:pt x="43" y="542"/>
                </a:lnTo>
                <a:lnTo>
                  <a:pt x="17" y="565"/>
                </a:lnTo>
                <a:lnTo>
                  <a:pt x="52" y="554"/>
                </a:lnTo>
                <a:lnTo>
                  <a:pt x="43" y="590"/>
                </a:lnTo>
                <a:lnTo>
                  <a:pt x="69" y="578"/>
                </a:lnTo>
                <a:lnTo>
                  <a:pt x="180" y="491"/>
                </a:lnTo>
                <a:lnTo>
                  <a:pt x="250" y="491"/>
                </a:lnTo>
                <a:lnTo>
                  <a:pt x="276" y="378"/>
                </a:lnTo>
                <a:lnTo>
                  <a:pt x="276" y="277"/>
                </a:lnTo>
                <a:lnTo>
                  <a:pt x="259" y="227"/>
                </a:lnTo>
                <a:lnTo>
                  <a:pt x="267" y="202"/>
                </a:lnTo>
                <a:lnTo>
                  <a:pt x="242" y="138"/>
                </a:lnTo>
                <a:lnTo>
                  <a:pt x="171" y="176"/>
                </a:lnTo>
                <a:lnTo>
                  <a:pt x="146" y="126"/>
                </a:lnTo>
                <a:lnTo>
                  <a:pt x="180" y="49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1" name=""/>
          <p:cNvSpPr/>
          <p:nvPr/>
        </p:nvSpPr>
        <p:spPr>
          <a:xfrm>
            <a:off x="7805880" y="2065320"/>
            <a:ext cx="12600" cy="34920"/>
          </a:xfrm>
          <a:custGeom>
            <a:avLst/>
            <a:gdLst/>
            <a:ahLst/>
            <a:rect l="l" t="t" r="r" b="b"/>
            <a:pathLst>
              <a:path w="13" h="38">
                <a:moveTo>
                  <a:pt x="0" y="0"/>
                </a:moveTo>
                <a:lnTo>
                  <a:pt x="13" y="38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2" name=""/>
          <p:cNvSpPr/>
          <p:nvPr/>
        </p:nvSpPr>
        <p:spPr>
          <a:xfrm>
            <a:off x="7612200" y="2122560"/>
            <a:ext cx="164880" cy="187200"/>
          </a:xfrm>
          <a:custGeom>
            <a:avLst/>
            <a:gdLst/>
            <a:ahLst/>
            <a:rect l="l" t="t" r="r" b="b"/>
            <a:pathLst>
              <a:path w="181" h="202">
                <a:moveTo>
                  <a:pt x="37" y="59"/>
                </a:moveTo>
                <a:lnTo>
                  <a:pt x="0" y="130"/>
                </a:lnTo>
                <a:lnTo>
                  <a:pt x="29" y="178"/>
                </a:lnTo>
                <a:lnTo>
                  <a:pt x="104" y="142"/>
                </a:lnTo>
                <a:lnTo>
                  <a:pt x="133" y="202"/>
                </a:lnTo>
                <a:lnTo>
                  <a:pt x="171" y="154"/>
                </a:lnTo>
                <a:lnTo>
                  <a:pt x="162" y="118"/>
                </a:lnTo>
                <a:lnTo>
                  <a:pt x="171" y="142"/>
                </a:lnTo>
                <a:lnTo>
                  <a:pt x="181" y="130"/>
                </a:lnTo>
                <a:lnTo>
                  <a:pt x="143" y="106"/>
                </a:lnTo>
                <a:lnTo>
                  <a:pt x="152" y="59"/>
                </a:lnTo>
                <a:lnTo>
                  <a:pt x="133" y="23"/>
                </a:lnTo>
                <a:lnTo>
                  <a:pt x="56" y="47"/>
                </a:lnTo>
                <a:lnTo>
                  <a:pt x="77" y="12"/>
                </a:lnTo>
                <a:lnTo>
                  <a:pt x="48" y="0"/>
                </a:lnTo>
                <a:lnTo>
                  <a:pt x="37" y="59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3" name=""/>
          <p:cNvSpPr/>
          <p:nvPr/>
        </p:nvSpPr>
        <p:spPr>
          <a:xfrm>
            <a:off x="7680240" y="1747800"/>
            <a:ext cx="87480" cy="96840"/>
          </a:xfrm>
          <a:custGeom>
            <a:avLst/>
            <a:gdLst/>
            <a:ahLst/>
            <a:rect l="l" t="t" r="r" b="b"/>
            <a:pathLst>
              <a:path w="96" h="104">
                <a:moveTo>
                  <a:pt x="41" y="0"/>
                </a:moveTo>
                <a:lnTo>
                  <a:pt x="0" y="51"/>
                </a:lnTo>
                <a:lnTo>
                  <a:pt x="82" y="104"/>
                </a:lnTo>
                <a:lnTo>
                  <a:pt x="96" y="78"/>
                </a:lnTo>
                <a:lnTo>
                  <a:pt x="68" y="78"/>
                </a:lnTo>
                <a:lnTo>
                  <a:pt x="41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4" name=""/>
          <p:cNvSpPr/>
          <p:nvPr/>
        </p:nvSpPr>
        <p:spPr>
          <a:xfrm>
            <a:off x="7718400" y="1927080"/>
            <a:ext cx="49320" cy="33480"/>
          </a:xfrm>
          <a:custGeom>
            <a:avLst/>
            <a:gdLst/>
            <a:ahLst/>
            <a:rect l="l" t="t" r="r" b="b"/>
            <a:pathLst>
              <a:path w="55" h="36">
                <a:moveTo>
                  <a:pt x="55" y="36"/>
                </a:moveTo>
                <a:lnTo>
                  <a:pt x="27" y="0"/>
                </a:lnTo>
                <a:lnTo>
                  <a:pt x="0" y="0"/>
                </a:lnTo>
                <a:lnTo>
                  <a:pt x="27" y="36"/>
                </a:lnTo>
                <a:lnTo>
                  <a:pt x="55" y="3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5" name=""/>
          <p:cNvSpPr/>
          <p:nvPr/>
        </p:nvSpPr>
        <p:spPr>
          <a:xfrm>
            <a:off x="7740720" y="1995480"/>
            <a:ext cx="52200" cy="46080"/>
          </a:xfrm>
          <a:custGeom>
            <a:avLst/>
            <a:gdLst/>
            <a:ahLst/>
            <a:rect l="l" t="t" r="r" b="b"/>
            <a:pathLst>
              <a:path w="56" h="49">
                <a:moveTo>
                  <a:pt x="56" y="0"/>
                </a:moveTo>
                <a:lnTo>
                  <a:pt x="0" y="49"/>
                </a:lnTo>
                <a:lnTo>
                  <a:pt x="27" y="0"/>
                </a:lnTo>
                <a:lnTo>
                  <a:pt x="5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6" name=""/>
          <p:cNvSpPr/>
          <p:nvPr/>
        </p:nvSpPr>
        <p:spPr>
          <a:xfrm>
            <a:off x="7709040" y="2030400"/>
            <a:ext cx="31680" cy="34920"/>
          </a:xfrm>
          <a:custGeom>
            <a:avLst/>
            <a:gdLst/>
            <a:ahLst/>
            <a:rect l="l" t="t" r="r" b="b"/>
            <a:pathLst>
              <a:path w="38" h="38">
                <a:moveTo>
                  <a:pt x="12" y="0"/>
                </a:moveTo>
                <a:lnTo>
                  <a:pt x="0" y="38"/>
                </a:lnTo>
                <a:lnTo>
                  <a:pt x="38" y="38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7" name=""/>
          <p:cNvSpPr/>
          <p:nvPr/>
        </p:nvSpPr>
        <p:spPr>
          <a:xfrm>
            <a:off x="7856640" y="2251080"/>
            <a:ext cx="23760" cy="47520"/>
          </a:xfrm>
          <a:custGeom>
            <a:avLst/>
            <a:gdLst/>
            <a:ahLst/>
            <a:rect l="l" t="t" r="r" b="b"/>
            <a:pathLst>
              <a:path w="26" h="52">
                <a:moveTo>
                  <a:pt x="26" y="0"/>
                </a:moveTo>
                <a:lnTo>
                  <a:pt x="0" y="52"/>
                </a:lnTo>
                <a:lnTo>
                  <a:pt x="26" y="38"/>
                </a:lnTo>
                <a:lnTo>
                  <a:pt x="2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8" name=""/>
          <p:cNvSpPr/>
          <p:nvPr/>
        </p:nvSpPr>
        <p:spPr>
          <a:xfrm>
            <a:off x="7880400" y="2390760"/>
            <a:ext cx="38160" cy="34920"/>
          </a:xfrm>
          <a:custGeom>
            <a:avLst/>
            <a:gdLst/>
            <a:ahLst/>
            <a:rect l="l" t="t" r="r" b="b"/>
            <a:pathLst>
              <a:path w="43" h="37">
                <a:moveTo>
                  <a:pt x="43" y="37"/>
                </a:moveTo>
                <a:lnTo>
                  <a:pt x="0" y="0"/>
                </a:lnTo>
                <a:lnTo>
                  <a:pt x="29" y="37"/>
                </a:lnTo>
                <a:lnTo>
                  <a:pt x="43" y="3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9" name=""/>
          <p:cNvSpPr/>
          <p:nvPr/>
        </p:nvSpPr>
        <p:spPr>
          <a:xfrm>
            <a:off x="7645320" y="1622520"/>
            <a:ext cx="73080" cy="102960"/>
          </a:xfrm>
          <a:custGeom>
            <a:avLst/>
            <a:gdLst/>
            <a:ahLst/>
            <a:rect l="l" t="t" r="r" b="b"/>
            <a:pathLst>
              <a:path w="82" h="112">
                <a:moveTo>
                  <a:pt x="82" y="0"/>
                </a:moveTo>
                <a:lnTo>
                  <a:pt x="0" y="50"/>
                </a:lnTo>
                <a:lnTo>
                  <a:pt x="0" y="112"/>
                </a:lnTo>
                <a:lnTo>
                  <a:pt x="68" y="76"/>
                </a:lnTo>
                <a:lnTo>
                  <a:pt x="68" y="64"/>
                </a:lnTo>
                <a:lnTo>
                  <a:pt x="82" y="38"/>
                </a:lnTo>
                <a:lnTo>
                  <a:pt x="82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780" name=""/>
          <p:cNvGrpSpPr/>
          <p:nvPr/>
        </p:nvGrpSpPr>
        <p:grpSpPr>
          <a:xfrm>
            <a:off x="10177560" y="1400040"/>
            <a:ext cx="740880" cy="375840"/>
            <a:chOff x="10177560" y="1400040"/>
            <a:chExt cx="740880" cy="375840"/>
          </a:xfrm>
        </p:grpSpPr>
        <p:sp>
          <p:nvSpPr>
            <p:cNvPr id="8781" name=""/>
            <p:cNvSpPr/>
            <p:nvPr/>
          </p:nvSpPr>
          <p:spPr>
            <a:xfrm>
              <a:off x="10191960" y="1535040"/>
              <a:ext cx="110520" cy="49680"/>
            </a:xfrm>
            <a:custGeom>
              <a:avLst/>
              <a:gdLst/>
              <a:ahLst/>
              <a:rect l="l" t="t" r="r" b="b"/>
              <a:pathLst>
                <a:path w="123" h="53">
                  <a:moveTo>
                    <a:pt x="106" y="0"/>
                  </a:moveTo>
                  <a:lnTo>
                    <a:pt x="0" y="26"/>
                  </a:lnTo>
                  <a:lnTo>
                    <a:pt x="53" y="53"/>
                  </a:lnTo>
                  <a:lnTo>
                    <a:pt x="123" y="4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80" bIns="2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82" name=""/>
            <p:cNvSpPr/>
            <p:nvPr/>
          </p:nvSpPr>
          <p:spPr>
            <a:xfrm>
              <a:off x="10177560" y="1609200"/>
              <a:ext cx="157680" cy="107280"/>
            </a:xfrm>
            <a:custGeom>
              <a:avLst/>
              <a:gdLst/>
              <a:ahLst/>
              <a:rect l="l" t="t" r="r" b="b"/>
              <a:pathLst>
                <a:path w="173" h="114">
                  <a:moveTo>
                    <a:pt x="139" y="0"/>
                  </a:moveTo>
                  <a:lnTo>
                    <a:pt x="0" y="12"/>
                  </a:lnTo>
                  <a:lnTo>
                    <a:pt x="0" y="51"/>
                  </a:lnTo>
                  <a:lnTo>
                    <a:pt x="35" y="77"/>
                  </a:lnTo>
                  <a:lnTo>
                    <a:pt x="35" y="114"/>
                  </a:lnTo>
                  <a:lnTo>
                    <a:pt x="69" y="51"/>
                  </a:lnTo>
                  <a:lnTo>
                    <a:pt x="173" y="25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83" name=""/>
            <p:cNvSpPr/>
            <p:nvPr/>
          </p:nvSpPr>
          <p:spPr>
            <a:xfrm>
              <a:off x="10347840" y="1400040"/>
              <a:ext cx="570600" cy="375840"/>
            </a:xfrm>
            <a:custGeom>
              <a:avLst/>
              <a:gdLst/>
              <a:ahLst/>
              <a:rect l="l" t="t" r="r" b="b"/>
              <a:pathLst>
                <a:path w="627" h="406">
                  <a:moveTo>
                    <a:pt x="525" y="406"/>
                  </a:moveTo>
                  <a:lnTo>
                    <a:pt x="525" y="392"/>
                  </a:lnTo>
                  <a:lnTo>
                    <a:pt x="576" y="352"/>
                  </a:lnTo>
                  <a:lnTo>
                    <a:pt x="559" y="328"/>
                  </a:lnTo>
                  <a:lnTo>
                    <a:pt x="542" y="315"/>
                  </a:lnTo>
                  <a:lnTo>
                    <a:pt x="525" y="275"/>
                  </a:lnTo>
                  <a:lnTo>
                    <a:pt x="508" y="263"/>
                  </a:lnTo>
                  <a:lnTo>
                    <a:pt x="473" y="171"/>
                  </a:lnTo>
                  <a:lnTo>
                    <a:pt x="576" y="145"/>
                  </a:lnTo>
                  <a:lnTo>
                    <a:pt x="627" y="78"/>
                  </a:lnTo>
                  <a:lnTo>
                    <a:pt x="627" y="25"/>
                  </a:lnTo>
                  <a:lnTo>
                    <a:pt x="593" y="0"/>
                  </a:lnTo>
                  <a:lnTo>
                    <a:pt x="576" y="65"/>
                  </a:lnTo>
                  <a:lnTo>
                    <a:pt x="559" y="65"/>
                  </a:lnTo>
                  <a:lnTo>
                    <a:pt x="287" y="25"/>
                  </a:lnTo>
                  <a:lnTo>
                    <a:pt x="17" y="118"/>
                  </a:lnTo>
                  <a:lnTo>
                    <a:pt x="0" y="185"/>
                  </a:lnTo>
                  <a:lnTo>
                    <a:pt x="51" y="197"/>
                  </a:lnTo>
                  <a:lnTo>
                    <a:pt x="17" y="224"/>
                  </a:lnTo>
                  <a:lnTo>
                    <a:pt x="51" y="275"/>
                  </a:lnTo>
                  <a:lnTo>
                    <a:pt x="154" y="263"/>
                  </a:lnTo>
                  <a:lnTo>
                    <a:pt x="136" y="352"/>
                  </a:lnTo>
                  <a:lnTo>
                    <a:pt x="254" y="328"/>
                  </a:lnTo>
                  <a:lnTo>
                    <a:pt x="355" y="366"/>
                  </a:lnTo>
                  <a:lnTo>
                    <a:pt x="422" y="406"/>
                  </a:lnTo>
                  <a:lnTo>
                    <a:pt x="491" y="406"/>
                  </a:lnTo>
                  <a:lnTo>
                    <a:pt x="525" y="406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784" name=""/>
          <p:cNvGrpSpPr/>
          <p:nvPr/>
        </p:nvGrpSpPr>
        <p:grpSpPr>
          <a:xfrm>
            <a:off x="10014120" y="1692360"/>
            <a:ext cx="918720" cy="655200"/>
            <a:chOff x="10014120" y="1692360"/>
            <a:chExt cx="918720" cy="655200"/>
          </a:xfrm>
        </p:grpSpPr>
        <p:sp>
          <p:nvSpPr>
            <p:cNvPr id="8785" name=""/>
            <p:cNvSpPr/>
            <p:nvPr/>
          </p:nvSpPr>
          <p:spPr>
            <a:xfrm>
              <a:off x="10146600" y="1692360"/>
              <a:ext cx="786240" cy="389520"/>
            </a:xfrm>
            <a:custGeom>
              <a:avLst/>
              <a:gdLst/>
              <a:ahLst/>
              <a:rect l="l" t="t" r="r" b="b"/>
              <a:pathLst>
                <a:path w="866" h="421">
                  <a:moveTo>
                    <a:pt x="0" y="329"/>
                  </a:moveTo>
                  <a:lnTo>
                    <a:pt x="16" y="236"/>
                  </a:lnTo>
                  <a:lnTo>
                    <a:pt x="94" y="91"/>
                  </a:lnTo>
                  <a:lnTo>
                    <a:pt x="190" y="51"/>
                  </a:lnTo>
                  <a:lnTo>
                    <a:pt x="284" y="169"/>
                  </a:lnTo>
                  <a:lnTo>
                    <a:pt x="378" y="197"/>
                  </a:lnTo>
                  <a:lnTo>
                    <a:pt x="395" y="144"/>
                  </a:lnTo>
                  <a:lnTo>
                    <a:pt x="411" y="24"/>
                  </a:lnTo>
                  <a:lnTo>
                    <a:pt x="522" y="0"/>
                  </a:lnTo>
                  <a:lnTo>
                    <a:pt x="613" y="37"/>
                  </a:lnTo>
                  <a:lnTo>
                    <a:pt x="676" y="77"/>
                  </a:lnTo>
                  <a:lnTo>
                    <a:pt x="739" y="77"/>
                  </a:lnTo>
                  <a:lnTo>
                    <a:pt x="772" y="77"/>
                  </a:lnTo>
                  <a:lnTo>
                    <a:pt x="818" y="130"/>
                  </a:lnTo>
                  <a:lnTo>
                    <a:pt x="802" y="197"/>
                  </a:lnTo>
                  <a:lnTo>
                    <a:pt x="835" y="209"/>
                  </a:lnTo>
                  <a:lnTo>
                    <a:pt x="866" y="262"/>
                  </a:lnTo>
                  <a:lnTo>
                    <a:pt x="866" y="342"/>
                  </a:lnTo>
                  <a:lnTo>
                    <a:pt x="835" y="342"/>
                  </a:lnTo>
                  <a:lnTo>
                    <a:pt x="787" y="395"/>
                  </a:lnTo>
                  <a:lnTo>
                    <a:pt x="739" y="395"/>
                  </a:lnTo>
                  <a:lnTo>
                    <a:pt x="708" y="421"/>
                  </a:lnTo>
                  <a:lnTo>
                    <a:pt x="660" y="407"/>
                  </a:lnTo>
                  <a:lnTo>
                    <a:pt x="566" y="342"/>
                  </a:lnTo>
                  <a:lnTo>
                    <a:pt x="522" y="329"/>
                  </a:lnTo>
                  <a:lnTo>
                    <a:pt x="474" y="275"/>
                  </a:lnTo>
                  <a:lnTo>
                    <a:pt x="411" y="315"/>
                  </a:lnTo>
                  <a:lnTo>
                    <a:pt x="347" y="289"/>
                  </a:lnTo>
                  <a:lnTo>
                    <a:pt x="158" y="289"/>
                  </a:lnTo>
                  <a:lnTo>
                    <a:pt x="79" y="315"/>
                  </a:lnTo>
                  <a:lnTo>
                    <a:pt x="48" y="342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86" name=""/>
            <p:cNvSpPr/>
            <p:nvPr/>
          </p:nvSpPr>
          <p:spPr>
            <a:xfrm>
              <a:off x="10014120" y="2127960"/>
              <a:ext cx="346680" cy="158400"/>
            </a:xfrm>
            <a:custGeom>
              <a:avLst/>
              <a:gdLst/>
              <a:ahLst/>
              <a:rect l="l" t="t" r="r" b="b"/>
              <a:pathLst>
                <a:path w="381" h="172">
                  <a:moveTo>
                    <a:pt x="366" y="158"/>
                  </a:moveTo>
                  <a:lnTo>
                    <a:pt x="381" y="93"/>
                  </a:lnTo>
                  <a:lnTo>
                    <a:pt x="366" y="53"/>
                  </a:lnTo>
                  <a:lnTo>
                    <a:pt x="285" y="40"/>
                  </a:lnTo>
                  <a:lnTo>
                    <a:pt x="190" y="0"/>
                  </a:lnTo>
                  <a:lnTo>
                    <a:pt x="190" y="14"/>
                  </a:lnTo>
                  <a:lnTo>
                    <a:pt x="174" y="65"/>
                  </a:lnTo>
                  <a:lnTo>
                    <a:pt x="111" y="53"/>
                  </a:lnTo>
                  <a:lnTo>
                    <a:pt x="126" y="26"/>
                  </a:lnTo>
                  <a:lnTo>
                    <a:pt x="48" y="65"/>
                  </a:lnTo>
                  <a:lnTo>
                    <a:pt x="0" y="146"/>
                  </a:lnTo>
                  <a:lnTo>
                    <a:pt x="159" y="172"/>
                  </a:lnTo>
                  <a:lnTo>
                    <a:pt x="366" y="158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87" name=""/>
            <p:cNvSpPr/>
            <p:nvPr/>
          </p:nvSpPr>
          <p:spPr>
            <a:xfrm>
              <a:off x="10146600" y="1947240"/>
              <a:ext cx="642960" cy="400320"/>
            </a:xfrm>
            <a:custGeom>
              <a:avLst/>
              <a:gdLst/>
              <a:ahLst/>
              <a:rect l="l" t="t" r="r" b="b"/>
              <a:pathLst>
                <a:path w="708" h="435">
                  <a:moveTo>
                    <a:pt x="221" y="357"/>
                  </a:moveTo>
                  <a:lnTo>
                    <a:pt x="238" y="290"/>
                  </a:lnTo>
                  <a:lnTo>
                    <a:pt x="221" y="250"/>
                  </a:lnTo>
                  <a:lnTo>
                    <a:pt x="142" y="238"/>
                  </a:lnTo>
                  <a:lnTo>
                    <a:pt x="48" y="197"/>
                  </a:lnTo>
                  <a:lnTo>
                    <a:pt x="0" y="54"/>
                  </a:lnTo>
                  <a:lnTo>
                    <a:pt x="48" y="66"/>
                  </a:lnTo>
                  <a:lnTo>
                    <a:pt x="79" y="40"/>
                  </a:lnTo>
                  <a:lnTo>
                    <a:pt x="158" y="14"/>
                  </a:lnTo>
                  <a:lnTo>
                    <a:pt x="347" y="14"/>
                  </a:lnTo>
                  <a:lnTo>
                    <a:pt x="411" y="40"/>
                  </a:lnTo>
                  <a:lnTo>
                    <a:pt x="474" y="0"/>
                  </a:lnTo>
                  <a:lnTo>
                    <a:pt x="522" y="54"/>
                  </a:lnTo>
                  <a:lnTo>
                    <a:pt x="566" y="66"/>
                  </a:lnTo>
                  <a:lnTo>
                    <a:pt x="660" y="132"/>
                  </a:lnTo>
                  <a:lnTo>
                    <a:pt x="708" y="146"/>
                  </a:lnTo>
                  <a:lnTo>
                    <a:pt x="660" y="172"/>
                  </a:lnTo>
                  <a:lnTo>
                    <a:pt x="660" y="197"/>
                  </a:lnTo>
                  <a:lnTo>
                    <a:pt x="708" y="197"/>
                  </a:lnTo>
                  <a:lnTo>
                    <a:pt x="678" y="238"/>
                  </a:lnTo>
                  <a:lnTo>
                    <a:pt x="597" y="264"/>
                  </a:lnTo>
                  <a:lnTo>
                    <a:pt x="566" y="357"/>
                  </a:lnTo>
                  <a:lnTo>
                    <a:pt x="582" y="396"/>
                  </a:lnTo>
                  <a:lnTo>
                    <a:pt x="566" y="396"/>
                  </a:lnTo>
                  <a:lnTo>
                    <a:pt x="534" y="370"/>
                  </a:lnTo>
                  <a:lnTo>
                    <a:pt x="474" y="396"/>
                  </a:lnTo>
                  <a:lnTo>
                    <a:pt x="474" y="422"/>
                  </a:lnTo>
                  <a:lnTo>
                    <a:pt x="317" y="435"/>
                  </a:lnTo>
                  <a:lnTo>
                    <a:pt x="317" y="410"/>
                  </a:lnTo>
                  <a:lnTo>
                    <a:pt x="221" y="357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50505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788" name=""/>
          <p:cNvSpPr/>
          <p:nvPr/>
        </p:nvSpPr>
        <p:spPr>
          <a:xfrm>
            <a:off x="10399680" y="1995480"/>
            <a:ext cx="890640" cy="685800"/>
          </a:xfrm>
          <a:custGeom>
            <a:avLst/>
            <a:gdLst/>
            <a:ahLst/>
            <a:rect l="l" t="t" r="r" b="b"/>
            <a:pathLst>
              <a:path w="982" h="741">
                <a:moveTo>
                  <a:pt x="28" y="703"/>
                </a:moveTo>
                <a:lnTo>
                  <a:pt x="41" y="642"/>
                </a:lnTo>
                <a:lnTo>
                  <a:pt x="0" y="604"/>
                </a:lnTo>
                <a:lnTo>
                  <a:pt x="69" y="529"/>
                </a:lnTo>
                <a:lnTo>
                  <a:pt x="41" y="352"/>
                </a:lnTo>
                <a:lnTo>
                  <a:pt x="178" y="340"/>
                </a:lnTo>
                <a:lnTo>
                  <a:pt x="178" y="315"/>
                </a:lnTo>
                <a:lnTo>
                  <a:pt x="231" y="289"/>
                </a:lnTo>
                <a:lnTo>
                  <a:pt x="257" y="315"/>
                </a:lnTo>
                <a:lnTo>
                  <a:pt x="271" y="315"/>
                </a:lnTo>
                <a:lnTo>
                  <a:pt x="257" y="277"/>
                </a:lnTo>
                <a:lnTo>
                  <a:pt x="284" y="188"/>
                </a:lnTo>
                <a:lnTo>
                  <a:pt x="353" y="164"/>
                </a:lnTo>
                <a:lnTo>
                  <a:pt x="380" y="126"/>
                </a:lnTo>
                <a:lnTo>
                  <a:pt x="339" y="126"/>
                </a:lnTo>
                <a:lnTo>
                  <a:pt x="339" y="101"/>
                </a:lnTo>
                <a:lnTo>
                  <a:pt x="380" y="75"/>
                </a:lnTo>
                <a:lnTo>
                  <a:pt x="407" y="49"/>
                </a:lnTo>
                <a:lnTo>
                  <a:pt x="448" y="49"/>
                </a:lnTo>
                <a:lnTo>
                  <a:pt x="490" y="0"/>
                </a:lnTo>
                <a:lnTo>
                  <a:pt x="517" y="0"/>
                </a:lnTo>
                <a:lnTo>
                  <a:pt x="531" y="0"/>
                </a:lnTo>
                <a:lnTo>
                  <a:pt x="626" y="12"/>
                </a:lnTo>
                <a:lnTo>
                  <a:pt x="640" y="37"/>
                </a:lnTo>
                <a:lnTo>
                  <a:pt x="640" y="63"/>
                </a:lnTo>
                <a:lnTo>
                  <a:pt x="722" y="37"/>
                </a:lnTo>
                <a:lnTo>
                  <a:pt x="791" y="89"/>
                </a:lnTo>
                <a:lnTo>
                  <a:pt x="791" y="126"/>
                </a:lnTo>
                <a:lnTo>
                  <a:pt x="804" y="150"/>
                </a:lnTo>
                <a:lnTo>
                  <a:pt x="791" y="214"/>
                </a:lnTo>
                <a:lnTo>
                  <a:pt x="845" y="303"/>
                </a:lnTo>
                <a:lnTo>
                  <a:pt x="886" y="327"/>
                </a:lnTo>
                <a:lnTo>
                  <a:pt x="886" y="364"/>
                </a:lnTo>
                <a:lnTo>
                  <a:pt x="927" y="364"/>
                </a:lnTo>
                <a:lnTo>
                  <a:pt x="955" y="378"/>
                </a:lnTo>
                <a:lnTo>
                  <a:pt x="969" y="404"/>
                </a:lnTo>
                <a:lnTo>
                  <a:pt x="982" y="404"/>
                </a:lnTo>
                <a:lnTo>
                  <a:pt x="982" y="428"/>
                </a:lnTo>
                <a:lnTo>
                  <a:pt x="927" y="465"/>
                </a:lnTo>
                <a:lnTo>
                  <a:pt x="859" y="453"/>
                </a:lnTo>
                <a:lnTo>
                  <a:pt x="832" y="479"/>
                </a:lnTo>
                <a:lnTo>
                  <a:pt x="845" y="503"/>
                </a:lnTo>
                <a:lnTo>
                  <a:pt x="886" y="630"/>
                </a:lnTo>
                <a:lnTo>
                  <a:pt x="804" y="642"/>
                </a:lnTo>
                <a:lnTo>
                  <a:pt x="777" y="667"/>
                </a:lnTo>
                <a:lnTo>
                  <a:pt x="763" y="729"/>
                </a:lnTo>
                <a:lnTo>
                  <a:pt x="736" y="741"/>
                </a:lnTo>
                <a:lnTo>
                  <a:pt x="722" y="729"/>
                </a:lnTo>
                <a:lnTo>
                  <a:pt x="654" y="741"/>
                </a:lnTo>
                <a:lnTo>
                  <a:pt x="613" y="703"/>
                </a:lnTo>
                <a:lnTo>
                  <a:pt x="572" y="741"/>
                </a:lnTo>
                <a:lnTo>
                  <a:pt x="517" y="703"/>
                </a:lnTo>
                <a:lnTo>
                  <a:pt x="462" y="729"/>
                </a:lnTo>
                <a:lnTo>
                  <a:pt x="448" y="703"/>
                </a:lnTo>
                <a:lnTo>
                  <a:pt x="421" y="703"/>
                </a:lnTo>
                <a:lnTo>
                  <a:pt x="394" y="679"/>
                </a:lnTo>
                <a:lnTo>
                  <a:pt x="284" y="655"/>
                </a:lnTo>
                <a:lnTo>
                  <a:pt x="151" y="655"/>
                </a:lnTo>
                <a:lnTo>
                  <a:pt x="123" y="679"/>
                </a:lnTo>
                <a:lnTo>
                  <a:pt x="28" y="703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9" name=""/>
          <p:cNvSpPr/>
          <p:nvPr/>
        </p:nvSpPr>
        <p:spPr>
          <a:xfrm>
            <a:off x="10047240" y="3778200"/>
            <a:ext cx="163440" cy="338040"/>
          </a:xfrm>
          <a:custGeom>
            <a:avLst/>
            <a:gdLst/>
            <a:ahLst/>
            <a:rect l="l" t="t" r="r" b="b"/>
            <a:pathLst>
              <a:path w="179" h="367">
                <a:moveTo>
                  <a:pt x="166" y="228"/>
                </a:moveTo>
                <a:lnTo>
                  <a:pt x="179" y="266"/>
                </a:lnTo>
                <a:lnTo>
                  <a:pt x="82" y="367"/>
                </a:lnTo>
                <a:lnTo>
                  <a:pt x="0" y="278"/>
                </a:lnTo>
                <a:lnTo>
                  <a:pt x="13" y="278"/>
                </a:lnTo>
                <a:lnTo>
                  <a:pt x="0" y="165"/>
                </a:lnTo>
                <a:lnTo>
                  <a:pt x="27" y="113"/>
                </a:lnTo>
                <a:lnTo>
                  <a:pt x="0" y="101"/>
                </a:lnTo>
                <a:lnTo>
                  <a:pt x="13" y="26"/>
                </a:lnTo>
                <a:lnTo>
                  <a:pt x="41" y="0"/>
                </a:lnTo>
                <a:lnTo>
                  <a:pt x="54" y="0"/>
                </a:lnTo>
                <a:lnTo>
                  <a:pt x="82" y="12"/>
                </a:lnTo>
                <a:lnTo>
                  <a:pt x="138" y="64"/>
                </a:lnTo>
                <a:lnTo>
                  <a:pt x="111" y="165"/>
                </a:lnTo>
                <a:lnTo>
                  <a:pt x="166" y="22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0" name=""/>
          <p:cNvSpPr/>
          <p:nvPr/>
        </p:nvSpPr>
        <p:spPr>
          <a:xfrm>
            <a:off x="10150560" y="3800520"/>
            <a:ext cx="234720" cy="185760"/>
          </a:xfrm>
          <a:custGeom>
            <a:avLst/>
            <a:gdLst/>
            <a:ahLst/>
            <a:rect l="l" t="t" r="r" b="b"/>
            <a:pathLst>
              <a:path w="258" h="201">
                <a:moveTo>
                  <a:pt x="54" y="201"/>
                </a:moveTo>
                <a:lnTo>
                  <a:pt x="0" y="137"/>
                </a:lnTo>
                <a:lnTo>
                  <a:pt x="27" y="38"/>
                </a:lnTo>
                <a:lnTo>
                  <a:pt x="95" y="0"/>
                </a:lnTo>
                <a:lnTo>
                  <a:pt x="203" y="0"/>
                </a:lnTo>
                <a:lnTo>
                  <a:pt x="203" y="26"/>
                </a:lnTo>
                <a:lnTo>
                  <a:pt x="244" y="50"/>
                </a:lnTo>
                <a:lnTo>
                  <a:pt x="258" y="137"/>
                </a:lnTo>
                <a:lnTo>
                  <a:pt x="54" y="20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1" name=""/>
          <p:cNvSpPr/>
          <p:nvPr/>
        </p:nvSpPr>
        <p:spPr>
          <a:xfrm>
            <a:off x="10325160" y="3602160"/>
            <a:ext cx="581040" cy="339480"/>
          </a:xfrm>
          <a:custGeom>
            <a:avLst/>
            <a:gdLst/>
            <a:ahLst/>
            <a:rect l="l" t="t" r="r" b="b"/>
            <a:pathLst>
              <a:path w="642" h="368">
                <a:moveTo>
                  <a:pt x="642" y="37"/>
                </a:moveTo>
                <a:lnTo>
                  <a:pt x="464" y="0"/>
                </a:lnTo>
                <a:lnTo>
                  <a:pt x="313" y="63"/>
                </a:lnTo>
                <a:lnTo>
                  <a:pt x="69" y="37"/>
                </a:lnTo>
                <a:lnTo>
                  <a:pt x="55" y="25"/>
                </a:lnTo>
                <a:lnTo>
                  <a:pt x="69" y="0"/>
                </a:lnTo>
                <a:lnTo>
                  <a:pt x="41" y="0"/>
                </a:lnTo>
                <a:lnTo>
                  <a:pt x="14" y="0"/>
                </a:lnTo>
                <a:lnTo>
                  <a:pt x="0" y="37"/>
                </a:lnTo>
                <a:lnTo>
                  <a:pt x="14" y="75"/>
                </a:lnTo>
                <a:lnTo>
                  <a:pt x="55" y="140"/>
                </a:lnTo>
                <a:lnTo>
                  <a:pt x="14" y="190"/>
                </a:lnTo>
                <a:lnTo>
                  <a:pt x="14" y="215"/>
                </a:lnTo>
                <a:lnTo>
                  <a:pt x="14" y="241"/>
                </a:lnTo>
                <a:lnTo>
                  <a:pt x="55" y="267"/>
                </a:lnTo>
                <a:lnTo>
                  <a:pt x="69" y="356"/>
                </a:lnTo>
                <a:lnTo>
                  <a:pt x="219" y="330"/>
                </a:lnTo>
                <a:lnTo>
                  <a:pt x="313" y="368"/>
                </a:lnTo>
                <a:lnTo>
                  <a:pt x="354" y="356"/>
                </a:lnTo>
                <a:lnTo>
                  <a:pt x="382" y="330"/>
                </a:lnTo>
                <a:lnTo>
                  <a:pt x="382" y="304"/>
                </a:lnTo>
                <a:lnTo>
                  <a:pt x="395" y="304"/>
                </a:lnTo>
                <a:lnTo>
                  <a:pt x="491" y="267"/>
                </a:lnTo>
                <a:lnTo>
                  <a:pt x="573" y="279"/>
                </a:lnTo>
                <a:lnTo>
                  <a:pt x="519" y="215"/>
                </a:lnTo>
                <a:lnTo>
                  <a:pt x="560" y="178"/>
                </a:lnTo>
                <a:lnTo>
                  <a:pt x="573" y="126"/>
                </a:lnTo>
                <a:lnTo>
                  <a:pt x="628" y="89"/>
                </a:lnTo>
                <a:lnTo>
                  <a:pt x="642" y="3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2" name=""/>
          <p:cNvSpPr/>
          <p:nvPr/>
        </p:nvSpPr>
        <p:spPr>
          <a:xfrm>
            <a:off x="8977320" y="1442880"/>
            <a:ext cx="243000" cy="13356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3" name=""/>
          <p:cNvSpPr/>
          <p:nvPr/>
        </p:nvSpPr>
        <p:spPr>
          <a:xfrm>
            <a:off x="8805960" y="2849400"/>
            <a:ext cx="503280" cy="1350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4" name=""/>
          <p:cNvSpPr/>
          <p:nvPr/>
        </p:nvSpPr>
        <p:spPr>
          <a:xfrm>
            <a:off x="9653760" y="3409920"/>
            <a:ext cx="479160" cy="26352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5" name=""/>
          <p:cNvSpPr/>
          <p:nvPr/>
        </p:nvSpPr>
        <p:spPr>
          <a:xfrm>
            <a:off x="9907560" y="2432160"/>
            <a:ext cx="441360" cy="1332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6" name=""/>
          <p:cNvSpPr/>
          <p:nvPr/>
        </p:nvSpPr>
        <p:spPr>
          <a:xfrm>
            <a:off x="10115640" y="2948040"/>
            <a:ext cx="498240" cy="26352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7" name=""/>
          <p:cNvSpPr/>
          <p:nvPr/>
        </p:nvSpPr>
        <p:spPr>
          <a:xfrm>
            <a:off x="9961560" y="3305160"/>
            <a:ext cx="576360" cy="1350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8" name=""/>
          <p:cNvSpPr/>
          <p:nvPr/>
        </p:nvSpPr>
        <p:spPr>
          <a:xfrm>
            <a:off x="8805960" y="2849400"/>
            <a:ext cx="503280" cy="1350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9" name=""/>
          <p:cNvSpPr/>
          <p:nvPr/>
        </p:nvSpPr>
        <p:spPr>
          <a:xfrm>
            <a:off x="9653760" y="3409920"/>
            <a:ext cx="479160" cy="26352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0" name=""/>
          <p:cNvSpPr/>
          <p:nvPr/>
        </p:nvSpPr>
        <p:spPr>
          <a:xfrm>
            <a:off x="9907560" y="2432160"/>
            <a:ext cx="441360" cy="1332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1" name=""/>
          <p:cNvSpPr/>
          <p:nvPr/>
        </p:nvSpPr>
        <p:spPr>
          <a:xfrm>
            <a:off x="9961560" y="3305160"/>
            <a:ext cx="576360" cy="13500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2" name=""/>
          <p:cNvSpPr/>
          <p:nvPr/>
        </p:nvSpPr>
        <p:spPr>
          <a:xfrm>
            <a:off x="7958160" y="3828960"/>
            <a:ext cx="542880" cy="26208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3" name=""/>
          <p:cNvSpPr/>
          <p:nvPr/>
        </p:nvSpPr>
        <p:spPr>
          <a:xfrm>
            <a:off x="7958160" y="3828960"/>
            <a:ext cx="542880" cy="26208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4" name=""/>
          <p:cNvSpPr/>
          <p:nvPr/>
        </p:nvSpPr>
        <p:spPr>
          <a:xfrm>
            <a:off x="10044000" y="893880"/>
            <a:ext cx="538200" cy="389412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5" name=""/>
          <p:cNvSpPr/>
          <p:nvPr/>
        </p:nvSpPr>
        <p:spPr>
          <a:xfrm>
            <a:off x="1035000" y="8892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Bandwidth Intermediation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Top Tier Markets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6" name=""/>
          <p:cNvSpPr/>
          <p:nvPr/>
        </p:nvSpPr>
        <p:spPr>
          <a:xfrm>
            <a:off x="3522600" y="4937040"/>
            <a:ext cx="5921280" cy="143352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7" name=""/>
          <p:cNvSpPr/>
          <p:nvPr/>
        </p:nvSpPr>
        <p:spPr>
          <a:xfrm>
            <a:off x="3701880" y="5014800"/>
            <a:ext cx="6097680" cy="1693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Over 50 Transactions Effected YTD with 17 Counterparties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60 Counterparties Reviewing Contract Terms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EnronOnline Offerings Recently Expanded to Over 30 Products in 14 City Pairs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8" name=""/>
          <p:cNvSpPr/>
          <p:nvPr/>
        </p:nvSpPr>
        <p:spPr>
          <a:xfrm>
            <a:off x="3645000" y="5135400"/>
            <a:ext cx="81000" cy="81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440" bIns="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9" name=""/>
          <p:cNvSpPr/>
          <p:nvPr/>
        </p:nvSpPr>
        <p:spPr>
          <a:xfrm>
            <a:off x="3645000" y="5511960"/>
            <a:ext cx="81000" cy="806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800" bIns="10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0" name=""/>
          <p:cNvSpPr/>
          <p:nvPr/>
        </p:nvSpPr>
        <p:spPr>
          <a:xfrm>
            <a:off x="776160" y="6114960"/>
            <a:ext cx="268560" cy="0"/>
          </a:xfrm>
          <a:prstGeom prst="line">
            <a:avLst/>
          </a:prstGeom>
          <a:ln w="64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1" name=""/>
          <p:cNvSpPr/>
          <p:nvPr/>
        </p:nvSpPr>
        <p:spPr>
          <a:xfrm>
            <a:off x="278640" y="6253200"/>
            <a:ext cx="5536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2" name=""/>
          <p:cNvSpPr/>
          <p:nvPr/>
        </p:nvSpPr>
        <p:spPr>
          <a:xfrm>
            <a:off x="1442880" y="6249960"/>
            <a:ext cx="1041480" cy="58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Committed for Delivery Before Year-End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3" name=""/>
          <p:cNvSpPr/>
          <p:nvPr/>
        </p:nvSpPr>
        <p:spPr>
          <a:xfrm>
            <a:off x="408600" y="4386240"/>
            <a:ext cx="17899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DS-3 Month Deliveries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4" name=""/>
          <p:cNvSpPr/>
          <p:nvPr/>
        </p:nvSpPr>
        <p:spPr>
          <a:xfrm>
            <a:off x="336240" y="6062760"/>
            <a:ext cx="37152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432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5" name=""/>
          <p:cNvSpPr/>
          <p:nvPr/>
        </p:nvSpPr>
        <p:spPr>
          <a:xfrm>
            <a:off x="1749240" y="4600440"/>
            <a:ext cx="46692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5,170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6" name=""/>
          <p:cNvSpPr/>
          <p:nvPr/>
        </p:nvSpPr>
        <p:spPr>
          <a:xfrm>
            <a:off x="994680" y="6253200"/>
            <a:ext cx="5536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2Q00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7" name=""/>
          <p:cNvSpPr/>
          <p:nvPr/>
        </p:nvSpPr>
        <p:spPr>
          <a:xfrm>
            <a:off x="1751040" y="4848120"/>
            <a:ext cx="439560" cy="0"/>
          </a:xfrm>
          <a:prstGeom prst="line">
            <a:avLst/>
          </a:prstGeom>
          <a:ln w="1260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8" name=""/>
          <p:cNvSpPr/>
          <p:nvPr/>
        </p:nvSpPr>
        <p:spPr>
          <a:xfrm>
            <a:off x="1474920" y="5899320"/>
            <a:ext cx="268200" cy="0"/>
          </a:xfrm>
          <a:prstGeom prst="line">
            <a:avLst/>
          </a:prstGeom>
          <a:ln w="64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9" name=""/>
          <p:cNvSpPr/>
          <p:nvPr/>
        </p:nvSpPr>
        <p:spPr>
          <a:xfrm>
            <a:off x="1077840" y="5891040"/>
            <a:ext cx="37152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985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0" name=""/>
          <p:cNvSpPr/>
          <p:nvPr/>
        </p:nvSpPr>
        <p:spPr>
          <a:xfrm>
            <a:off x="1139760" y="4684680"/>
            <a:ext cx="52992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Target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1" name=""/>
          <p:cNvSpPr/>
          <p:nvPr/>
        </p:nvSpPr>
        <p:spPr>
          <a:xfrm flipH="1">
            <a:off x="1580760" y="4849920"/>
            <a:ext cx="158760" cy="0"/>
          </a:xfrm>
          <a:prstGeom prst="line">
            <a:avLst/>
          </a:prstGeom>
          <a:ln w="9360">
            <a:solidFill>
              <a:srgbClr val="ffffff"/>
            </a:solidFill>
            <a:miter/>
            <a:head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2" name=""/>
          <p:cNvSpPr/>
          <p:nvPr/>
        </p:nvSpPr>
        <p:spPr>
          <a:xfrm>
            <a:off x="3411360" y="1536840"/>
            <a:ext cx="3267360" cy="997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3" name=""/>
          <p:cNvSpPr/>
          <p:nvPr/>
        </p:nvSpPr>
        <p:spPr>
          <a:xfrm>
            <a:off x="3436920" y="1549440"/>
            <a:ext cx="2797200" cy="3920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4" name=""/>
          <p:cNvSpPr/>
          <p:nvPr/>
        </p:nvSpPr>
        <p:spPr>
          <a:xfrm>
            <a:off x="3424320" y="1547640"/>
            <a:ext cx="1577880" cy="10544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5" name=""/>
          <p:cNvSpPr/>
          <p:nvPr/>
        </p:nvSpPr>
        <p:spPr>
          <a:xfrm>
            <a:off x="3449520" y="1535040"/>
            <a:ext cx="2111400" cy="8254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6" name=""/>
          <p:cNvSpPr/>
          <p:nvPr/>
        </p:nvSpPr>
        <p:spPr>
          <a:xfrm flipH="1">
            <a:off x="2602080" y="1522440"/>
            <a:ext cx="822240" cy="9777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7" name=""/>
          <p:cNvSpPr/>
          <p:nvPr/>
        </p:nvSpPr>
        <p:spPr>
          <a:xfrm flipH="1">
            <a:off x="2182680" y="1560600"/>
            <a:ext cx="1190880" cy="533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8" name=""/>
          <p:cNvSpPr/>
          <p:nvPr/>
        </p:nvSpPr>
        <p:spPr>
          <a:xfrm>
            <a:off x="3436920" y="1535040"/>
            <a:ext cx="333360" cy="22226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9" name=""/>
          <p:cNvSpPr/>
          <p:nvPr/>
        </p:nvSpPr>
        <p:spPr>
          <a:xfrm>
            <a:off x="3398760" y="1535040"/>
            <a:ext cx="2060640" cy="20574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0" name=""/>
          <p:cNvSpPr/>
          <p:nvPr/>
        </p:nvSpPr>
        <p:spPr>
          <a:xfrm flipH="1">
            <a:off x="2462040" y="1560600"/>
            <a:ext cx="911520" cy="16128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1" name=""/>
          <p:cNvSpPr/>
          <p:nvPr/>
        </p:nvSpPr>
        <p:spPr>
          <a:xfrm>
            <a:off x="3373560" y="1496880"/>
            <a:ext cx="1895400" cy="26416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2" name=""/>
          <p:cNvSpPr/>
          <p:nvPr/>
        </p:nvSpPr>
        <p:spPr>
          <a:xfrm>
            <a:off x="3271680" y="2614680"/>
            <a:ext cx="1845000" cy="14986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3" name=""/>
          <p:cNvSpPr/>
          <p:nvPr/>
        </p:nvSpPr>
        <p:spPr>
          <a:xfrm>
            <a:off x="3297240" y="2639880"/>
            <a:ext cx="536400" cy="11937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4" name=""/>
          <p:cNvSpPr/>
          <p:nvPr/>
        </p:nvSpPr>
        <p:spPr>
          <a:xfrm>
            <a:off x="2192400" y="1954080"/>
            <a:ext cx="1069920" cy="5461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5" name=""/>
          <p:cNvSpPr/>
          <p:nvPr/>
        </p:nvSpPr>
        <p:spPr>
          <a:xfrm>
            <a:off x="2293920" y="2398680"/>
            <a:ext cx="993960" cy="1396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6" name=""/>
          <p:cNvSpPr/>
          <p:nvPr/>
        </p:nvSpPr>
        <p:spPr>
          <a:xfrm>
            <a:off x="3348000" y="2550960"/>
            <a:ext cx="1413000" cy="255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7" name=""/>
          <p:cNvSpPr/>
          <p:nvPr/>
        </p:nvSpPr>
        <p:spPr>
          <a:xfrm flipV="1">
            <a:off x="3284640" y="1509480"/>
            <a:ext cx="104760" cy="965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8" name=""/>
          <p:cNvSpPr/>
          <p:nvPr/>
        </p:nvSpPr>
        <p:spPr>
          <a:xfrm flipV="1">
            <a:off x="2179800" y="2627280"/>
            <a:ext cx="1095120" cy="3808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9" name=""/>
          <p:cNvSpPr/>
          <p:nvPr/>
        </p:nvSpPr>
        <p:spPr>
          <a:xfrm flipV="1">
            <a:off x="1189080" y="2652840"/>
            <a:ext cx="1895400" cy="2793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0" name=""/>
          <p:cNvSpPr/>
          <p:nvPr/>
        </p:nvSpPr>
        <p:spPr>
          <a:xfrm flipV="1">
            <a:off x="1239840" y="2601720"/>
            <a:ext cx="1959120" cy="759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1" name=""/>
          <p:cNvSpPr/>
          <p:nvPr/>
        </p:nvSpPr>
        <p:spPr>
          <a:xfrm>
            <a:off x="1290600" y="2309760"/>
            <a:ext cx="1006560" cy="1270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2" name=""/>
          <p:cNvSpPr/>
          <p:nvPr/>
        </p:nvSpPr>
        <p:spPr>
          <a:xfrm flipH="1" flipV="1">
            <a:off x="2169720" y="2068200"/>
            <a:ext cx="174600" cy="3682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3" name=""/>
          <p:cNvSpPr/>
          <p:nvPr/>
        </p:nvSpPr>
        <p:spPr>
          <a:xfrm flipH="1" flipV="1">
            <a:off x="1459080" y="1623600"/>
            <a:ext cx="428400" cy="8002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4" name=""/>
          <p:cNvSpPr/>
          <p:nvPr/>
        </p:nvSpPr>
        <p:spPr>
          <a:xfrm flipH="1" flipV="1">
            <a:off x="2284560" y="1446120"/>
            <a:ext cx="250560" cy="9273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5" name=""/>
          <p:cNvSpPr/>
          <p:nvPr/>
        </p:nvSpPr>
        <p:spPr>
          <a:xfrm>
            <a:off x="7439040" y="2441520"/>
            <a:ext cx="817560" cy="1778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6" name=""/>
          <p:cNvSpPr/>
          <p:nvPr/>
        </p:nvSpPr>
        <p:spPr>
          <a:xfrm flipV="1">
            <a:off x="8442360" y="2362320"/>
            <a:ext cx="879480" cy="2584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7" name=""/>
          <p:cNvSpPr/>
          <p:nvPr/>
        </p:nvSpPr>
        <p:spPr>
          <a:xfrm flipH="1" flipV="1">
            <a:off x="8437680" y="2706480"/>
            <a:ext cx="650880" cy="11268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8" name=""/>
          <p:cNvSpPr/>
          <p:nvPr/>
        </p:nvSpPr>
        <p:spPr>
          <a:xfrm>
            <a:off x="7885800" y="2584440"/>
            <a:ext cx="64440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London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9" name=""/>
          <p:cNvSpPr/>
          <p:nvPr/>
        </p:nvSpPr>
        <p:spPr>
          <a:xfrm flipH="1" flipV="1">
            <a:off x="9045360" y="2374560"/>
            <a:ext cx="244440" cy="4446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0" name=""/>
          <p:cNvSpPr/>
          <p:nvPr/>
        </p:nvSpPr>
        <p:spPr>
          <a:xfrm>
            <a:off x="8436600" y="2270160"/>
            <a:ext cx="87660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Amsterdam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1" name=""/>
          <p:cNvSpPr/>
          <p:nvPr/>
        </p:nvSpPr>
        <p:spPr>
          <a:xfrm>
            <a:off x="8825040" y="2774880"/>
            <a:ext cx="7358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Frankfurt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2" name=""/>
          <p:cNvSpPr/>
          <p:nvPr/>
        </p:nvSpPr>
        <p:spPr>
          <a:xfrm flipH="1">
            <a:off x="1458720" y="1384200"/>
            <a:ext cx="618840" cy="2523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3" name=""/>
          <p:cNvSpPr/>
          <p:nvPr/>
        </p:nvSpPr>
        <p:spPr>
          <a:xfrm flipH="1">
            <a:off x="2042640" y="1333440"/>
            <a:ext cx="47880" cy="62064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4" name=""/>
          <p:cNvSpPr/>
          <p:nvPr/>
        </p:nvSpPr>
        <p:spPr>
          <a:xfrm>
            <a:off x="2179800" y="1371600"/>
            <a:ext cx="917280" cy="11034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5" name=""/>
          <p:cNvSpPr/>
          <p:nvPr/>
        </p:nvSpPr>
        <p:spPr>
          <a:xfrm>
            <a:off x="2128680" y="3149640"/>
            <a:ext cx="1590840" cy="722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6" name=""/>
          <p:cNvSpPr/>
          <p:nvPr/>
        </p:nvSpPr>
        <p:spPr>
          <a:xfrm flipV="1">
            <a:off x="2192400" y="2627280"/>
            <a:ext cx="1197000" cy="4968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7" name=""/>
          <p:cNvSpPr/>
          <p:nvPr/>
        </p:nvSpPr>
        <p:spPr>
          <a:xfrm flipV="1">
            <a:off x="2090880" y="2410920"/>
            <a:ext cx="371160" cy="7765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8" name=""/>
          <p:cNvSpPr/>
          <p:nvPr/>
        </p:nvSpPr>
        <p:spPr>
          <a:xfrm>
            <a:off x="1049400" y="3048120"/>
            <a:ext cx="993600" cy="871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9" name=""/>
          <p:cNvSpPr/>
          <p:nvPr/>
        </p:nvSpPr>
        <p:spPr>
          <a:xfrm>
            <a:off x="1100160" y="2654280"/>
            <a:ext cx="981000" cy="5065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0" name=""/>
          <p:cNvSpPr/>
          <p:nvPr/>
        </p:nvSpPr>
        <p:spPr>
          <a:xfrm>
            <a:off x="1150920" y="2273400"/>
            <a:ext cx="930240" cy="9000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1" name=""/>
          <p:cNvSpPr/>
          <p:nvPr/>
        </p:nvSpPr>
        <p:spPr>
          <a:xfrm>
            <a:off x="4948200" y="2641680"/>
            <a:ext cx="701640" cy="938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2" name=""/>
          <p:cNvSpPr/>
          <p:nvPr/>
        </p:nvSpPr>
        <p:spPr>
          <a:xfrm>
            <a:off x="5824440" y="2387520"/>
            <a:ext cx="739800" cy="6969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3" name=""/>
          <p:cNvSpPr/>
          <p:nvPr/>
        </p:nvSpPr>
        <p:spPr>
          <a:xfrm>
            <a:off x="5811840" y="2374920"/>
            <a:ext cx="1069920" cy="4176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4" name=""/>
          <p:cNvSpPr/>
          <p:nvPr/>
        </p:nvSpPr>
        <p:spPr>
          <a:xfrm>
            <a:off x="5837400" y="2374920"/>
            <a:ext cx="1171440" cy="871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5" name=""/>
          <p:cNvSpPr/>
          <p:nvPr/>
        </p:nvSpPr>
        <p:spPr>
          <a:xfrm>
            <a:off x="6993000" y="1663560"/>
            <a:ext cx="92160" cy="430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6" name=""/>
          <p:cNvSpPr/>
          <p:nvPr/>
        </p:nvSpPr>
        <p:spPr>
          <a:xfrm flipH="1">
            <a:off x="6361200" y="1663560"/>
            <a:ext cx="606240" cy="2779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7" name=""/>
          <p:cNvSpPr/>
          <p:nvPr/>
        </p:nvSpPr>
        <p:spPr>
          <a:xfrm flipH="1">
            <a:off x="5929200" y="1676520"/>
            <a:ext cx="1038240" cy="6969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8" name=""/>
          <p:cNvSpPr/>
          <p:nvPr/>
        </p:nvSpPr>
        <p:spPr>
          <a:xfrm flipH="1">
            <a:off x="5725800" y="1600200"/>
            <a:ext cx="1266840" cy="186516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9" name=""/>
          <p:cNvSpPr/>
          <p:nvPr/>
        </p:nvSpPr>
        <p:spPr>
          <a:xfrm flipH="1">
            <a:off x="4049640" y="1714680"/>
            <a:ext cx="2905200" cy="213192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0" name=""/>
          <p:cNvSpPr/>
          <p:nvPr/>
        </p:nvSpPr>
        <p:spPr>
          <a:xfrm>
            <a:off x="6749280" y="1998720"/>
            <a:ext cx="61632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Boston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1" name=""/>
          <p:cNvSpPr/>
          <p:nvPr/>
        </p:nvSpPr>
        <p:spPr>
          <a:xfrm>
            <a:off x="6639480" y="2602080"/>
            <a:ext cx="92592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Philadelphia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2" name=""/>
          <p:cNvSpPr/>
          <p:nvPr/>
        </p:nvSpPr>
        <p:spPr>
          <a:xfrm>
            <a:off x="6322680" y="2913120"/>
            <a:ext cx="11926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Washington D.C.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3" name=""/>
          <p:cNvSpPr/>
          <p:nvPr/>
        </p:nvSpPr>
        <p:spPr>
          <a:xfrm>
            <a:off x="6741360" y="2300400"/>
            <a:ext cx="7570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New York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4" name=""/>
          <p:cNvSpPr/>
          <p:nvPr/>
        </p:nvSpPr>
        <p:spPr>
          <a:xfrm>
            <a:off x="6212880" y="4246560"/>
            <a:ext cx="5392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Miami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5" name=""/>
          <p:cNvSpPr/>
          <p:nvPr/>
        </p:nvSpPr>
        <p:spPr>
          <a:xfrm>
            <a:off x="5421960" y="3470400"/>
            <a:ext cx="6094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Atlanta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6" name=""/>
          <p:cNvSpPr/>
          <p:nvPr/>
        </p:nvSpPr>
        <p:spPr>
          <a:xfrm>
            <a:off x="913320" y="1446120"/>
            <a:ext cx="59544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Seattle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7" name=""/>
          <p:cNvSpPr/>
          <p:nvPr/>
        </p:nvSpPr>
        <p:spPr>
          <a:xfrm>
            <a:off x="2938320" y="2467080"/>
            <a:ext cx="6094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Denver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8" name=""/>
          <p:cNvSpPr/>
          <p:nvPr/>
        </p:nvSpPr>
        <p:spPr>
          <a:xfrm>
            <a:off x="3544560" y="3740040"/>
            <a:ext cx="55332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Dallas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9" name=""/>
          <p:cNvSpPr/>
          <p:nvPr/>
        </p:nvSpPr>
        <p:spPr>
          <a:xfrm>
            <a:off x="4689360" y="2457360"/>
            <a:ext cx="67968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Chicago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0" name=""/>
          <p:cNvSpPr/>
          <p:nvPr/>
        </p:nvSpPr>
        <p:spPr>
          <a:xfrm>
            <a:off x="4143240" y="4175280"/>
            <a:ext cx="69372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Houston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1" name=""/>
          <p:cNvSpPr/>
          <p:nvPr/>
        </p:nvSpPr>
        <p:spPr>
          <a:xfrm>
            <a:off x="614160" y="3338640"/>
            <a:ext cx="93276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Los Angeles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2" name=""/>
          <p:cNvSpPr/>
          <p:nvPr/>
        </p:nvSpPr>
        <p:spPr>
          <a:xfrm>
            <a:off x="288360" y="3722760"/>
            <a:ext cx="55332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Tokyo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3" name=""/>
          <p:cNvSpPr/>
          <p:nvPr/>
        </p:nvSpPr>
        <p:spPr>
          <a:xfrm>
            <a:off x="493200" y="2909880"/>
            <a:ext cx="736200" cy="246600"/>
          </a:xfrm>
          <a:prstGeom prst="rect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 Jose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4" name=""/>
          <p:cNvSpPr/>
          <p:nvPr/>
        </p:nvSpPr>
        <p:spPr>
          <a:xfrm>
            <a:off x="285480" y="2538360"/>
            <a:ext cx="10454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 Francisco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5" name=""/>
          <p:cNvSpPr/>
          <p:nvPr/>
        </p:nvSpPr>
        <p:spPr>
          <a:xfrm>
            <a:off x="587160" y="2163600"/>
            <a:ext cx="69372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Portland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6" name=""/>
          <p:cNvSpPr/>
          <p:nvPr/>
        </p:nvSpPr>
        <p:spPr>
          <a:xfrm>
            <a:off x="1698840" y="3027240"/>
            <a:ext cx="80640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Las Vegas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7" name=""/>
          <p:cNvSpPr/>
          <p:nvPr/>
        </p:nvSpPr>
        <p:spPr>
          <a:xfrm>
            <a:off x="1817640" y="2324160"/>
            <a:ext cx="992160" cy="3992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Salt Lake City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8" name=""/>
          <p:cNvSpPr/>
          <p:nvPr/>
        </p:nvSpPr>
        <p:spPr>
          <a:xfrm>
            <a:off x="1844280" y="1917720"/>
            <a:ext cx="5252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Boise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9" name=""/>
          <p:cNvSpPr/>
          <p:nvPr/>
        </p:nvSpPr>
        <p:spPr>
          <a:xfrm>
            <a:off x="4899240" y="3981600"/>
            <a:ext cx="94716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New Orleans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0" name=""/>
          <p:cNvSpPr/>
          <p:nvPr/>
        </p:nvSpPr>
        <p:spPr>
          <a:xfrm>
            <a:off x="5422320" y="2243160"/>
            <a:ext cx="5882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Detroit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1" name=""/>
          <p:cNvSpPr/>
          <p:nvPr/>
        </p:nvSpPr>
        <p:spPr>
          <a:xfrm>
            <a:off x="5998320" y="1820880"/>
            <a:ext cx="6584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Toronto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2" name=""/>
          <p:cNvSpPr/>
          <p:nvPr/>
        </p:nvSpPr>
        <p:spPr>
          <a:xfrm>
            <a:off x="6631200" y="1503360"/>
            <a:ext cx="70776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Montreal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3" name=""/>
          <p:cNvSpPr/>
          <p:nvPr/>
        </p:nvSpPr>
        <p:spPr>
          <a:xfrm>
            <a:off x="3094920" y="1376280"/>
            <a:ext cx="64476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Calgary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4" name=""/>
          <p:cNvSpPr/>
          <p:nvPr/>
        </p:nvSpPr>
        <p:spPr>
          <a:xfrm>
            <a:off x="1660320" y="1198440"/>
            <a:ext cx="827640" cy="246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Vancouver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5" name=""/>
          <p:cNvSpPr/>
          <p:nvPr/>
        </p:nvSpPr>
        <p:spPr>
          <a:xfrm>
            <a:off x="8362800" y="912960"/>
            <a:ext cx="1962360" cy="3268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6" name=""/>
          <p:cNvSpPr/>
          <p:nvPr/>
        </p:nvSpPr>
        <p:spPr>
          <a:xfrm>
            <a:off x="3645000" y="5850000"/>
            <a:ext cx="81000" cy="81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440" bIns="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7" name=""/>
          <p:cNvSpPr/>
          <p:nvPr/>
        </p:nvSpPr>
        <p:spPr>
          <a:xfrm>
            <a:off x="6837480" y="4572000"/>
            <a:ext cx="233280" cy="174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8" name=""/>
          <p:cNvSpPr/>
          <p:nvPr/>
        </p:nvSpPr>
        <p:spPr>
          <a:xfrm>
            <a:off x="7027560" y="4523040"/>
            <a:ext cx="12308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Added in 2Q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9" name=""/>
          <p:cNvSpPr/>
          <p:nvPr/>
        </p:nvSpPr>
        <p:spPr>
          <a:xfrm>
            <a:off x="803160" y="1486080"/>
            <a:ext cx="3959280" cy="22590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0" name=""/>
          <p:cNvSpPr/>
          <p:nvPr/>
        </p:nvSpPr>
        <p:spPr>
          <a:xfrm>
            <a:off x="816120" y="4357800"/>
            <a:ext cx="3958920" cy="22590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1" name=""/>
          <p:cNvSpPr/>
          <p:nvPr/>
        </p:nvSpPr>
        <p:spPr>
          <a:xfrm>
            <a:off x="1744560" y="99000"/>
            <a:ext cx="684864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Wholesale Bandwidth Intermediation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Second Quarter Activity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2" name=""/>
          <p:cNvSpPr/>
          <p:nvPr/>
        </p:nvSpPr>
        <p:spPr>
          <a:xfrm>
            <a:off x="1058760" y="1582920"/>
            <a:ext cx="3614760" cy="19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Purchases and Sales of Off-Net Protected DS-3 Circuits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Terms Range Up to 12 Months; Committed 6 Weeks to 6 Months Forward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Predominantly Fixed Price Contracts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Transacting Between Multiple City Pairs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3" name=""/>
          <p:cNvSpPr/>
          <p:nvPr/>
        </p:nvSpPr>
        <p:spPr>
          <a:xfrm>
            <a:off x="984240" y="166356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4" name=""/>
          <p:cNvSpPr/>
          <p:nvPr/>
        </p:nvSpPr>
        <p:spPr>
          <a:xfrm>
            <a:off x="984240" y="221148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5" name=""/>
          <p:cNvSpPr/>
          <p:nvPr/>
        </p:nvSpPr>
        <p:spPr>
          <a:xfrm>
            <a:off x="984240" y="294336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6" name=""/>
          <p:cNvSpPr/>
          <p:nvPr/>
        </p:nvSpPr>
        <p:spPr>
          <a:xfrm>
            <a:off x="984240" y="327960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7" name=""/>
          <p:cNvSpPr/>
          <p:nvPr/>
        </p:nvSpPr>
        <p:spPr>
          <a:xfrm>
            <a:off x="5524560" y="4365720"/>
            <a:ext cx="3959280" cy="22590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8" name=""/>
          <p:cNvSpPr/>
          <p:nvPr/>
        </p:nvSpPr>
        <p:spPr>
          <a:xfrm>
            <a:off x="5715000" y="464508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9" name=""/>
          <p:cNvSpPr/>
          <p:nvPr/>
        </p:nvSpPr>
        <p:spPr>
          <a:xfrm>
            <a:off x="5715000" y="516744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0" name=""/>
          <p:cNvSpPr/>
          <p:nvPr/>
        </p:nvSpPr>
        <p:spPr>
          <a:xfrm>
            <a:off x="5715000" y="570852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1" name=""/>
          <p:cNvSpPr/>
          <p:nvPr/>
        </p:nvSpPr>
        <p:spPr>
          <a:xfrm>
            <a:off x="5511960" y="1473120"/>
            <a:ext cx="3958920" cy="22590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2" name=""/>
          <p:cNvSpPr/>
          <p:nvPr/>
        </p:nvSpPr>
        <p:spPr>
          <a:xfrm>
            <a:off x="5734080" y="164304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3" name=""/>
          <p:cNvSpPr/>
          <p:nvPr/>
        </p:nvSpPr>
        <p:spPr>
          <a:xfrm>
            <a:off x="5734080" y="216540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4" name=""/>
          <p:cNvSpPr/>
          <p:nvPr/>
        </p:nvSpPr>
        <p:spPr>
          <a:xfrm>
            <a:off x="5734080" y="250344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5" name=""/>
          <p:cNvSpPr/>
          <p:nvPr/>
        </p:nvSpPr>
        <p:spPr>
          <a:xfrm>
            <a:off x="5734080" y="302436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6" name=""/>
          <p:cNvSpPr/>
          <p:nvPr/>
        </p:nvSpPr>
        <p:spPr>
          <a:xfrm>
            <a:off x="1038240" y="456552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7" name=""/>
          <p:cNvSpPr/>
          <p:nvPr/>
        </p:nvSpPr>
        <p:spPr>
          <a:xfrm>
            <a:off x="1038240" y="510048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8" name=""/>
          <p:cNvSpPr/>
          <p:nvPr/>
        </p:nvSpPr>
        <p:spPr>
          <a:xfrm>
            <a:off x="1038240" y="543888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9" name=""/>
          <p:cNvSpPr/>
          <p:nvPr/>
        </p:nvSpPr>
        <p:spPr>
          <a:xfrm>
            <a:off x="1038240" y="5985000"/>
            <a:ext cx="90360" cy="90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640" bIns="17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0" name=""/>
          <p:cNvSpPr/>
          <p:nvPr/>
        </p:nvSpPr>
        <p:spPr>
          <a:xfrm>
            <a:off x="5800680" y="1533960"/>
            <a:ext cx="3340080" cy="19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Primarily Sales of On-Net OC-48 Channels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Up to Five-Year Terms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Strong Demand for Fixed Price Commitments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City Pairs Track Enron’s Network Build-Out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1" name=""/>
          <p:cNvSpPr/>
          <p:nvPr/>
        </p:nvSpPr>
        <p:spPr>
          <a:xfrm>
            <a:off x="1109520" y="4472640"/>
            <a:ext cx="3614760" cy="170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Purchases and Sales of Off-Net Protected Circuits and OC-48 Channels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Terms Range from 6 Months to 3 Years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Fixed Price Commitments and Option Structures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Transacting Between Multiple City Pairs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2" name=""/>
          <p:cNvSpPr/>
          <p:nvPr/>
        </p:nvSpPr>
        <p:spPr>
          <a:xfrm>
            <a:off x="5781600" y="4545360"/>
            <a:ext cx="3513240" cy="19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Purchases and Sales of Off-Net Protected Circuits and Channels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Includes Address-to-Address Connectivity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Terms Range up to 10 Years; Committed Up to 3 Years Forward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Primarily Fixed Price Commitments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3" name=""/>
          <p:cNvSpPr/>
          <p:nvPr/>
        </p:nvSpPr>
        <p:spPr>
          <a:xfrm>
            <a:off x="5715000" y="6230880"/>
            <a:ext cx="90360" cy="90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7280" bIns="17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4" name=""/>
          <p:cNvSpPr/>
          <p:nvPr/>
        </p:nvSpPr>
        <p:spPr>
          <a:xfrm>
            <a:off x="797040" y="1063800"/>
            <a:ext cx="3976560" cy="422280"/>
          </a:xfrm>
          <a:prstGeom prst="rect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5" name=""/>
          <p:cNvSpPr/>
          <p:nvPr/>
        </p:nvSpPr>
        <p:spPr>
          <a:xfrm>
            <a:off x="809640" y="3935520"/>
            <a:ext cx="3975120" cy="422280"/>
          </a:xfrm>
          <a:prstGeom prst="rect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6" name=""/>
          <p:cNvSpPr/>
          <p:nvPr/>
        </p:nvSpPr>
        <p:spPr>
          <a:xfrm>
            <a:off x="1228320" y="1069200"/>
            <a:ext cx="310932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Marketers and Resellers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7" name=""/>
          <p:cNvSpPr/>
          <p:nvPr/>
        </p:nvSpPr>
        <p:spPr>
          <a:xfrm>
            <a:off x="1934640" y="3940920"/>
            <a:ext cx="172260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U.S. Carriers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8" name=""/>
          <p:cNvSpPr/>
          <p:nvPr/>
        </p:nvSpPr>
        <p:spPr>
          <a:xfrm>
            <a:off x="5518080" y="3943440"/>
            <a:ext cx="3971880" cy="422280"/>
          </a:xfrm>
          <a:prstGeom prst="rect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9" name=""/>
          <p:cNvSpPr/>
          <p:nvPr/>
        </p:nvSpPr>
        <p:spPr>
          <a:xfrm>
            <a:off x="5983200" y="3948840"/>
            <a:ext cx="241488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        International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0" name=""/>
          <p:cNvSpPr/>
          <p:nvPr/>
        </p:nvSpPr>
        <p:spPr>
          <a:xfrm>
            <a:off x="5502240" y="1063800"/>
            <a:ext cx="3975120" cy="42228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1" name=""/>
          <p:cNvSpPr/>
          <p:nvPr/>
        </p:nvSpPr>
        <p:spPr>
          <a:xfrm>
            <a:off x="5717880" y="1056240"/>
            <a:ext cx="354744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Network Services Providers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2" name=""/>
          <p:cNvSpPr/>
          <p:nvPr/>
        </p:nvSpPr>
        <p:spPr>
          <a:xfrm>
            <a:off x="2479680" y="4540320"/>
            <a:ext cx="4487760" cy="1084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3" name=""/>
          <p:cNvSpPr/>
          <p:nvPr/>
        </p:nvSpPr>
        <p:spPr>
          <a:xfrm>
            <a:off x="3362400" y="4114800"/>
            <a:ext cx="2025720" cy="1879560"/>
          </a:xfrm>
          <a:prstGeom prst="rect">
            <a:avLst/>
          </a:prstGeom>
          <a:solidFill>
            <a:srgbClr val="bbe2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4" name=""/>
          <p:cNvSpPr/>
          <p:nvPr/>
        </p:nvSpPr>
        <p:spPr>
          <a:xfrm>
            <a:off x="6837480" y="3911760"/>
            <a:ext cx="1912680" cy="2070000"/>
          </a:xfrm>
          <a:custGeom>
            <a:avLst/>
            <a:gdLst/>
            <a:ahLst/>
            <a:rect l="l" t="t" r="r" b="b"/>
            <a:pathLst>
              <a:path w="1205" h="1304">
                <a:moveTo>
                  <a:pt x="5" y="404"/>
                </a:moveTo>
                <a:lnTo>
                  <a:pt x="0" y="1080"/>
                </a:lnTo>
                <a:lnTo>
                  <a:pt x="1197" y="1304"/>
                </a:lnTo>
                <a:lnTo>
                  <a:pt x="1205" y="0"/>
                </a:lnTo>
                <a:lnTo>
                  <a:pt x="5" y="404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100000">
                <a:srgbClr val="808080"/>
              </a:gs>
            </a:gsLst>
            <a:lin ang="10800000"/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5" name=""/>
          <p:cNvSpPr/>
          <p:nvPr/>
        </p:nvSpPr>
        <p:spPr>
          <a:xfrm>
            <a:off x="1082520" y="190440"/>
            <a:ext cx="814572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and Blockbuster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6" name=""/>
          <p:cNvSpPr/>
          <p:nvPr/>
        </p:nvSpPr>
        <p:spPr>
          <a:xfrm>
            <a:off x="1046160" y="970560"/>
            <a:ext cx="8769240" cy="2958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20-Year Exclusive, Worldwide Agreement; Over $1 Billion Potential Contract Value for Enron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Provides End-to-End Connectivity to Deliver Blockbuster’s Movie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Library via the EIN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57200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Font typeface="Frutiger 45 Light"/>
              <a:buChar char="–"/>
              <a:tabLst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Enron Paid for Services Based on Number of Movies Rented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57200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Font typeface="Frutiger 45 Light"/>
              <a:buChar char="–"/>
              <a:tabLst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New Broadband Distribution Agreements Enable DSL Delivery 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 the TV; Additional Partners and Cable Targeted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 Available in Multiple U.S. Markets by Year-end; Rapidly Moving 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Toward Implementation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Significant Expansion Opportunities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7" name=""/>
          <p:cNvSpPr/>
          <p:nvPr/>
        </p:nvSpPr>
        <p:spPr>
          <a:xfrm>
            <a:off x="708120" y="6071040"/>
            <a:ext cx="16873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Content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8" name=""/>
          <p:cNvSpPr/>
          <p:nvPr/>
        </p:nvSpPr>
        <p:spPr>
          <a:xfrm>
            <a:off x="3130560" y="6069240"/>
            <a:ext cx="2489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Intelligent Network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39" name="house" descr=""/>
          <p:cNvPicPr/>
          <p:nvPr/>
        </p:nvPicPr>
        <p:blipFill>
          <a:blip r:embed="rId1"/>
          <a:stretch/>
        </p:blipFill>
        <p:spPr>
          <a:xfrm>
            <a:off x="8026560" y="5083200"/>
            <a:ext cx="766440" cy="51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0" name="house" descr=""/>
          <p:cNvPicPr/>
          <p:nvPr/>
        </p:nvPicPr>
        <p:blipFill>
          <a:blip r:embed="rId2"/>
          <a:stretch/>
        </p:blipFill>
        <p:spPr>
          <a:xfrm>
            <a:off x="9253440" y="5027760"/>
            <a:ext cx="766800" cy="5173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1" name="house" descr=""/>
          <p:cNvPicPr/>
          <p:nvPr/>
        </p:nvPicPr>
        <p:blipFill>
          <a:blip r:embed="rId3"/>
          <a:stretch/>
        </p:blipFill>
        <p:spPr>
          <a:xfrm>
            <a:off x="8102520" y="4146480"/>
            <a:ext cx="766800" cy="51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2" name="TV_for_Micheal" descr=""/>
          <p:cNvPicPr/>
          <p:nvPr/>
        </p:nvPicPr>
        <p:blipFill>
          <a:blip r:embed="rId4"/>
          <a:stretch/>
        </p:blipFill>
        <p:spPr>
          <a:xfrm>
            <a:off x="8921880" y="4233960"/>
            <a:ext cx="369720" cy="3348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3" name="TV_for_Micheal" descr=""/>
          <p:cNvPicPr/>
          <p:nvPr/>
        </p:nvPicPr>
        <p:blipFill>
          <a:blip r:embed="rId5"/>
          <a:stretch/>
        </p:blipFill>
        <p:spPr>
          <a:xfrm>
            <a:off x="8242200" y="4724280"/>
            <a:ext cx="37008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4" name="TV_for_Micheal" descr=""/>
          <p:cNvPicPr/>
          <p:nvPr/>
        </p:nvPicPr>
        <p:blipFill>
          <a:blip r:embed="rId6"/>
          <a:stretch/>
        </p:blipFill>
        <p:spPr>
          <a:xfrm>
            <a:off x="8801280" y="4751280"/>
            <a:ext cx="36972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5" name="TV_for_Micheal" descr=""/>
          <p:cNvPicPr/>
          <p:nvPr/>
        </p:nvPicPr>
        <p:blipFill>
          <a:blip r:embed="rId7"/>
          <a:stretch/>
        </p:blipFill>
        <p:spPr>
          <a:xfrm>
            <a:off x="9333000" y="4560840"/>
            <a:ext cx="36972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46" name="TV_for_Micheal" descr=""/>
          <p:cNvPicPr/>
          <p:nvPr/>
        </p:nvPicPr>
        <p:blipFill>
          <a:blip r:embed="rId8"/>
          <a:stretch/>
        </p:blipFill>
        <p:spPr>
          <a:xfrm>
            <a:off x="8859960" y="5330880"/>
            <a:ext cx="369720" cy="33480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47" name=""/>
          <p:cNvSpPr/>
          <p:nvPr/>
        </p:nvSpPr>
        <p:spPr>
          <a:xfrm>
            <a:off x="8330760" y="6066000"/>
            <a:ext cx="136008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Blockbuster’s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Customers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8" name=""/>
          <p:cNvSpPr/>
          <p:nvPr/>
        </p:nvSpPr>
        <p:spPr>
          <a:xfrm>
            <a:off x="5683320" y="6070680"/>
            <a:ext cx="214956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Distribution Partners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49" name="SBC" descr=""/>
          <p:cNvPicPr/>
          <p:nvPr/>
        </p:nvPicPr>
        <p:blipFill>
          <a:blip r:embed="rId9"/>
          <a:srcRect l="0" t="6857" r="0" b="12792"/>
          <a:stretch/>
        </p:blipFill>
        <p:spPr>
          <a:xfrm>
            <a:off x="6053040" y="4832280"/>
            <a:ext cx="1249560" cy="41904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50" name=""/>
          <p:cNvSpPr/>
          <p:nvPr/>
        </p:nvSpPr>
        <p:spPr>
          <a:xfrm>
            <a:off x="958680" y="1065240"/>
            <a:ext cx="114480" cy="1141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200" bIns="34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1" name=""/>
          <p:cNvSpPr/>
          <p:nvPr/>
        </p:nvSpPr>
        <p:spPr>
          <a:xfrm>
            <a:off x="958680" y="1658880"/>
            <a:ext cx="114480" cy="114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2" name=""/>
          <p:cNvSpPr/>
          <p:nvPr/>
        </p:nvSpPr>
        <p:spPr>
          <a:xfrm>
            <a:off x="958680" y="3089160"/>
            <a:ext cx="114480" cy="114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3" name=""/>
          <p:cNvSpPr/>
          <p:nvPr/>
        </p:nvSpPr>
        <p:spPr>
          <a:xfrm>
            <a:off x="958680" y="3673440"/>
            <a:ext cx="114480" cy="114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4" name=""/>
          <p:cNvSpPr/>
          <p:nvPr/>
        </p:nvSpPr>
        <p:spPr>
          <a:xfrm>
            <a:off x="3531960" y="5274000"/>
            <a:ext cx="1687320" cy="857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Encoding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Storage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Bandwidth Management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Streaming Control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55" name="blockbuster_logo2" descr=""/>
          <p:cNvPicPr/>
          <p:nvPr/>
        </p:nvPicPr>
        <p:blipFill>
          <a:blip r:embed="rId10"/>
          <a:stretch/>
        </p:blipFill>
        <p:spPr>
          <a:xfrm>
            <a:off x="270000" y="4294080"/>
            <a:ext cx="2700360" cy="17049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56" name="qwest_logo" descr=""/>
          <p:cNvPicPr/>
          <p:nvPr/>
        </p:nvPicPr>
        <p:blipFill>
          <a:blip r:embed="rId11"/>
          <a:srcRect l="0" t="0" r="0" b="3117"/>
          <a:stretch/>
        </p:blipFill>
        <p:spPr>
          <a:xfrm>
            <a:off x="6048360" y="4411800"/>
            <a:ext cx="1249200" cy="4064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57" name="Perfect%20E" descr=""/>
          <p:cNvPicPr/>
          <p:nvPr/>
        </p:nvPicPr>
        <p:blipFill>
          <a:blip r:embed="rId12"/>
          <a:stretch/>
        </p:blipFill>
        <p:spPr>
          <a:xfrm>
            <a:off x="3878280" y="4183200"/>
            <a:ext cx="995400" cy="9954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58" name="verizon" descr=""/>
          <p:cNvPicPr/>
          <p:nvPr/>
        </p:nvPicPr>
        <p:blipFill>
          <a:blip r:embed="rId13"/>
          <a:srcRect l="1814" t="53855" r="72764" b="24614"/>
          <a:stretch/>
        </p:blipFill>
        <p:spPr>
          <a:xfrm>
            <a:off x="6049800" y="4105440"/>
            <a:ext cx="1247760" cy="287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59" name="REFLEX" descr=""/>
          <p:cNvPicPr/>
          <p:nvPr/>
        </p:nvPicPr>
        <p:blipFill>
          <a:blip r:embed="rId14"/>
          <a:stretch/>
        </p:blipFill>
        <p:spPr>
          <a:xfrm>
            <a:off x="6099120" y="5830920"/>
            <a:ext cx="1158840" cy="2350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60" name="covad" descr=""/>
          <p:cNvPicPr/>
          <p:nvPr/>
        </p:nvPicPr>
        <p:blipFill>
          <a:blip r:embed="rId15"/>
          <a:srcRect l="0" t="24212" r="0" b="0"/>
          <a:stretch/>
        </p:blipFill>
        <p:spPr>
          <a:xfrm>
            <a:off x="6156360" y="5634000"/>
            <a:ext cx="1041480" cy="20160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8961" name=""/>
          <p:cNvGrpSpPr/>
          <p:nvPr/>
        </p:nvGrpSpPr>
        <p:grpSpPr>
          <a:xfrm>
            <a:off x="6058080" y="5272200"/>
            <a:ext cx="1238040" cy="347400"/>
            <a:chOff x="6058080" y="5272200"/>
            <a:chExt cx="1238040" cy="347400"/>
          </a:xfrm>
        </p:grpSpPr>
        <p:sp>
          <p:nvSpPr>
            <p:cNvPr id="8962" name=""/>
            <p:cNvSpPr/>
            <p:nvPr/>
          </p:nvSpPr>
          <p:spPr>
            <a:xfrm>
              <a:off x="6058080" y="5272200"/>
              <a:ext cx="1238040" cy="34740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8963" name="telus_logo" descr=""/>
            <p:cNvPicPr/>
            <p:nvPr/>
          </p:nvPicPr>
          <p:blipFill>
            <a:blip r:embed="rId16"/>
            <a:srcRect l="1797" t="8537" r="10062" b="6524"/>
            <a:stretch/>
          </p:blipFill>
          <p:spPr>
            <a:xfrm>
              <a:off x="6073920" y="5284800"/>
              <a:ext cx="1206360" cy="320040"/>
            </a:xfrm>
            <a:prstGeom prst="rect">
              <a:avLst/>
            </a:prstGeom>
            <a:noFill/>
            <a:ln w="0">
              <a:noFill/>
            </a:ln>
          </p:spPr>
        </p:pic>
      </p:grp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"/>
          <p:cNvSpPr/>
          <p:nvPr/>
        </p:nvSpPr>
        <p:spPr>
          <a:xfrm>
            <a:off x="3475440" y="247680"/>
            <a:ext cx="32932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Content Services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5" name=""/>
          <p:cNvSpPr/>
          <p:nvPr/>
        </p:nvSpPr>
        <p:spPr>
          <a:xfrm>
            <a:off x="922320" y="825840"/>
            <a:ext cx="3610080" cy="58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Total Contract Value Originated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6" name=""/>
          <p:cNvSpPr/>
          <p:nvPr/>
        </p:nvSpPr>
        <p:spPr>
          <a:xfrm>
            <a:off x="620640" y="836640"/>
            <a:ext cx="4111560" cy="56372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8967" name=""/>
          <p:cNvGraphicFramePr/>
          <p:nvPr/>
        </p:nvGraphicFramePr>
        <p:xfrm>
          <a:off x="927000" y="1249200"/>
          <a:ext cx="3494160" cy="54882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8968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927000" y="1249200"/>
                    <a:ext cx="3494160" cy="54882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pic>
        <p:nvPicPr>
          <p:cNvPr id="8969" name="Graphic1" descr=""/>
          <p:cNvPicPr/>
          <p:nvPr/>
        </p:nvPicPr>
        <p:blipFill>
          <a:blip r:embed="rId3"/>
          <a:stretch/>
        </p:blipFill>
        <p:spPr>
          <a:xfrm>
            <a:off x="2387520" y="2590920"/>
            <a:ext cx="2135160" cy="13618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70" name=""/>
          <p:cNvSpPr/>
          <p:nvPr/>
        </p:nvSpPr>
        <p:spPr>
          <a:xfrm>
            <a:off x="1589760" y="5733000"/>
            <a:ext cx="478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$31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1" name=""/>
          <p:cNvSpPr/>
          <p:nvPr/>
        </p:nvSpPr>
        <p:spPr>
          <a:xfrm>
            <a:off x="1475280" y="6082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2" name=""/>
          <p:cNvSpPr/>
          <p:nvPr/>
        </p:nvSpPr>
        <p:spPr>
          <a:xfrm>
            <a:off x="3172320" y="6082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3" name=""/>
          <p:cNvSpPr/>
          <p:nvPr/>
        </p:nvSpPr>
        <p:spPr>
          <a:xfrm>
            <a:off x="1979280" y="4659840"/>
            <a:ext cx="10278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 Target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4" name=""/>
          <p:cNvSpPr/>
          <p:nvPr/>
        </p:nvSpPr>
        <p:spPr>
          <a:xfrm>
            <a:off x="5322960" y="1325160"/>
            <a:ext cx="4432320" cy="45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90000"/>
              </a:lnSpc>
              <a:spcBef>
                <a:spcPts val="1500"/>
              </a:spcBef>
              <a:tabLst>
                <a:tab algn="l" pos="0"/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Premium Broadband </a:t>
            </a:r>
            <a:br>
              <a:rPr sz="2400"/>
            </a:b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 Offering 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90000"/>
              </a:lnSpc>
              <a:spcBef>
                <a:spcPts val="499"/>
              </a:spcBef>
              <a:buClr>
                <a:srgbClr val="ffffff"/>
              </a:buClr>
              <a:buFont typeface="Frutiger 45 Light"/>
              <a:buChar char="–"/>
              <a:tabLst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Tailored for Over 100 Kbps </a:t>
            </a: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Access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90000"/>
              </a:lnSpc>
              <a:spcBef>
                <a:spcPts val="499"/>
              </a:spcBef>
              <a:buClr>
                <a:srgbClr val="ffffff"/>
              </a:buClr>
              <a:buFont typeface="Frutiger 45 Light"/>
              <a:buChar char="–"/>
              <a:tabLst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Very High Quality of Service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1500"/>
              </a:spcBef>
              <a:tabLst>
                <a:tab algn="l" pos="0"/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New Broadband Content Entrants Accelerating 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1500"/>
              </a:spcBef>
              <a:tabLst>
                <a:tab algn="l" pos="0"/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Major New Contract with Blockbuster Evidences Enron’s Network Advantages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1500"/>
              </a:spcBef>
              <a:tabLst>
                <a:tab algn="l" pos="0"/>
                <a:tab algn="l" pos="2872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5" name=""/>
          <p:cNvSpPr/>
          <p:nvPr/>
        </p:nvSpPr>
        <p:spPr>
          <a:xfrm>
            <a:off x="5211720" y="1627200"/>
            <a:ext cx="128520" cy="128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4280" bIns="44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6" name=""/>
          <p:cNvSpPr/>
          <p:nvPr/>
        </p:nvSpPr>
        <p:spPr>
          <a:xfrm>
            <a:off x="5211720" y="3417840"/>
            <a:ext cx="128520" cy="128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4280" bIns="44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7" name=""/>
          <p:cNvSpPr/>
          <p:nvPr/>
        </p:nvSpPr>
        <p:spPr>
          <a:xfrm>
            <a:off x="5211720" y="4267080"/>
            <a:ext cx="128520" cy="128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4640" bIns="446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8" name=""/>
          <p:cNvSpPr/>
          <p:nvPr/>
        </p:nvSpPr>
        <p:spPr>
          <a:xfrm>
            <a:off x="3253320" y="5453280"/>
            <a:ext cx="478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9" name=""/>
          <p:cNvSpPr/>
          <p:nvPr/>
        </p:nvSpPr>
        <p:spPr>
          <a:xfrm>
            <a:off x="2946240" y="4788000"/>
            <a:ext cx="1117800" cy="0"/>
          </a:xfrm>
          <a:prstGeom prst="line">
            <a:avLst/>
          </a:prstGeom>
          <a:ln w="12600">
            <a:solidFill>
              <a:srgbClr val="000000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0" name=""/>
          <p:cNvSpPr/>
          <p:nvPr/>
        </p:nvSpPr>
        <p:spPr>
          <a:xfrm>
            <a:off x="2386080" y="5726160"/>
            <a:ext cx="557280" cy="0"/>
          </a:xfrm>
          <a:prstGeom prst="line">
            <a:avLst/>
          </a:prstGeom>
          <a:ln w="1260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1" name=""/>
          <p:cNvSpPr/>
          <p:nvPr/>
        </p:nvSpPr>
        <p:spPr>
          <a:xfrm rot="20980800">
            <a:off x="2962440" y="4063680"/>
            <a:ext cx="1095120" cy="176040"/>
          </a:xfrm>
          <a:custGeom>
            <a:avLst/>
            <a:gdLst/>
            <a:ahLst/>
            <a:rect l="l" t="t" r="r" b="b"/>
            <a:pathLst>
              <a:path w="702" h="176">
                <a:moveTo>
                  <a:pt x="0" y="2"/>
                </a:moveTo>
                <a:lnTo>
                  <a:pt x="64" y="174"/>
                </a:lnTo>
                <a:lnTo>
                  <a:pt x="138" y="0"/>
                </a:lnTo>
                <a:lnTo>
                  <a:pt x="210" y="174"/>
                </a:lnTo>
                <a:lnTo>
                  <a:pt x="276" y="0"/>
                </a:lnTo>
                <a:lnTo>
                  <a:pt x="346" y="176"/>
                </a:lnTo>
                <a:lnTo>
                  <a:pt x="406" y="0"/>
                </a:lnTo>
                <a:lnTo>
                  <a:pt x="472" y="174"/>
                </a:lnTo>
                <a:lnTo>
                  <a:pt x="524" y="0"/>
                </a:lnTo>
                <a:lnTo>
                  <a:pt x="586" y="174"/>
                </a:lnTo>
                <a:lnTo>
                  <a:pt x="638" y="0"/>
                </a:lnTo>
                <a:lnTo>
                  <a:pt x="702" y="176"/>
                </a:lnTo>
              </a:path>
            </a:pathLst>
          </a:custGeom>
          <a:noFill/>
          <a:ln w="38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2" name=""/>
          <p:cNvSpPr/>
          <p:nvPr/>
        </p:nvSpPr>
        <p:spPr>
          <a:xfrm>
            <a:off x="2888640" y="1377000"/>
            <a:ext cx="12477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Over $1 Billion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3" name=""/>
          <p:cNvSpPr/>
          <p:nvPr/>
        </p:nvSpPr>
        <p:spPr>
          <a:xfrm>
            <a:off x="3325680" y="78120"/>
            <a:ext cx="365292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Content Services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Second Quarter Activity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84" name="sisco" descr=""/>
          <p:cNvPicPr/>
          <p:nvPr/>
        </p:nvPicPr>
        <p:blipFill>
          <a:blip r:embed="rId1"/>
          <a:srcRect l="79700" t="0" r="0" b="0"/>
          <a:stretch/>
        </p:blipFill>
        <p:spPr>
          <a:xfrm>
            <a:off x="5446800" y="5168880"/>
            <a:ext cx="1158840" cy="7477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85" name=""/>
          <p:cNvSpPr/>
          <p:nvPr/>
        </p:nvSpPr>
        <p:spPr>
          <a:xfrm>
            <a:off x="5278320" y="1230480"/>
            <a:ext cx="4540320" cy="50209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86" name="webfn" descr=""/>
          <p:cNvPicPr/>
          <p:nvPr/>
        </p:nvPicPr>
        <p:blipFill>
          <a:blip r:embed="rId2">
            <a:lum bright="12000"/>
          </a:blip>
          <a:stretch/>
        </p:blipFill>
        <p:spPr>
          <a:xfrm>
            <a:off x="8008920" y="1860480"/>
            <a:ext cx="1665360" cy="17002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87" name=""/>
          <p:cNvSpPr/>
          <p:nvPr/>
        </p:nvSpPr>
        <p:spPr>
          <a:xfrm>
            <a:off x="5278320" y="1212840"/>
            <a:ext cx="4546800" cy="39060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8" name=""/>
          <p:cNvSpPr/>
          <p:nvPr/>
        </p:nvSpPr>
        <p:spPr>
          <a:xfrm>
            <a:off x="6296040" y="1226520"/>
            <a:ext cx="294336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Enterprises and ASPs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89" name="protrader" descr=""/>
          <p:cNvPicPr/>
          <p:nvPr/>
        </p:nvPicPr>
        <p:blipFill>
          <a:blip r:embed="rId3"/>
          <a:srcRect l="45001" t="22242" r="0" b="27976"/>
          <a:stretch/>
        </p:blipFill>
        <p:spPr>
          <a:xfrm>
            <a:off x="5691240" y="4761000"/>
            <a:ext cx="2341440" cy="2966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90" name="activate%20logo" descr=""/>
          <p:cNvPicPr/>
          <p:nvPr/>
        </p:nvPicPr>
        <p:blipFill>
          <a:blip r:embed="rId4"/>
          <a:srcRect l="34500" t="0" r="0" b="0"/>
          <a:stretch/>
        </p:blipFill>
        <p:spPr>
          <a:xfrm>
            <a:off x="6799320" y="5419800"/>
            <a:ext cx="1603440" cy="3808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91" name="picturetel" descr=""/>
          <p:cNvPicPr/>
          <p:nvPr/>
        </p:nvPicPr>
        <p:blipFill>
          <a:blip r:embed="rId5">
            <a:lum contrast="20000"/>
          </a:blip>
          <a:srcRect l="3573" t="4139" r="5303" b="1936"/>
          <a:stretch/>
        </p:blipFill>
        <p:spPr>
          <a:xfrm>
            <a:off x="8601120" y="5256360"/>
            <a:ext cx="685800" cy="6094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8992" name=""/>
          <p:cNvSpPr/>
          <p:nvPr/>
        </p:nvSpPr>
        <p:spPr>
          <a:xfrm>
            <a:off x="2928960" y="4165560"/>
            <a:ext cx="1749240" cy="3920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8993" name="circle2" descr=""/>
          <p:cNvPicPr/>
          <p:nvPr/>
        </p:nvPicPr>
        <p:blipFill>
          <a:blip r:embed="rId6">
            <a:lum contrast="20000"/>
          </a:blip>
          <a:srcRect l="4350" t="4442" r="5487" b="1212"/>
          <a:stretch/>
        </p:blipFill>
        <p:spPr>
          <a:xfrm>
            <a:off x="3287880" y="2933640"/>
            <a:ext cx="1091880" cy="11145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94" name="atom%20film" descr=""/>
          <p:cNvPicPr/>
          <p:nvPr/>
        </p:nvPicPr>
        <p:blipFill>
          <a:blip r:embed="rId7">
            <a:lum contrast="18000"/>
          </a:blip>
          <a:stretch/>
        </p:blipFill>
        <p:spPr>
          <a:xfrm>
            <a:off x="776160" y="3267000"/>
            <a:ext cx="1378080" cy="5209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995" name="fusion" descr=""/>
          <p:cNvPicPr/>
          <p:nvPr/>
        </p:nvPicPr>
        <p:blipFill>
          <a:blip r:embed="rId8"/>
          <a:stretch/>
        </p:blipFill>
        <p:spPr>
          <a:xfrm>
            <a:off x="3005280" y="4740120"/>
            <a:ext cx="1519200" cy="3304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8996" name=""/>
          <p:cNvGrpSpPr/>
          <p:nvPr/>
        </p:nvGrpSpPr>
        <p:grpSpPr>
          <a:xfrm>
            <a:off x="1127160" y="4108320"/>
            <a:ext cx="702720" cy="541440"/>
            <a:chOff x="1127160" y="4108320"/>
            <a:chExt cx="702720" cy="541440"/>
          </a:xfrm>
        </p:grpSpPr>
        <p:pic>
          <p:nvPicPr>
            <p:cNvPr id="8997" name="columbia%20tristar" descr=""/>
            <p:cNvPicPr/>
            <p:nvPr/>
          </p:nvPicPr>
          <p:blipFill>
            <a:blip r:embed="rId9"/>
            <a:stretch/>
          </p:blipFill>
          <p:spPr>
            <a:xfrm>
              <a:off x="1484640" y="4108320"/>
              <a:ext cx="345240" cy="5389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998" name="logolady" descr=""/>
            <p:cNvPicPr/>
            <p:nvPr/>
          </p:nvPicPr>
          <p:blipFill>
            <a:blip r:embed="rId10"/>
            <a:stretch/>
          </p:blipFill>
          <p:spPr>
            <a:xfrm>
              <a:off x="1127160" y="4110480"/>
              <a:ext cx="357480" cy="53928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8999" name=""/>
          <p:cNvSpPr/>
          <p:nvPr/>
        </p:nvSpPr>
        <p:spPr>
          <a:xfrm>
            <a:off x="2662200" y="3519360"/>
            <a:ext cx="184320" cy="45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0" name=""/>
          <p:cNvSpPr/>
          <p:nvPr/>
        </p:nvSpPr>
        <p:spPr>
          <a:xfrm>
            <a:off x="514440" y="1212840"/>
            <a:ext cx="4540320" cy="50212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1" name=""/>
          <p:cNvSpPr/>
          <p:nvPr/>
        </p:nvSpPr>
        <p:spPr>
          <a:xfrm>
            <a:off x="512640" y="1197000"/>
            <a:ext cx="4546800" cy="38880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2" name=""/>
          <p:cNvSpPr/>
          <p:nvPr/>
        </p:nvSpPr>
        <p:spPr>
          <a:xfrm>
            <a:off x="1575000" y="1221480"/>
            <a:ext cx="216216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Content Providers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003" name="stream%20search" descr=""/>
          <p:cNvPicPr/>
          <p:nvPr/>
        </p:nvPicPr>
        <p:blipFill>
          <a:blip r:embed="rId11"/>
          <a:stretch/>
        </p:blipFill>
        <p:spPr>
          <a:xfrm>
            <a:off x="611280" y="5005440"/>
            <a:ext cx="2030400" cy="5335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04" name="media1st" descr=""/>
          <p:cNvPicPr/>
          <p:nvPr/>
        </p:nvPicPr>
        <p:blipFill>
          <a:blip r:embed="rId12"/>
          <a:stretch/>
        </p:blipFill>
        <p:spPr>
          <a:xfrm>
            <a:off x="2984400" y="4203720"/>
            <a:ext cx="1666800" cy="33336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9005" name=""/>
          <p:cNvSpPr/>
          <p:nvPr/>
        </p:nvSpPr>
        <p:spPr>
          <a:xfrm>
            <a:off x="770040" y="4640760"/>
            <a:ext cx="13917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Arial"/>
              </a:rPr>
              <a:t>Columbia Tristar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006" name="1414c" descr=""/>
          <p:cNvPicPr/>
          <p:nvPr/>
        </p:nvPicPr>
        <p:blipFill>
          <a:blip r:embed="rId13"/>
          <a:stretch/>
        </p:blipFill>
        <p:spPr>
          <a:xfrm>
            <a:off x="8339040" y="4591080"/>
            <a:ext cx="1128960" cy="4716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07" name="caliber" descr=""/>
          <p:cNvPicPr/>
          <p:nvPr/>
        </p:nvPicPr>
        <p:blipFill>
          <a:blip r:embed="rId14"/>
          <a:stretch/>
        </p:blipFill>
        <p:spPr>
          <a:xfrm>
            <a:off x="6081840" y="2484360"/>
            <a:ext cx="1253880" cy="5526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08" name="i2" descr=""/>
          <p:cNvPicPr/>
          <p:nvPr/>
        </p:nvPicPr>
        <p:blipFill>
          <a:blip r:embed="rId15"/>
          <a:stretch/>
        </p:blipFill>
        <p:spPr>
          <a:xfrm>
            <a:off x="5715000" y="1682640"/>
            <a:ext cx="1916280" cy="773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09" name="GALAXYONLINE" descr=""/>
          <p:cNvPicPr/>
          <p:nvPr/>
        </p:nvPicPr>
        <p:blipFill>
          <a:blip r:embed="rId16"/>
          <a:stretch/>
        </p:blipFill>
        <p:spPr>
          <a:xfrm>
            <a:off x="830160" y="5562720"/>
            <a:ext cx="1382760" cy="6206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10" name="SAVVIS" descr=""/>
          <p:cNvPicPr/>
          <p:nvPr/>
        </p:nvPicPr>
        <p:blipFill>
          <a:blip r:embed="rId17"/>
          <a:stretch/>
        </p:blipFill>
        <p:spPr>
          <a:xfrm>
            <a:off x="7192800" y="3728880"/>
            <a:ext cx="2428920" cy="719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11" name="vectrix" descr=""/>
          <p:cNvPicPr/>
          <p:nvPr/>
        </p:nvPicPr>
        <p:blipFill>
          <a:blip r:embed="rId18"/>
          <a:stretch/>
        </p:blipFill>
        <p:spPr>
          <a:xfrm>
            <a:off x="5899320" y="3189240"/>
            <a:ext cx="1616040" cy="3049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12" name="Graphic1" descr=""/>
          <p:cNvPicPr/>
          <p:nvPr/>
        </p:nvPicPr>
        <p:blipFill>
          <a:blip r:embed="rId19"/>
          <a:stretch/>
        </p:blipFill>
        <p:spPr>
          <a:xfrm>
            <a:off x="1736640" y="1692360"/>
            <a:ext cx="2135160" cy="13618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13" name="sun_micro%20for%20black" descr=""/>
          <p:cNvPicPr/>
          <p:nvPr/>
        </p:nvPicPr>
        <p:blipFill>
          <a:blip r:embed="rId20"/>
          <a:stretch/>
        </p:blipFill>
        <p:spPr>
          <a:xfrm>
            <a:off x="5546880" y="3778200"/>
            <a:ext cx="1515960" cy="652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9014" name="village_boys" descr=""/>
          <p:cNvPicPr/>
          <p:nvPr/>
        </p:nvPicPr>
        <p:blipFill>
          <a:blip r:embed="rId21"/>
          <a:stretch/>
        </p:blipFill>
        <p:spPr>
          <a:xfrm>
            <a:off x="2670120" y="5303880"/>
            <a:ext cx="2271600" cy="75708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"/>
          <p:cNvSpPr/>
          <p:nvPr/>
        </p:nvSpPr>
        <p:spPr>
          <a:xfrm>
            <a:off x="2607480" y="276120"/>
            <a:ext cx="5071680" cy="1008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Services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What’s Next?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" name=""/>
          <p:cNvSpPr/>
          <p:nvPr/>
        </p:nvSpPr>
        <p:spPr>
          <a:xfrm>
            <a:off x="847800" y="1838160"/>
            <a:ext cx="8993160" cy="504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Create market for Metropolitan TDM Bandwidth leveraging the EBS Metro Connectivity required to deploy Pooling Points 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Develop IP Bandwidth Trading capabilities 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Utilize Blockbuster momentum, Bandwidth Trading Story &amp; Quality Services to develop TV Network relationships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Leverage existing EBS Fiber facilities to accelerate market for TDM  &amp; IP bandwidth via Pooling Points with Content Delivery Networks 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" name=""/>
          <p:cNvSpPr/>
          <p:nvPr/>
        </p:nvSpPr>
        <p:spPr>
          <a:xfrm>
            <a:off x="649440" y="2039760"/>
            <a:ext cx="139680" cy="140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" name=""/>
          <p:cNvSpPr/>
          <p:nvPr/>
        </p:nvSpPr>
        <p:spPr>
          <a:xfrm>
            <a:off x="649440" y="3471840"/>
            <a:ext cx="139680" cy="1396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" name=""/>
          <p:cNvSpPr/>
          <p:nvPr/>
        </p:nvSpPr>
        <p:spPr>
          <a:xfrm>
            <a:off x="649440" y="4255920"/>
            <a:ext cx="139680" cy="140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" name=""/>
          <p:cNvSpPr/>
          <p:nvPr/>
        </p:nvSpPr>
        <p:spPr>
          <a:xfrm>
            <a:off x="665280" y="5749920"/>
            <a:ext cx="139680" cy="1396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"/>
          <p:cNvSpPr/>
          <p:nvPr/>
        </p:nvSpPr>
        <p:spPr>
          <a:xfrm>
            <a:off x="1273320" y="609480"/>
            <a:ext cx="7543800" cy="7621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00cc99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" name=""/>
          <p:cNvSpPr/>
          <p:nvPr/>
        </p:nvSpPr>
        <p:spPr>
          <a:xfrm>
            <a:off x="1457280" y="9144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" name=""/>
          <p:cNvSpPr/>
          <p:nvPr/>
        </p:nvSpPr>
        <p:spPr>
          <a:xfrm>
            <a:off x="8572680" y="99072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" name=""/>
          <p:cNvSpPr/>
          <p:nvPr/>
        </p:nvSpPr>
        <p:spPr>
          <a:xfrm>
            <a:off x="7115040" y="1219320"/>
            <a:ext cx="17172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" name=""/>
          <p:cNvSpPr/>
          <p:nvPr/>
        </p:nvSpPr>
        <p:spPr>
          <a:xfrm>
            <a:off x="5229360" y="11430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" name=""/>
          <p:cNvSpPr/>
          <p:nvPr/>
        </p:nvSpPr>
        <p:spPr>
          <a:xfrm>
            <a:off x="2743200" y="11430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" name=""/>
          <p:cNvSpPr/>
          <p:nvPr/>
        </p:nvSpPr>
        <p:spPr>
          <a:xfrm>
            <a:off x="6600960" y="53352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" name=""/>
          <p:cNvSpPr/>
          <p:nvPr/>
        </p:nvSpPr>
        <p:spPr>
          <a:xfrm>
            <a:off x="3857760" y="60948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" name=""/>
          <p:cNvSpPr/>
          <p:nvPr/>
        </p:nvSpPr>
        <p:spPr>
          <a:xfrm>
            <a:off x="85680" y="6858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" name=""/>
          <p:cNvSpPr/>
          <p:nvPr/>
        </p:nvSpPr>
        <p:spPr>
          <a:xfrm>
            <a:off x="246240" y="544680"/>
            <a:ext cx="122256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Streaming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" name=""/>
          <p:cNvSpPr/>
          <p:nvPr/>
        </p:nvSpPr>
        <p:spPr>
          <a:xfrm>
            <a:off x="1542960" y="1143000"/>
            <a:ext cx="171720" cy="9907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" name=""/>
          <p:cNvSpPr/>
          <p:nvPr/>
        </p:nvSpPr>
        <p:spPr>
          <a:xfrm flipV="1">
            <a:off x="2657520" y="1371240"/>
            <a:ext cx="85680" cy="3049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" name=""/>
          <p:cNvSpPr/>
          <p:nvPr/>
        </p:nvSpPr>
        <p:spPr>
          <a:xfrm flipH="1" flipV="1">
            <a:off x="3943440" y="762120"/>
            <a:ext cx="85680" cy="167616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" name=""/>
          <p:cNvSpPr/>
          <p:nvPr/>
        </p:nvSpPr>
        <p:spPr>
          <a:xfrm flipV="1">
            <a:off x="5057640" y="1218960"/>
            <a:ext cx="343080" cy="53316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2" name=""/>
          <p:cNvSpPr/>
          <p:nvPr/>
        </p:nvSpPr>
        <p:spPr>
          <a:xfrm flipH="1" flipV="1">
            <a:off x="6686640" y="685440"/>
            <a:ext cx="171360" cy="16002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" name=""/>
          <p:cNvSpPr/>
          <p:nvPr/>
        </p:nvSpPr>
        <p:spPr>
          <a:xfrm flipH="1" flipV="1">
            <a:off x="7201080" y="1371600"/>
            <a:ext cx="85680" cy="38088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" name=""/>
          <p:cNvSpPr/>
          <p:nvPr/>
        </p:nvSpPr>
        <p:spPr>
          <a:xfrm flipH="1" flipV="1">
            <a:off x="8744040" y="1143000"/>
            <a:ext cx="171360" cy="9144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5" name=""/>
          <p:cNvSpPr/>
          <p:nvPr/>
        </p:nvSpPr>
        <p:spPr>
          <a:xfrm>
            <a:off x="3433680" y="722160"/>
            <a:ext cx="3758040" cy="520920"/>
          </a:xfrm>
          <a:prstGeom prst="rect">
            <a:avLst/>
          </a:prstGeom>
          <a:solidFill>
            <a:srgbClr val="ffffff"/>
          </a:solidFill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TV  Networks and Content Delivery Networks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buy IP services from EBS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6" name=""/>
          <p:cNvSpPr/>
          <p:nvPr/>
        </p:nvSpPr>
        <p:spPr>
          <a:xfrm>
            <a:off x="1047600" y="11160"/>
            <a:ext cx="820188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EBS Creates Revenues from different types of Bandwidth and Services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" name=""/>
          <p:cNvSpPr/>
          <p:nvPr/>
        </p:nvSpPr>
        <p:spPr>
          <a:xfrm flipH="1">
            <a:off x="1501560" y="2298600"/>
            <a:ext cx="298440" cy="13050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8" name=""/>
          <p:cNvSpPr/>
          <p:nvPr/>
        </p:nvSpPr>
        <p:spPr>
          <a:xfrm flipH="1">
            <a:off x="1542960" y="1905120"/>
            <a:ext cx="102888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" name=""/>
          <p:cNvSpPr/>
          <p:nvPr/>
        </p:nvSpPr>
        <p:spPr>
          <a:xfrm flipH="1">
            <a:off x="3772080" y="2438280"/>
            <a:ext cx="257040" cy="16765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" name=""/>
          <p:cNvSpPr/>
          <p:nvPr/>
        </p:nvSpPr>
        <p:spPr>
          <a:xfrm flipH="1">
            <a:off x="4114440" y="1905120"/>
            <a:ext cx="94284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" name=""/>
          <p:cNvSpPr/>
          <p:nvPr/>
        </p:nvSpPr>
        <p:spPr>
          <a:xfrm flipH="1">
            <a:off x="6600960" y="2514600"/>
            <a:ext cx="342720" cy="16765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" name=""/>
          <p:cNvSpPr/>
          <p:nvPr/>
        </p:nvSpPr>
        <p:spPr>
          <a:xfrm flipH="1">
            <a:off x="6600600" y="1905120"/>
            <a:ext cx="85716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" name=""/>
          <p:cNvSpPr/>
          <p:nvPr/>
        </p:nvSpPr>
        <p:spPr>
          <a:xfrm>
            <a:off x="8915400" y="2209680"/>
            <a:ext cx="85680" cy="193068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" name=""/>
          <p:cNvGrpSpPr/>
          <p:nvPr/>
        </p:nvGrpSpPr>
        <p:grpSpPr>
          <a:xfrm>
            <a:off x="195120" y="1843200"/>
            <a:ext cx="9815760" cy="985320"/>
            <a:chOff x="195120" y="1843200"/>
            <a:chExt cx="9815760" cy="985320"/>
          </a:xfrm>
        </p:grpSpPr>
        <p:sp>
          <p:nvSpPr>
            <p:cNvPr id="35" name=""/>
            <p:cNvSpPr/>
            <p:nvPr/>
          </p:nvSpPr>
          <p:spPr>
            <a:xfrm>
              <a:off x="1309680" y="1843200"/>
              <a:ext cx="7543800" cy="76176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gradFill rotWithShape="0">
              <a:gsLst>
                <a:gs pos="0">
                  <a:srgbClr val="465e00"/>
                </a:gs>
                <a:gs pos="50000">
                  <a:srgbClr val="99cc00"/>
                </a:gs>
                <a:gs pos="100000">
                  <a:srgbClr val="465e00"/>
                </a:gs>
              </a:gsLst>
              <a:lin ang="5400000"/>
            </a:gradFill>
            <a:ln w="3240">
              <a:solidFill>
                <a:srgbClr val="005819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" name=""/>
            <p:cNvSpPr/>
            <p:nvPr/>
          </p:nvSpPr>
          <p:spPr>
            <a:xfrm>
              <a:off x="1652400" y="230040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" name=""/>
            <p:cNvSpPr/>
            <p:nvPr/>
          </p:nvSpPr>
          <p:spPr>
            <a:xfrm>
              <a:off x="8767800" y="214776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" name=""/>
            <p:cNvSpPr/>
            <p:nvPr/>
          </p:nvSpPr>
          <p:spPr>
            <a:xfrm>
              <a:off x="6796080" y="252900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" name=""/>
            <p:cNvSpPr/>
            <p:nvPr/>
          </p:nvSpPr>
          <p:spPr>
            <a:xfrm>
              <a:off x="3967200" y="245268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" name=""/>
            <p:cNvSpPr/>
            <p:nvPr/>
          </p:nvSpPr>
          <p:spPr>
            <a:xfrm>
              <a:off x="280800" y="191916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" name=""/>
            <p:cNvSpPr/>
            <p:nvPr/>
          </p:nvSpPr>
          <p:spPr>
            <a:xfrm>
              <a:off x="7224840" y="184320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" name=""/>
            <p:cNvSpPr/>
            <p:nvPr/>
          </p:nvSpPr>
          <p:spPr>
            <a:xfrm>
              <a:off x="4995720" y="184320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" name=""/>
            <p:cNvSpPr/>
            <p:nvPr/>
          </p:nvSpPr>
          <p:spPr>
            <a:xfrm>
              <a:off x="2509920" y="191916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" name=""/>
            <p:cNvSpPr/>
            <p:nvPr/>
          </p:nvSpPr>
          <p:spPr>
            <a:xfrm>
              <a:off x="507960" y="1881360"/>
              <a:ext cx="866880" cy="36828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Router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" name=""/>
            <p:cNvSpPr/>
            <p:nvPr/>
          </p:nvSpPr>
          <p:spPr>
            <a:xfrm flipV="1">
              <a:off x="1824120" y="2071800"/>
              <a:ext cx="68580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" name=""/>
            <p:cNvSpPr/>
            <p:nvPr/>
          </p:nvSpPr>
          <p:spPr>
            <a:xfrm>
              <a:off x="1824120" y="2376360"/>
              <a:ext cx="2143080" cy="1526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" name=""/>
            <p:cNvSpPr/>
            <p:nvPr/>
          </p:nvSpPr>
          <p:spPr>
            <a:xfrm flipV="1">
              <a:off x="1824120" y="1995480"/>
              <a:ext cx="317160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" name=""/>
            <p:cNvSpPr/>
            <p:nvPr/>
          </p:nvSpPr>
          <p:spPr>
            <a:xfrm flipV="1">
              <a:off x="1909800" y="1995480"/>
              <a:ext cx="531504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" name=""/>
            <p:cNvSpPr/>
            <p:nvPr/>
          </p:nvSpPr>
          <p:spPr>
            <a:xfrm flipV="1">
              <a:off x="1909800" y="2147400"/>
              <a:ext cx="685800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" name=""/>
            <p:cNvSpPr/>
            <p:nvPr/>
          </p:nvSpPr>
          <p:spPr>
            <a:xfrm>
              <a:off x="1995480" y="2452680"/>
              <a:ext cx="488628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" name=""/>
            <p:cNvSpPr/>
            <p:nvPr/>
          </p:nvSpPr>
          <p:spPr>
            <a:xfrm>
              <a:off x="2681280" y="2071800"/>
              <a:ext cx="145728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2" name=""/>
            <p:cNvSpPr/>
            <p:nvPr/>
          </p:nvSpPr>
          <p:spPr>
            <a:xfrm flipV="1">
              <a:off x="2766960" y="1919160"/>
              <a:ext cx="2143080" cy="1526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" name=""/>
            <p:cNvSpPr/>
            <p:nvPr/>
          </p:nvSpPr>
          <p:spPr>
            <a:xfrm>
              <a:off x="2852640" y="1995480"/>
              <a:ext cx="4114800" cy="6858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" name=""/>
            <p:cNvSpPr/>
            <p:nvPr/>
          </p:nvSpPr>
          <p:spPr>
            <a:xfrm>
              <a:off x="2681280" y="1919160"/>
              <a:ext cx="608652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" name=""/>
            <p:cNvSpPr/>
            <p:nvPr/>
          </p:nvSpPr>
          <p:spPr>
            <a:xfrm>
              <a:off x="5253120" y="1995480"/>
              <a:ext cx="3600360" cy="30492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6" name=""/>
            <p:cNvSpPr/>
            <p:nvPr/>
          </p:nvSpPr>
          <p:spPr>
            <a:xfrm>
              <a:off x="5253120" y="1919160"/>
              <a:ext cx="1628640" cy="6098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" name=""/>
            <p:cNvSpPr/>
            <p:nvPr/>
          </p:nvSpPr>
          <p:spPr>
            <a:xfrm flipH="1">
              <a:off x="4223880" y="1995480"/>
              <a:ext cx="77148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" name=""/>
            <p:cNvSpPr/>
            <p:nvPr/>
          </p:nvSpPr>
          <p:spPr>
            <a:xfrm flipH="1">
              <a:off x="2852280" y="1995480"/>
              <a:ext cx="2143080" cy="7632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" name=""/>
            <p:cNvSpPr/>
            <p:nvPr/>
          </p:nvSpPr>
          <p:spPr>
            <a:xfrm>
              <a:off x="7481880" y="1919160"/>
              <a:ext cx="1285920" cy="3812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" name=""/>
            <p:cNvSpPr/>
            <p:nvPr/>
          </p:nvSpPr>
          <p:spPr>
            <a:xfrm flipV="1">
              <a:off x="7053120" y="2376000"/>
              <a:ext cx="162900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" name=""/>
            <p:cNvSpPr/>
            <p:nvPr/>
          </p:nvSpPr>
          <p:spPr>
            <a:xfrm>
              <a:off x="4224240" y="2681280"/>
              <a:ext cx="274320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" name=""/>
            <p:cNvSpPr/>
            <p:nvPr/>
          </p:nvSpPr>
          <p:spPr>
            <a:xfrm>
              <a:off x="1824120" y="2529000"/>
              <a:ext cx="2143080" cy="1522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" name=""/>
            <p:cNvSpPr/>
            <p:nvPr/>
          </p:nvSpPr>
          <p:spPr>
            <a:xfrm>
              <a:off x="5253120" y="1843200"/>
              <a:ext cx="2057400" cy="7596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" name=""/>
            <p:cNvSpPr/>
            <p:nvPr/>
          </p:nvSpPr>
          <p:spPr>
            <a:xfrm>
              <a:off x="7396200" y="1919160"/>
              <a:ext cx="154296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" name=""/>
            <p:cNvSpPr/>
            <p:nvPr/>
          </p:nvSpPr>
          <p:spPr>
            <a:xfrm>
              <a:off x="195120" y="2376360"/>
              <a:ext cx="42876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" name=""/>
            <p:cNvSpPr/>
            <p:nvPr/>
          </p:nvSpPr>
          <p:spPr>
            <a:xfrm>
              <a:off x="593640" y="2185920"/>
              <a:ext cx="942840" cy="64260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TDM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Circuits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" name=""/>
            <p:cNvSpPr/>
            <p:nvPr/>
          </p:nvSpPr>
          <p:spPr>
            <a:xfrm>
              <a:off x="3994200" y="2100240"/>
              <a:ext cx="1629000" cy="36828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Tiered QoS IP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" name=""/>
            <p:cNvSpPr/>
            <p:nvPr/>
          </p:nvSpPr>
          <p:spPr>
            <a:xfrm>
              <a:off x="9067680" y="2033640"/>
              <a:ext cx="943200" cy="36828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Layer 3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" name=""/>
          <p:cNvSpPr/>
          <p:nvPr/>
        </p:nvSpPr>
        <p:spPr>
          <a:xfrm>
            <a:off x="8953560" y="723960"/>
            <a:ext cx="9432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Layer 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" name=""/>
          <p:cNvSpPr/>
          <p:nvPr/>
        </p:nvSpPr>
        <p:spPr>
          <a:xfrm>
            <a:off x="1449360" y="3324240"/>
            <a:ext cx="7543800" cy="7621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466175"/>
              </a:gs>
              <a:gs pos="50000">
                <a:srgbClr val="99d3ff"/>
              </a:gs>
              <a:gs pos="100000">
                <a:srgbClr val="466175"/>
              </a:gs>
            </a:gsLst>
            <a:lin ang="5400000"/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" name=""/>
          <p:cNvGrpSpPr/>
          <p:nvPr/>
        </p:nvGrpSpPr>
        <p:grpSpPr>
          <a:xfrm>
            <a:off x="1447920" y="3784680"/>
            <a:ext cx="7700400" cy="1325520"/>
            <a:chOff x="1447920" y="3784680"/>
            <a:chExt cx="7700400" cy="1325520"/>
          </a:xfrm>
        </p:grpSpPr>
        <p:sp>
          <p:nvSpPr>
            <p:cNvPr id="72" name=""/>
            <p:cNvSpPr/>
            <p:nvPr/>
          </p:nvSpPr>
          <p:spPr>
            <a:xfrm>
              <a:off x="1447920" y="3784680"/>
              <a:ext cx="3848400" cy="1325520"/>
            </a:xfrm>
            <a:custGeom>
              <a:avLst/>
              <a:gdLst/>
              <a:ahLst/>
              <a:rect l="l" t="t" r="r" b="b"/>
              <a:pathLst>
                <a:path w="2155" h="835">
                  <a:moveTo>
                    <a:pt x="1" y="618"/>
                  </a:moveTo>
                  <a:cubicBezTo>
                    <a:pt x="0" y="547"/>
                    <a:pt x="0" y="476"/>
                    <a:pt x="1" y="381"/>
                  </a:cubicBezTo>
                  <a:cubicBezTo>
                    <a:pt x="2" y="286"/>
                    <a:pt x="2" y="96"/>
                    <a:pt x="4" y="48"/>
                  </a:cubicBezTo>
                  <a:cubicBezTo>
                    <a:pt x="6" y="0"/>
                    <a:pt x="2" y="47"/>
                    <a:pt x="16" y="93"/>
                  </a:cubicBezTo>
                  <a:cubicBezTo>
                    <a:pt x="30" y="139"/>
                    <a:pt x="50" y="247"/>
                    <a:pt x="88" y="327"/>
                  </a:cubicBezTo>
                  <a:cubicBezTo>
                    <a:pt x="126" y="407"/>
                    <a:pt x="182" y="498"/>
                    <a:pt x="247" y="573"/>
                  </a:cubicBezTo>
                  <a:cubicBezTo>
                    <a:pt x="312" y="648"/>
                    <a:pt x="398" y="734"/>
                    <a:pt x="478" y="777"/>
                  </a:cubicBezTo>
                  <a:cubicBezTo>
                    <a:pt x="558" y="820"/>
                    <a:pt x="646" y="833"/>
                    <a:pt x="730" y="834"/>
                  </a:cubicBezTo>
                  <a:cubicBezTo>
                    <a:pt x="814" y="835"/>
                    <a:pt x="912" y="821"/>
                    <a:pt x="985" y="783"/>
                  </a:cubicBezTo>
                  <a:cubicBezTo>
                    <a:pt x="1058" y="745"/>
                    <a:pt x="1118" y="668"/>
                    <a:pt x="1171" y="606"/>
                  </a:cubicBezTo>
                  <a:cubicBezTo>
                    <a:pt x="1224" y="544"/>
                    <a:pt x="1269" y="475"/>
                    <a:pt x="1303" y="411"/>
                  </a:cubicBezTo>
                  <a:cubicBezTo>
                    <a:pt x="1337" y="347"/>
                    <a:pt x="1362" y="273"/>
                    <a:pt x="1378" y="222"/>
                  </a:cubicBezTo>
                  <a:cubicBezTo>
                    <a:pt x="1394" y="171"/>
                    <a:pt x="1394" y="131"/>
                    <a:pt x="1399" y="102"/>
                  </a:cubicBezTo>
                  <a:cubicBezTo>
                    <a:pt x="1404" y="73"/>
                    <a:pt x="1406" y="46"/>
                    <a:pt x="1411" y="45"/>
                  </a:cubicBezTo>
                  <a:cubicBezTo>
                    <a:pt x="1416" y="44"/>
                    <a:pt x="1411" y="52"/>
                    <a:pt x="1432" y="96"/>
                  </a:cubicBezTo>
                  <a:cubicBezTo>
                    <a:pt x="1453" y="140"/>
                    <a:pt x="1496" y="245"/>
                    <a:pt x="1540" y="309"/>
                  </a:cubicBezTo>
                  <a:cubicBezTo>
                    <a:pt x="1584" y="373"/>
                    <a:pt x="1637" y="435"/>
                    <a:pt x="1696" y="480"/>
                  </a:cubicBezTo>
                  <a:cubicBezTo>
                    <a:pt x="1755" y="525"/>
                    <a:pt x="1818" y="555"/>
                    <a:pt x="1894" y="582"/>
                  </a:cubicBezTo>
                  <a:cubicBezTo>
                    <a:pt x="1970" y="609"/>
                    <a:pt x="2112" y="635"/>
                    <a:pt x="2155" y="645"/>
                  </a:cubicBezTo>
                </a:path>
              </a:pathLst>
            </a:custGeom>
            <a:noFill/>
            <a:ln w="57240">
              <a:solidFill>
                <a:srgbClr val="ff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" name=""/>
            <p:cNvSpPr/>
            <p:nvPr/>
          </p:nvSpPr>
          <p:spPr>
            <a:xfrm>
              <a:off x="5280120" y="3811680"/>
              <a:ext cx="3868200" cy="992160"/>
            </a:xfrm>
            <a:custGeom>
              <a:avLst/>
              <a:gdLst/>
              <a:ahLst/>
              <a:rect l="l" t="t" r="r" b="b"/>
              <a:pathLst>
                <a:path w="2166" h="625">
                  <a:moveTo>
                    <a:pt x="0" y="625"/>
                  </a:moveTo>
                  <a:cubicBezTo>
                    <a:pt x="90" y="610"/>
                    <a:pt x="178" y="601"/>
                    <a:pt x="255" y="565"/>
                  </a:cubicBezTo>
                  <a:cubicBezTo>
                    <a:pt x="332" y="529"/>
                    <a:pt x="395" y="482"/>
                    <a:pt x="459" y="409"/>
                  </a:cubicBezTo>
                  <a:cubicBezTo>
                    <a:pt x="523" y="336"/>
                    <a:pt x="599" y="190"/>
                    <a:pt x="639" y="124"/>
                  </a:cubicBezTo>
                  <a:cubicBezTo>
                    <a:pt x="679" y="58"/>
                    <a:pt x="683" y="22"/>
                    <a:pt x="701" y="11"/>
                  </a:cubicBezTo>
                  <a:cubicBezTo>
                    <a:pt x="719" y="0"/>
                    <a:pt x="720" y="24"/>
                    <a:pt x="748" y="58"/>
                  </a:cubicBezTo>
                  <a:cubicBezTo>
                    <a:pt x="776" y="92"/>
                    <a:pt x="814" y="163"/>
                    <a:pt x="872" y="214"/>
                  </a:cubicBezTo>
                  <a:cubicBezTo>
                    <a:pt x="930" y="265"/>
                    <a:pt x="998" y="327"/>
                    <a:pt x="1098" y="362"/>
                  </a:cubicBezTo>
                  <a:cubicBezTo>
                    <a:pt x="1198" y="397"/>
                    <a:pt x="1330" y="434"/>
                    <a:pt x="1470" y="421"/>
                  </a:cubicBezTo>
                  <a:cubicBezTo>
                    <a:pt x="1610" y="408"/>
                    <a:pt x="1836" y="342"/>
                    <a:pt x="1940" y="284"/>
                  </a:cubicBezTo>
                  <a:cubicBezTo>
                    <a:pt x="2044" y="226"/>
                    <a:pt x="2058" y="104"/>
                    <a:pt x="2094" y="70"/>
                  </a:cubicBezTo>
                  <a:cubicBezTo>
                    <a:pt x="2130" y="36"/>
                    <a:pt x="2142" y="35"/>
                    <a:pt x="2154" y="82"/>
                  </a:cubicBezTo>
                  <a:cubicBezTo>
                    <a:pt x="2166" y="129"/>
                    <a:pt x="2166" y="268"/>
                    <a:pt x="2166" y="354"/>
                  </a:cubicBezTo>
                  <a:cubicBezTo>
                    <a:pt x="2166" y="440"/>
                    <a:pt x="2156" y="550"/>
                    <a:pt x="2154" y="601"/>
                  </a:cubicBezTo>
                </a:path>
              </a:pathLst>
            </a:custGeom>
            <a:noFill/>
            <a:ln w="57240">
              <a:solidFill>
                <a:srgbClr val="ff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4" name=""/>
          <p:cNvGrpSpPr/>
          <p:nvPr/>
        </p:nvGrpSpPr>
        <p:grpSpPr>
          <a:xfrm>
            <a:off x="2432160" y="5238720"/>
            <a:ext cx="925200" cy="250920"/>
            <a:chOff x="2432160" y="5238720"/>
            <a:chExt cx="925200" cy="250920"/>
          </a:xfrm>
        </p:grpSpPr>
        <p:sp>
          <p:nvSpPr>
            <p:cNvPr id="75" name=""/>
            <p:cNvSpPr/>
            <p:nvPr/>
          </p:nvSpPr>
          <p:spPr>
            <a:xfrm>
              <a:off x="2451960" y="5256360"/>
              <a:ext cx="905400" cy="23328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2" y="108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29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6" y="140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0"/>
                  </a:lnTo>
                  <a:lnTo>
                    <a:pt x="291" y="144"/>
                  </a:lnTo>
                  <a:lnTo>
                    <a:pt x="306" y="147"/>
                  </a:lnTo>
                  <a:lnTo>
                    <a:pt x="320" y="147"/>
                  </a:lnTo>
                  <a:lnTo>
                    <a:pt x="334" y="147"/>
                  </a:lnTo>
                  <a:lnTo>
                    <a:pt x="352" y="147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29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08"/>
                  </a:lnTo>
                  <a:lnTo>
                    <a:pt x="442" y="111"/>
                  </a:lnTo>
                  <a:lnTo>
                    <a:pt x="453" y="111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97"/>
                  </a:lnTo>
                  <a:lnTo>
                    <a:pt x="496" y="93"/>
                  </a:lnTo>
                  <a:lnTo>
                    <a:pt x="500" y="86"/>
                  </a:lnTo>
                  <a:lnTo>
                    <a:pt x="504" y="79"/>
                  </a:lnTo>
                  <a:lnTo>
                    <a:pt x="507" y="72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47"/>
                  </a:lnTo>
                  <a:lnTo>
                    <a:pt x="482" y="43"/>
                  </a:lnTo>
                  <a:lnTo>
                    <a:pt x="475" y="39"/>
                  </a:lnTo>
                  <a:lnTo>
                    <a:pt x="464" y="39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36"/>
                  </a:lnTo>
                  <a:lnTo>
                    <a:pt x="424" y="29"/>
                  </a:lnTo>
                  <a:lnTo>
                    <a:pt x="414" y="21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3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3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4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3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1"/>
                  </a:lnTo>
                  <a:lnTo>
                    <a:pt x="82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9"/>
                  </a:lnTo>
                  <a:lnTo>
                    <a:pt x="28" y="39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97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76" name=""/>
            <p:cNvGrpSpPr/>
            <p:nvPr/>
          </p:nvGrpSpPr>
          <p:grpSpPr>
            <a:xfrm>
              <a:off x="2432160" y="5238720"/>
              <a:ext cx="912240" cy="239760"/>
              <a:chOff x="2432160" y="5238720"/>
              <a:chExt cx="912240" cy="239760"/>
            </a:xfrm>
          </p:grpSpPr>
          <p:sp>
            <p:nvSpPr>
              <p:cNvPr id="77" name=""/>
              <p:cNvSpPr/>
              <p:nvPr/>
            </p:nvSpPr>
            <p:spPr>
              <a:xfrm>
                <a:off x="2432160" y="5473800"/>
                <a:ext cx="91224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" name=""/>
              <p:cNvSpPr/>
              <p:nvPr/>
            </p:nvSpPr>
            <p:spPr>
              <a:xfrm>
                <a:off x="2432160" y="523872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" name=""/>
              <p:cNvSpPr/>
              <p:nvPr/>
            </p:nvSpPr>
            <p:spPr>
              <a:xfrm>
                <a:off x="3332160" y="523872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" name=""/>
              <p:cNvSpPr/>
              <p:nvPr/>
            </p:nvSpPr>
            <p:spPr>
              <a:xfrm>
                <a:off x="2437560" y="523872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" name=""/>
              <p:cNvSpPr/>
              <p:nvPr/>
            </p:nvSpPr>
            <p:spPr>
              <a:xfrm>
                <a:off x="3324600" y="523872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" name=""/>
              <p:cNvSpPr/>
              <p:nvPr/>
            </p:nvSpPr>
            <p:spPr>
              <a:xfrm>
                <a:off x="2444400" y="523872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" name=""/>
              <p:cNvSpPr/>
              <p:nvPr/>
            </p:nvSpPr>
            <p:spPr>
              <a:xfrm>
                <a:off x="2444400" y="546732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" name=""/>
              <p:cNvSpPr/>
              <p:nvPr/>
            </p:nvSpPr>
            <p:spPr>
              <a:xfrm>
                <a:off x="2444400" y="524520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" name=""/>
              <p:cNvSpPr/>
              <p:nvPr/>
            </p:nvSpPr>
            <p:spPr>
              <a:xfrm>
                <a:off x="3312000" y="524520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" name=""/>
              <p:cNvSpPr/>
              <p:nvPr/>
            </p:nvSpPr>
            <p:spPr>
              <a:xfrm>
                <a:off x="2457000" y="5245200"/>
                <a:ext cx="720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" name=""/>
              <p:cNvSpPr/>
              <p:nvPr/>
            </p:nvSpPr>
            <p:spPr>
              <a:xfrm>
                <a:off x="3305160" y="524520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" name=""/>
              <p:cNvSpPr/>
              <p:nvPr/>
            </p:nvSpPr>
            <p:spPr>
              <a:xfrm>
                <a:off x="2464200" y="5245200"/>
                <a:ext cx="8406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" name=""/>
              <p:cNvSpPr/>
              <p:nvPr/>
            </p:nvSpPr>
            <p:spPr>
              <a:xfrm>
                <a:off x="2464200" y="546084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" name=""/>
              <p:cNvSpPr/>
              <p:nvPr/>
            </p:nvSpPr>
            <p:spPr>
              <a:xfrm>
                <a:off x="2464200" y="524988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" name=""/>
              <p:cNvSpPr/>
              <p:nvPr/>
            </p:nvSpPr>
            <p:spPr>
              <a:xfrm>
                <a:off x="3292560" y="524988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" name=""/>
              <p:cNvSpPr/>
              <p:nvPr/>
            </p:nvSpPr>
            <p:spPr>
              <a:xfrm>
                <a:off x="2476800" y="524988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" name=""/>
              <p:cNvSpPr/>
              <p:nvPr/>
            </p:nvSpPr>
            <p:spPr>
              <a:xfrm>
                <a:off x="3287520" y="524988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" name=""/>
              <p:cNvSpPr/>
              <p:nvPr/>
            </p:nvSpPr>
            <p:spPr>
              <a:xfrm>
                <a:off x="2483640" y="5249880"/>
                <a:ext cx="80352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" name=""/>
              <p:cNvSpPr/>
              <p:nvPr/>
            </p:nvSpPr>
            <p:spPr>
              <a:xfrm>
                <a:off x="2483640" y="5456160"/>
                <a:ext cx="80352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" name=""/>
              <p:cNvSpPr/>
              <p:nvPr/>
            </p:nvSpPr>
            <p:spPr>
              <a:xfrm>
                <a:off x="2483640" y="525636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" name=""/>
              <p:cNvSpPr/>
              <p:nvPr/>
            </p:nvSpPr>
            <p:spPr>
              <a:xfrm>
                <a:off x="3272760" y="5256360"/>
                <a:ext cx="1440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" name=""/>
              <p:cNvSpPr/>
              <p:nvPr/>
            </p:nvSpPr>
            <p:spPr>
              <a:xfrm>
                <a:off x="2496240" y="525636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" name=""/>
              <p:cNvSpPr/>
              <p:nvPr/>
            </p:nvSpPr>
            <p:spPr>
              <a:xfrm>
                <a:off x="3267720" y="525636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" name=""/>
              <p:cNvSpPr/>
              <p:nvPr/>
            </p:nvSpPr>
            <p:spPr>
              <a:xfrm>
                <a:off x="2501640" y="5256360"/>
                <a:ext cx="1440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" name=""/>
              <p:cNvSpPr/>
              <p:nvPr/>
            </p:nvSpPr>
            <p:spPr>
              <a:xfrm>
                <a:off x="3255120" y="525636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" name=""/>
              <p:cNvSpPr/>
              <p:nvPr/>
            </p:nvSpPr>
            <p:spPr>
              <a:xfrm>
                <a:off x="2516040" y="5256360"/>
                <a:ext cx="73872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" name=""/>
              <p:cNvSpPr/>
              <p:nvPr/>
            </p:nvSpPr>
            <p:spPr>
              <a:xfrm>
                <a:off x="2516040" y="545004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" name=""/>
              <p:cNvSpPr/>
              <p:nvPr/>
            </p:nvSpPr>
            <p:spPr>
              <a:xfrm>
                <a:off x="2516040" y="526104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" name=""/>
              <p:cNvSpPr/>
              <p:nvPr/>
            </p:nvSpPr>
            <p:spPr>
              <a:xfrm>
                <a:off x="3248280" y="5261040"/>
                <a:ext cx="68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" name=""/>
              <p:cNvSpPr/>
              <p:nvPr/>
            </p:nvSpPr>
            <p:spPr>
              <a:xfrm>
                <a:off x="2521440" y="526104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" name=""/>
              <p:cNvSpPr/>
              <p:nvPr/>
            </p:nvSpPr>
            <p:spPr>
              <a:xfrm>
                <a:off x="3235680" y="526104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" name=""/>
              <p:cNvSpPr/>
              <p:nvPr/>
            </p:nvSpPr>
            <p:spPr>
              <a:xfrm>
                <a:off x="2534040" y="5261040"/>
                <a:ext cx="70128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" name=""/>
              <p:cNvSpPr/>
              <p:nvPr/>
            </p:nvSpPr>
            <p:spPr>
              <a:xfrm>
                <a:off x="2534040" y="5445000"/>
                <a:ext cx="701280" cy="50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0" name=""/>
              <p:cNvSpPr/>
              <p:nvPr/>
            </p:nvSpPr>
            <p:spPr>
              <a:xfrm>
                <a:off x="2534040" y="5267520"/>
                <a:ext cx="68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1" name=""/>
              <p:cNvSpPr/>
              <p:nvPr/>
            </p:nvSpPr>
            <p:spPr>
              <a:xfrm>
                <a:off x="3228480" y="526752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2" name=""/>
              <p:cNvSpPr/>
              <p:nvPr/>
            </p:nvSpPr>
            <p:spPr>
              <a:xfrm>
                <a:off x="2540880" y="526752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" name=""/>
              <p:cNvSpPr/>
              <p:nvPr/>
            </p:nvSpPr>
            <p:spPr>
              <a:xfrm>
                <a:off x="3215880" y="526752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" name=""/>
              <p:cNvSpPr/>
              <p:nvPr/>
            </p:nvSpPr>
            <p:spPr>
              <a:xfrm>
                <a:off x="2553480" y="526752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" name=""/>
              <p:cNvSpPr/>
              <p:nvPr/>
            </p:nvSpPr>
            <p:spPr>
              <a:xfrm>
                <a:off x="2553480" y="543888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" name=""/>
              <p:cNvSpPr/>
              <p:nvPr/>
            </p:nvSpPr>
            <p:spPr>
              <a:xfrm>
                <a:off x="2553480" y="527364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" name=""/>
              <p:cNvSpPr/>
              <p:nvPr/>
            </p:nvSpPr>
            <p:spPr>
              <a:xfrm>
                <a:off x="3209040" y="527364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" name=""/>
              <p:cNvSpPr/>
              <p:nvPr/>
            </p:nvSpPr>
            <p:spPr>
              <a:xfrm>
                <a:off x="2560680" y="527364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" name=""/>
              <p:cNvSpPr/>
              <p:nvPr/>
            </p:nvSpPr>
            <p:spPr>
              <a:xfrm>
                <a:off x="3196440" y="527364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" name=""/>
              <p:cNvSpPr/>
              <p:nvPr/>
            </p:nvSpPr>
            <p:spPr>
              <a:xfrm>
                <a:off x="2573280" y="527364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" name=""/>
              <p:cNvSpPr/>
              <p:nvPr/>
            </p:nvSpPr>
            <p:spPr>
              <a:xfrm>
                <a:off x="3190680" y="5273640"/>
                <a:ext cx="54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" name=""/>
              <p:cNvSpPr/>
              <p:nvPr/>
            </p:nvSpPr>
            <p:spPr>
              <a:xfrm>
                <a:off x="2580120" y="5273640"/>
                <a:ext cx="61020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" name=""/>
              <p:cNvSpPr/>
              <p:nvPr/>
            </p:nvSpPr>
            <p:spPr>
              <a:xfrm>
                <a:off x="2580120" y="543240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" name=""/>
              <p:cNvSpPr/>
              <p:nvPr/>
            </p:nvSpPr>
            <p:spPr>
              <a:xfrm>
                <a:off x="2580120" y="527832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" name=""/>
              <p:cNvSpPr/>
              <p:nvPr/>
            </p:nvSpPr>
            <p:spPr>
              <a:xfrm>
                <a:off x="3176640" y="527832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" name=""/>
              <p:cNvSpPr/>
              <p:nvPr/>
            </p:nvSpPr>
            <p:spPr>
              <a:xfrm>
                <a:off x="2592720" y="527832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" name=""/>
              <p:cNvSpPr/>
              <p:nvPr/>
            </p:nvSpPr>
            <p:spPr>
              <a:xfrm>
                <a:off x="3171240" y="527832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" name=""/>
              <p:cNvSpPr/>
              <p:nvPr/>
            </p:nvSpPr>
            <p:spPr>
              <a:xfrm>
                <a:off x="2598120" y="527832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" name=""/>
              <p:cNvSpPr/>
              <p:nvPr/>
            </p:nvSpPr>
            <p:spPr>
              <a:xfrm>
                <a:off x="2598120" y="542772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" name=""/>
              <p:cNvSpPr/>
              <p:nvPr/>
            </p:nvSpPr>
            <p:spPr>
              <a:xfrm>
                <a:off x="2598120" y="5284800"/>
                <a:ext cx="1440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" name=""/>
              <p:cNvSpPr/>
              <p:nvPr/>
            </p:nvSpPr>
            <p:spPr>
              <a:xfrm>
                <a:off x="3158640" y="528480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" name=""/>
              <p:cNvSpPr/>
              <p:nvPr/>
            </p:nvSpPr>
            <p:spPr>
              <a:xfrm>
                <a:off x="2612520" y="528480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" name=""/>
              <p:cNvSpPr/>
              <p:nvPr/>
            </p:nvSpPr>
            <p:spPr>
              <a:xfrm>
                <a:off x="3151440" y="528480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" name=""/>
              <p:cNvSpPr/>
              <p:nvPr/>
            </p:nvSpPr>
            <p:spPr>
              <a:xfrm>
                <a:off x="2617920" y="5284800"/>
                <a:ext cx="53352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" name=""/>
              <p:cNvSpPr/>
              <p:nvPr/>
            </p:nvSpPr>
            <p:spPr>
              <a:xfrm>
                <a:off x="2617920" y="5421240"/>
                <a:ext cx="53352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" name=""/>
              <p:cNvSpPr/>
              <p:nvPr/>
            </p:nvSpPr>
            <p:spPr>
              <a:xfrm>
                <a:off x="2617920" y="528948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" name=""/>
              <p:cNvSpPr/>
              <p:nvPr/>
            </p:nvSpPr>
            <p:spPr>
              <a:xfrm>
                <a:off x="3139200" y="5289480"/>
                <a:ext cx="1188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" name=""/>
              <p:cNvSpPr/>
              <p:nvPr/>
            </p:nvSpPr>
            <p:spPr>
              <a:xfrm>
                <a:off x="2630520" y="5289480"/>
                <a:ext cx="68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" name=""/>
              <p:cNvSpPr/>
              <p:nvPr/>
            </p:nvSpPr>
            <p:spPr>
              <a:xfrm>
                <a:off x="3132000" y="528948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" name=""/>
              <p:cNvSpPr/>
              <p:nvPr/>
            </p:nvSpPr>
            <p:spPr>
              <a:xfrm>
                <a:off x="2637360" y="528948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" name=""/>
              <p:cNvSpPr/>
              <p:nvPr/>
            </p:nvSpPr>
            <p:spPr>
              <a:xfrm>
                <a:off x="2637360" y="5416560"/>
                <a:ext cx="4946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" name=""/>
              <p:cNvSpPr/>
              <p:nvPr/>
            </p:nvSpPr>
            <p:spPr>
              <a:xfrm>
                <a:off x="2637360" y="529596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" name=""/>
              <p:cNvSpPr/>
              <p:nvPr/>
            </p:nvSpPr>
            <p:spPr>
              <a:xfrm>
                <a:off x="3119400" y="529596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" name=""/>
              <p:cNvSpPr/>
              <p:nvPr/>
            </p:nvSpPr>
            <p:spPr>
              <a:xfrm>
                <a:off x="2649960" y="529596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" name=""/>
              <p:cNvSpPr/>
              <p:nvPr/>
            </p:nvSpPr>
            <p:spPr>
              <a:xfrm>
                <a:off x="3112200" y="529596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" name=""/>
              <p:cNvSpPr/>
              <p:nvPr/>
            </p:nvSpPr>
            <p:spPr>
              <a:xfrm>
                <a:off x="2657160" y="529596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" name=""/>
              <p:cNvSpPr/>
              <p:nvPr/>
            </p:nvSpPr>
            <p:spPr>
              <a:xfrm>
                <a:off x="3106800" y="529596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" name=""/>
              <p:cNvSpPr/>
              <p:nvPr/>
            </p:nvSpPr>
            <p:spPr>
              <a:xfrm>
                <a:off x="2662200" y="5295960"/>
                <a:ext cx="4442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" name=""/>
              <p:cNvSpPr/>
              <p:nvPr/>
            </p:nvSpPr>
            <p:spPr>
              <a:xfrm>
                <a:off x="2662200" y="5410080"/>
                <a:ext cx="4442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" name=""/>
              <p:cNvSpPr/>
              <p:nvPr/>
            </p:nvSpPr>
            <p:spPr>
              <a:xfrm>
                <a:off x="2662200" y="5302440"/>
                <a:ext cx="140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" name=""/>
              <p:cNvSpPr/>
              <p:nvPr/>
            </p:nvSpPr>
            <p:spPr>
              <a:xfrm>
                <a:off x="3094200" y="530244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" name=""/>
              <p:cNvSpPr/>
              <p:nvPr/>
            </p:nvSpPr>
            <p:spPr>
              <a:xfrm>
                <a:off x="2676600" y="5302440"/>
                <a:ext cx="54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" name=""/>
              <p:cNvSpPr/>
              <p:nvPr/>
            </p:nvSpPr>
            <p:spPr>
              <a:xfrm>
                <a:off x="3087360" y="5302440"/>
                <a:ext cx="68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" name=""/>
              <p:cNvSpPr/>
              <p:nvPr/>
            </p:nvSpPr>
            <p:spPr>
              <a:xfrm>
                <a:off x="2682360" y="530244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5" name=""/>
              <p:cNvSpPr/>
              <p:nvPr/>
            </p:nvSpPr>
            <p:spPr>
              <a:xfrm>
                <a:off x="2682360" y="540396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" name=""/>
              <p:cNvSpPr/>
              <p:nvPr/>
            </p:nvSpPr>
            <p:spPr>
              <a:xfrm>
                <a:off x="2682360" y="53071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" name=""/>
              <p:cNvSpPr/>
              <p:nvPr/>
            </p:nvSpPr>
            <p:spPr>
              <a:xfrm>
                <a:off x="3074760" y="53071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" name=""/>
              <p:cNvSpPr/>
              <p:nvPr/>
            </p:nvSpPr>
            <p:spPr>
              <a:xfrm>
                <a:off x="2694600" y="530712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" name=""/>
              <p:cNvSpPr/>
              <p:nvPr/>
            </p:nvSpPr>
            <p:spPr>
              <a:xfrm>
                <a:off x="3067560" y="530712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" name=""/>
              <p:cNvSpPr/>
              <p:nvPr/>
            </p:nvSpPr>
            <p:spPr>
              <a:xfrm>
                <a:off x="2701440" y="5307120"/>
                <a:ext cx="36576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" name=""/>
              <p:cNvSpPr/>
              <p:nvPr/>
            </p:nvSpPr>
            <p:spPr>
              <a:xfrm>
                <a:off x="2701440" y="539928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" name=""/>
              <p:cNvSpPr/>
              <p:nvPr/>
            </p:nvSpPr>
            <p:spPr>
              <a:xfrm>
                <a:off x="2701440" y="531324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" name=""/>
              <p:cNvSpPr/>
              <p:nvPr/>
            </p:nvSpPr>
            <p:spPr>
              <a:xfrm>
                <a:off x="3054960" y="531324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" name=""/>
              <p:cNvSpPr/>
              <p:nvPr/>
            </p:nvSpPr>
            <p:spPr>
              <a:xfrm>
                <a:off x="2714040" y="5313240"/>
                <a:ext cx="720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" name=""/>
              <p:cNvSpPr/>
              <p:nvPr/>
            </p:nvSpPr>
            <p:spPr>
              <a:xfrm>
                <a:off x="3048120" y="5313240"/>
                <a:ext cx="68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" name=""/>
              <p:cNvSpPr/>
              <p:nvPr/>
            </p:nvSpPr>
            <p:spPr>
              <a:xfrm>
                <a:off x="2721600" y="531324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" name=""/>
              <p:cNvSpPr/>
              <p:nvPr/>
            </p:nvSpPr>
            <p:spPr>
              <a:xfrm>
                <a:off x="3035520" y="531324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" name=""/>
              <p:cNvSpPr/>
              <p:nvPr/>
            </p:nvSpPr>
            <p:spPr>
              <a:xfrm>
                <a:off x="2733840" y="5313240"/>
                <a:ext cx="301320" cy="504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9" name=""/>
              <p:cNvSpPr/>
              <p:nvPr/>
            </p:nvSpPr>
            <p:spPr>
              <a:xfrm>
                <a:off x="2733840" y="5392800"/>
                <a:ext cx="3013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" name=""/>
              <p:cNvSpPr/>
              <p:nvPr/>
            </p:nvSpPr>
            <p:spPr>
              <a:xfrm>
                <a:off x="2733840" y="531828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" name=""/>
              <p:cNvSpPr/>
              <p:nvPr/>
            </p:nvSpPr>
            <p:spPr>
              <a:xfrm>
                <a:off x="3030480" y="5318280"/>
                <a:ext cx="50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" name=""/>
              <p:cNvSpPr/>
              <p:nvPr/>
            </p:nvSpPr>
            <p:spPr>
              <a:xfrm>
                <a:off x="2741040" y="531828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" name=""/>
              <p:cNvSpPr/>
              <p:nvPr/>
            </p:nvSpPr>
            <p:spPr>
              <a:xfrm>
                <a:off x="3015720" y="5318280"/>
                <a:ext cx="1440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" name=""/>
              <p:cNvSpPr/>
              <p:nvPr/>
            </p:nvSpPr>
            <p:spPr>
              <a:xfrm>
                <a:off x="2753280" y="5318280"/>
                <a:ext cx="26208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" name=""/>
              <p:cNvSpPr/>
              <p:nvPr/>
            </p:nvSpPr>
            <p:spPr>
              <a:xfrm>
                <a:off x="2753280" y="5388120"/>
                <a:ext cx="26208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6" name=""/>
              <p:cNvSpPr/>
              <p:nvPr/>
            </p:nvSpPr>
            <p:spPr>
              <a:xfrm>
                <a:off x="2753280" y="5324400"/>
                <a:ext cx="50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7" name=""/>
              <p:cNvSpPr/>
              <p:nvPr/>
            </p:nvSpPr>
            <p:spPr>
              <a:xfrm>
                <a:off x="3010680" y="5324400"/>
                <a:ext cx="50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8" name=""/>
              <p:cNvSpPr/>
              <p:nvPr/>
            </p:nvSpPr>
            <p:spPr>
              <a:xfrm>
                <a:off x="2758680" y="5324400"/>
                <a:ext cx="1440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9" name=""/>
              <p:cNvSpPr/>
              <p:nvPr/>
            </p:nvSpPr>
            <p:spPr>
              <a:xfrm>
                <a:off x="2998080" y="532440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0" name=""/>
              <p:cNvSpPr/>
              <p:nvPr/>
            </p:nvSpPr>
            <p:spPr>
              <a:xfrm>
                <a:off x="2773440" y="53244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1" name=""/>
              <p:cNvSpPr/>
              <p:nvPr/>
            </p:nvSpPr>
            <p:spPr>
              <a:xfrm>
                <a:off x="2773440" y="538164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2" name=""/>
              <p:cNvSpPr/>
              <p:nvPr/>
            </p:nvSpPr>
            <p:spPr>
              <a:xfrm>
                <a:off x="2773440" y="533088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" name=""/>
              <p:cNvSpPr/>
              <p:nvPr/>
            </p:nvSpPr>
            <p:spPr>
              <a:xfrm>
                <a:off x="2991240" y="533088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" name=""/>
              <p:cNvSpPr/>
              <p:nvPr/>
            </p:nvSpPr>
            <p:spPr>
              <a:xfrm>
                <a:off x="2778480" y="533088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" name=""/>
              <p:cNvSpPr/>
              <p:nvPr/>
            </p:nvSpPr>
            <p:spPr>
              <a:xfrm>
                <a:off x="2978640" y="533088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" name=""/>
              <p:cNvSpPr/>
              <p:nvPr/>
            </p:nvSpPr>
            <p:spPr>
              <a:xfrm>
                <a:off x="2791080" y="5330880"/>
                <a:ext cx="18720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" name=""/>
              <p:cNvSpPr/>
              <p:nvPr/>
            </p:nvSpPr>
            <p:spPr>
              <a:xfrm>
                <a:off x="2791080" y="537516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" name=""/>
              <p:cNvSpPr/>
              <p:nvPr/>
            </p:nvSpPr>
            <p:spPr>
              <a:xfrm>
                <a:off x="2791080" y="5335560"/>
                <a:ext cx="68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" name=""/>
              <p:cNvSpPr/>
              <p:nvPr/>
            </p:nvSpPr>
            <p:spPr>
              <a:xfrm>
                <a:off x="2971080" y="533556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" name=""/>
              <p:cNvSpPr/>
              <p:nvPr/>
            </p:nvSpPr>
            <p:spPr>
              <a:xfrm>
                <a:off x="2797920" y="533556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" name=""/>
              <p:cNvSpPr/>
              <p:nvPr/>
            </p:nvSpPr>
            <p:spPr>
              <a:xfrm>
                <a:off x="2958840" y="533556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" name=""/>
              <p:cNvSpPr/>
              <p:nvPr/>
            </p:nvSpPr>
            <p:spPr>
              <a:xfrm>
                <a:off x="2810520" y="533556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" name=""/>
              <p:cNvSpPr/>
              <p:nvPr/>
            </p:nvSpPr>
            <p:spPr>
              <a:xfrm>
                <a:off x="2952000" y="533556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" name=""/>
              <p:cNvSpPr/>
              <p:nvPr/>
            </p:nvSpPr>
            <p:spPr>
              <a:xfrm>
                <a:off x="2817720" y="533556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" name=""/>
              <p:cNvSpPr/>
              <p:nvPr/>
            </p:nvSpPr>
            <p:spPr>
              <a:xfrm>
                <a:off x="2817720" y="537048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" name=""/>
              <p:cNvSpPr/>
              <p:nvPr/>
            </p:nvSpPr>
            <p:spPr>
              <a:xfrm>
                <a:off x="2817720" y="534204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7" name=""/>
              <p:cNvSpPr/>
              <p:nvPr/>
            </p:nvSpPr>
            <p:spPr>
              <a:xfrm>
                <a:off x="2939400" y="534204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8" name=""/>
              <p:cNvSpPr/>
              <p:nvPr/>
            </p:nvSpPr>
            <p:spPr>
              <a:xfrm>
                <a:off x="2830320" y="534204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9" name=""/>
              <p:cNvSpPr/>
              <p:nvPr/>
            </p:nvSpPr>
            <p:spPr>
              <a:xfrm>
                <a:off x="2933640" y="534204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" name=""/>
              <p:cNvSpPr/>
              <p:nvPr/>
            </p:nvSpPr>
            <p:spPr>
              <a:xfrm>
                <a:off x="2837160" y="534204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" name=""/>
              <p:cNvSpPr/>
              <p:nvPr/>
            </p:nvSpPr>
            <p:spPr>
              <a:xfrm>
                <a:off x="2837160" y="53640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" name=""/>
              <p:cNvSpPr/>
              <p:nvPr/>
            </p:nvSpPr>
            <p:spPr>
              <a:xfrm>
                <a:off x="2837160" y="534672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" name=""/>
              <p:cNvSpPr/>
              <p:nvPr/>
            </p:nvSpPr>
            <p:spPr>
              <a:xfrm>
                <a:off x="2919600" y="534672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" name=""/>
              <p:cNvSpPr/>
              <p:nvPr/>
            </p:nvSpPr>
            <p:spPr>
              <a:xfrm>
                <a:off x="2849760" y="534672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" name=""/>
              <p:cNvSpPr/>
              <p:nvPr/>
            </p:nvSpPr>
            <p:spPr>
              <a:xfrm>
                <a:off x="2914200" y="534672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" name=""/>
              <p:cNvSpPr/>
              <p:nvPr/>
            </p:nvSpPr>
            <p:spPr>
              <a:xfrm>
                <a:off x="2855160" y="5346720"/>
                <a:ext cx="590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" name=""/>
              <p:cNvSpPr/>
              <p:nvPr/>
            </p:nvSpPr>
            <p:spPr>
              <a:xfrm>
                <a:off x="2855160" y="5359320"/>
                <a:ext cx="590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" name=""/>
              <p:cNvSpPr/>
              <p:nvPr/>
            </p:nvSpPr>
            <p:spPr>
              <a:xfrm>
                <a:off x="2855160" y="5353200"/>
                <a:ext cx="1440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" name=""/>
              <p:cNvSpPr/>
              <p:nvPr/>
            </p:nvSpPr>
            <p:spPr>
              <a:xfrm>
                <a:off x="2901600" y="535320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" name=""/>
              <p:cNvSpPr/>
              <p:nvPr/>
            </p:nvSpPr>
            <p:spPr>
              <a:xfrm>
                <a:off x="2869560" y="535320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" name=""/>
              <p:cNvSpPr/>
              <p:nvPr/>
            </p:nvSpPr>
            <p:spPr>
              <a:xfrm>
                <a:off x="2894400" y="535320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" name=""/>
              <p:cNvSpPr/>
              <p:nvPr/>
            </p:nvSpPr>
            <p:spPr>
              <a:xfrm>
                <a:off x="2874960" y="5353200"/>
                <a:ext cx="1908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13" name=""/>
            <p:cNvSpPr/>
            <p:nvPr/>
          </p:nvSpPr>
          <p:spPr>
            <a:xfrm>
              <a:off x="2432160" y="523872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201" y="148"/>
                  </a:lnTo>
                  <a:lnTo>
                    <a:pt x="216" y="144"/>
                  </a:lnTo>
                  <a:lnTo>
                    <a:pt x="230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6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4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7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86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4"/>
                  </a:lnTo>
                  <a:lnTo>
                    <a:pt x="493" y="50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3" y="36"/>
                  </a:lnTo>
                  <a:lnTo>
                    <a:pt x="432" y="40"/>
                  </a:lnTo>
                  <a:lnTo>
                    <a:pt x="425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7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2"/>
                  </a:lnTo>
                  <a:lnTo>
                    <a:pt x="75" y="40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4" name=""/>
          <p:cNvSpPr/>
          <p:nvPr/>
        </p:nvSpPr>
        <p:spPr>
          <a:xfrm>
            <a:off x="2516040" y="5267160"/>
            <a:ext cx="73836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" name=""/>
          <p:cNvSpPr/>
          <p:nvPr/>
        </p:nvSpPr>
        <p:spPr>
          <a:xfrm>
            <a:off x="2573280" y="530208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6" name=""/>
          <p:cNvGrpSpPr/>
          <p:nvPr/>
        </p:nvGrpSpPr>
        <p:grpSpPr>
          <a:xfrm>
            <a:off x="2432160" y="5559480"/>
            <a:ext cx="925200" cy="250920"/>
            <a:chOff x="2432160" y="5559480"/>
            <a:chExt cx="925200" cy="250920"/>
          </a:xfrm>
        </p:grpSpPr>
        <p:sp>
          <p:nvSpPr>
            <p:cNvPr id="217" name=""/>
            <p:cNvSpPr/>
            <p:nvPr/>
          </p:nvSpPr>
          <p:spPr>
            <a:xfrm>
              <a:off x="2451960" y="557532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2" y="137"/>
                  </a:lnTo>
                  <a:lnTo>
                    <a:pt x="277" y="141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0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5"/>
                  </a:lnTo>
                  <a:lnTo>
                    <a:pt x="489" y="98"/>
                  </a:lnTo>
                  <a:lnTo>
                    <a:pt x="496" y="94"/>
                  </a:lnTo>
                  <a:lnTo>
                    <a:pt x="500" y="87"/>
                  </a:lnTo>
                  <a:lnTo>
                    <a:pt x="504" y="80"/>
                  </a:lnTo>
                  <a:lnTo>
                    <a:pt x="507" y="76"/>
                  </a:lnTo>
                  <a:lnTo>
                    <a:pt x="504" y="69"/>
                  </a:lnTo>
                  <a:lnTo>
                    <a:pt x="500" y="62"/>
                  </a:lnTo>
                  <a:lnTo>
                    <a:pt x="496" y="54"/>
                  </a:lnTo>
                  <a:lnTo>
                    <a:pt x="489" y="51"/>
                  </a:lnTo>
                  <a:lnTo>
                    <a:pt x="482" y="44"/>
                  </a:lnTo>
                  <a:lnTo>
                    <a:pt x="475" y="40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29"/>
                  </a:lnTo>
                  <a:lnTo>
                    <a:pt x="414" y="22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8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8"/>
                  </a:lnTo>
                  <a:lnTo>
                    <a:pt x="262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6" y="8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2"/>
                  </a:lnTo>
                  <a:lnTo>
                    <a:pt x="82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0"/>
                  </a:lnTo>
                  <a:lnTo>
                    <a:pt x="21" y="44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18" name=""/>
            <p:cNvGrpSpPr/>
            <p:nvPr/>
          </p:nvGrpSpPr>
          <p:grpSpPr>
            <a:xfrm>
              <a:off x="2432160" y="5559480"/>
              <a:ext cx="912240" cy="239760"/>
              <a:chOff x="2432160" y="5559480"/>
              <a:chExt cx="912240" cy="239760"/>
            </a:xfrm>
          </p:grpSpPr>
          <p:sp>
            <p:nvSpPr>
              <p:cNvPr id="219" name=""/>
              <p:cNvSpPr/>
              <p:nvPr/>
            </p:nvSpPr>
            <p:spPr>
              <a:xfrm>
                <a:off x="2432160" y="5792760"/>
                <a:ext cx="91224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" name=""/>
              <p:cNvSpPr/>
              <p:nvPr/>
            </p:nvSpPr>
            <p:spPr>
              <a:xfrm>
                <a:off x="2432160" y="5559480"/>
                <a:ext cx="540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" name=""/>
              <p:cNvSpPr/>
              <p:nvPr/>
            </p:nvSpPr>
            <p:spPr>
              <a:xfrm>
                <a:off x="3332160" y="5559480"/>
                <a:ext cx="1224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" name=""/>
              <p:cNvSpPr/>
              <p:nvPr/>
            </p:nvSpPr>
            <p:spPr>
              <a:xfrm>
                <a:off x="2437560" y="5559480"/>
                <a:ext cx="684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" name=""/>
              <p:cNvSpPr/>
              <p:nvPr/>
            </p:nvSpPr>
            <p:spPr>
              <a:xfrm>
                <a:off x="3324600" y="5559480"/>
                <a:ext cx="720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" name=""/>
              <p:cNvSpPr/>
              <p:nvPr/>
            </p:nvSpPr>
            <p:spPr>
              <a:xfrm>
                <a:off x="2444400" y="555948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" name=""/>
              <p:cNvSpPr/>
              <p:nvPr/>
            </p:nvSpPr>
            <p:spPr>
              <a:xfrm>
                <a:off x="2444400" y="578808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" name=""/>
              <p:cNvSpPr/>
              <p:nvPr/>
            </p:nvSpPr>
            <p:spPr>
              <a:xfrm>
                <a:off x="2444400" y="55641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" name=""/>
              <p:cNvSpPr/>
              <p:nvPr/>
            </p:nvSpPr>
            <p:spPr>
              <a:xfrm>
                <a:off x="3312000" y="55641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" name=""/>
              <p:cNvSpPr/>
              <p:nvPr/>
            </p:nvSpPr>
            <p:spPr>
              <a:xfrm>
                <a:off x="2457000" y="55641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" name=""/>
              <p:cNvSpPr/>
              <p:nvPr/>
            </p:nvSpPr>
            <p:spPr>
              <a:xfrm>
                <a:off x="3305160" y="55641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" name=""/>
              <p:cNvSpPr/>
              <p:nvPr/>
            </p:nvSpPr>
            <p:spPr>
              <a:xfrm>
                <a:off x="2464200" y="556416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" name=""/>
              <p:cNvSpPr/>
              <p:nvPr/>
            </p:nvSpPr>
            <p:spPr>
              <a:xfrm>
                <a:off x="2464200" y="578160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" name=""/>
              <p:cNvSpPr/>
              <p:nvPr/>
            </p:nvSpPr>
            <p:spPr>
              <a:xfrm>
                <a:off x="2464200" y="55706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" name=""/>
              <p:cNvSpPr/>
              <p:nvPr/>
            </p:nvSpPr>
            <p:spPr>
              <a:xfrm>
                <a:off x="3292560" y="55706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" name=""/>
              <p:cNvSpPr/>
              <p:nvPr/>
            </p:nvSpPr>
            <p:spPr>
              <a:xfrm>
                <a:off x="2476800" y="557064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" name=""/>
              <p:cNvSpPr/>
              <p:nvPr/>
            </p:nvSpPr>
            <p:spPr>
              <a:xfrm>
                <a:off x="3287520" y="557064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" name=""/>
              <p:cNvSpPr/>
              <p:nvPr/>
            </p:nvSpPr>
            <p:spPr>
              <a:xfrm>
                <a:off x="2483640" y="5570640"/>
                <a:ext cx="80352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" name=""/>
              <p:cNvSpPr/>
              <p:nvPr/>
            </p:nvSpPr>
            <p:spPr>
              <a:xfrm>
                <a:off x="2483640" y="577548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" name=""/>
              <p:cNvSpPr/>
              <p:nvPr/>
            </p:nvSpPr>
            <p:spPr>
              <a:xfrm>
                <a:off x="2483640" y="55753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" name=""/>
              <p:cNvSpPr/>
              <p:nvPr/>
            </p:nvSpPr>
            <p:spPr>
              <a:xfrm>
                <a:off x="3272760" y="5575320"/>
                <a:ext cx="1440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" name=""/>
              <p:cNvSpPr/>
              <p:nvPr/>
            </p:nvSpPr>
            <p:spPr>
              <a:xfrm>
                <a:off x="2496240" y="55753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" name=""/>
              <p:cNvSpPr/>
              <p:nvPr/>
            </p:nvSpPr>
            <p:spPr>
              <a:xfrm>
                <a:off x="3267720" y="55753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" name=""/>
              <p:cNvSpPr/>
              <p:nvPr/>
            </p:nvSpPr>
            <p:spPr>
              <a:xfrm>
                <a:off x="2501640" y="5575320"/>
                <a:ext cx="1440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" name=""/>
              <p:cNvSpPr/>
              <p:nvPr/>
            </p:nvSpPr>
            <p:spPr>
              <a:xfrm>
                <a:off x="3255120" y="55753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" name=""/>
              <p:cNvSpPr/>
              <p:nvPr/>
            </p:nvSpPr>
            <p:spPr>
              <a:xfrm>
                <a:off x="2516040" y="55753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" name=""/>
              <p:cNvSpPr/>
              <p:nvPr/>
            </p:nvSpPr>
            <p:spPr>
              <a:xfrm>
                <a:off x="2516040" y="577044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" name=""/>
              <p:cNvSpPr/>
              <p:nvPr/>
            </p:nvSpPr>
            <p:spPr>
              <a:xfrm>
                <a:off x="2516040" y="55818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" name=""/>
              <p:cNvSpPr/>
              <p:nvPr/>
            </p:nvSpPr>
            <p:spPr>
              <a:xfrm>
                <a:off x="3248280" y="5581800"/>
                <a:ext cx="68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" name=""/>
              <p:cNvSpPr/>
              <p:nvPr/>
            </p:nvSpPr>
            <p:spPr>
              <a:xfrm>
                <a:off x="2521440" y="55818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" name=""/>
              <p:cNvSpPr/>
              <p:nvPr/>
            </p:nvSpPr>
            <p:spPr>
              <a:xfrm>
                <a:off x="3235680" y="55818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" name=""/>
              <p:cNvSpPr/>
              <p:nvPr/>
            </p:nvSpPr>
            <p:spPr>
              <a:xfrm>
                <a:off x="2534040" y="5581800"/>
                <a:ext cx="70128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" name=""/>
              <p:cNvSpPr/>
              <p:nvPr/>
            </p:nvSpPr>
            <p:spPr>
              <a:xfrm>
                <a:off x="2534040" y="5764320"/>
                <a:ext cx="70128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" name=""/>
              <p:cNvSpPr/>
              <p:nvPr/>
            </p:nvSpPr>
            <p:spPr>
              <a:xfrm>
                <a:off x="2534040" y="5587920"/>
                <a:ext cx="684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" name=""/>
              <p:cNvSpPr/>
              <p:nvPr/>
            </p:nvSpPr>
            <p:spPr>
              <a:xfrm>
                <a:off x="3228480" y="5587920"/>
                <a:ext cx="720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" name=""/>
              <p:cNvSpPr/>
              <p:nvPr/>
            </p:nvSpPr>
            <p:spPr>
              <a:xfrm>
                <a:off x="2540880" y="55879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" name=""/>
              <p:cNvSpPr/>
              <p:nvPr/>
            </p:nvSpPr>
            <p:spPr>
              <a:xfrm>
                <a:off x="3215880" y="55879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" name=""/>
              <p:cNvSpPr/>
              <p:nvPr/>
            </p:nvSpPr>
            <p:spPr>
              <a:xfrm>
                <a:off x="2553480" y="558792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" name=""/>
              <p:cNvSpPr/>
              <p:nvPr/>
            </p:nvSpPr>
            <p:spPr>
              <a:xfrm>
                <a:off x="2553480" y="575964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" name=""/>
              <p:cNvSpPr/>
              <p:nvPr/>
            </p:nvSpPr>
            <p:spPr>
              <a:xfrm>
                <a:off x="2553480" y="5592600"/>
                <a:ext cx="7200" cy="167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" name=""/>
              <p:cNvSpPr/>
              <p:nvPr/>
            </p:nvSpPr>
            <p:spPr>
              <a:xfrm>
                <a:off x="3209040" y="5592600"/>
                <a:ext cx="6840" cy="167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" name=""/>
              <p:cNvSpPr/>
              <p:nvPr/>
            </p:nvSpPr>
            <p:spPr>
              <a:xfrm>
                <a:off x="2560680" y="5592600"/>
                <a:ext cx="12240" cy="1670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" name=""/>
              <p:cNvSpPr/>
              <p:nvPr/>
            </p:nvSpPr>
            <p:spPr>
              <a:xfrm>
                <a:off x="3196440" y="5592600"/>
                <a:ext cx="12240" cy="1670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" name=""/>
              <p:cNvSpPr/>
              <p:nvPr/>
            </p:nvSpPr>
            <p:spPr>
              <a:xfrm>
                <a:off x="2573280" y="5592600"/>
                <a:ext cx="6840" cy="1670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" name=""/>
              <p:cNvSpPr/>
              <p:nvPr/>
            </p:nvSpPr>
            <p:spPr>
              <a:xfrm>
                <a:off x="3190680" y="5592600"/>
                <a:ext cx="5400" cy="1670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" name=""/>
              <p:cNvSpPr/>
              <p:nvPr/>
            </p:nvSpPr>
            <p:spPr>
              <a:xfrm>
                <a:off x="2580120" y="559260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" name=""/>
              <p:cNvSpPr/>
              <p:nvPr/>
            </p:nvSpPr>
            <p:spPr>
              <a:xfrm>
                <a:off x="2580120" y="575316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" name=""/>
              <p:cNvSpPr/>
              <p:nvPr/>
            </p:nvSpPr>
            <p:spPr>
              <a:xfrm>
                <a:off x="2580120" y="55990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" name=""/>
              <p:cNvSpPr/>
              <p:nvPr/>
            </p:nvSpPr>
            <p:spPr>
              <a:xfrm>
                <a:off x="3176640" y="559908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" name=""/>
              <p:cNvSpPr/>
              <p:nvPr/>
            </p:nvSpPr>
            <p:spPr>
              <a:xfrm>
                <a:off x="2592720" y="559908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" name=""/>
              <p:cNvSpPr/>
              <p:nvPr/>
            </p:nvSpPr>
            <p:spPr>
              <a:xfrm>
                <a:off x="3171240" y="559908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" name=""/>
              <p:cNvSpPr/>
              <p:nvPr/>
            </p:nvSpPr>
            <p:spPr>
              <a:xfrm>
                <a:off x="2598120" y="559908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" name=""/>
              <p:cNvSpPr/>
              <p:nvPr/>
            </p:nvSpPr>
            <p:spPr>
              <a:xfrm>
                <a:off x="2598120" y="57466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" name=""/>
              <p:cNvSpPr/>
              <p:nvPr/>
            </p:nvSpPr>
            <p:spPr>
              <a:xfrm>
                <a:off x="2598120" y="5603760"/>
                <a:ext cx="1440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" name=""/>
              <p:cNvSpPr/>
              <p:nvPr/>
            </p:nvSpPr>
            <p:spPr>
              <a:xfrm>
                <a:off x="3158640" y="56037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4" name=""/>
              <p:cNvSpPr/>
              <p:nvPr/>
            </p:nvSpPr>
            <p:spPr>
              <a:xfrm>
                <a:off x="2612520" y="560376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" name=""/>
              <p:cNvSpPr/>
              <p:nvPr/>
            </p:nvSpPr>
            <p:spPr>
              <a:xfrm>
                <a:off x="3151440" y="56037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" name=""/>
              <p:cNvSpPr/>
              <p:nvPr/>
            </p:nvSpPr>
            <p:spPr>
              <a:xfrm>
                <a:off x="2617920" y="5603760"/>
                <a:ext cx="53352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7" name=""/>
              <p:cNvSpPr/>
              <p:nvPr/>
            </p:nvSpPr>
            <p:spPr>
              <a:xfrm>
                <a:off x="2617920" y="5742000"/>
                <a:ext cx="53352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8" name=""/>
              <p:cNvSpPr/>
              <p:nvPr/>
            </p:nvSpPr>
            <p:spPr>
              <a:xfrm>
                <a:off x="2617920" y="56102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" name=""/>
              <p:cNvSpPr/>
              <p:nvPr/>
            </p:nvSpPr>
            <p:spPr>
              <a:xfrm>
                <a:off x="3139200" y="5610240"/>
                <a:ext cx="1188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" name=""/>
              <p:cNvSpPr/>
              <p:nvPr/>
            </p:nvSpPr>
            <p:spPr>
              <a:xfrm>
                <a:off x="2630520" y="5610240"/>
                <a:ext cx="68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" name=""/>
              <p:cNvSpPr/>
              <p:nvPr/>
            </p:nvSpPr>
            <p:spPr>
              <a:xfrm>
                <a:off x="3132000" y="56102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" name=""/>
              <p:cNvSpPr/>
              <p:nvPr/>
            </p:nvSpPr>
            <p:spPr>
              <a:xfrm>
                <a:off x="2637360" y="561024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" name=""/>
              <p:cNvSpPr/>
              <p:nvPr/>
            </p:nvSpPr>
            <p:spPr>
              <a:xfrm>
                <a:off x="2637360" y="573552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" name=""/>
              <p:cNvSpPr/>
              <p:nvPr/>
            </p:nvSpPr>
            <p:spPr>
              <a:xfrm>
                <a:off x="2637360" y="56167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" name=""/>
              <p:cNvSpPr/>
              <p:nvPr/>
            </p:nvSpPr>
            <p:spPr>
              <a:xfrm>
                <a:off x="3119400" y="56167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" name=""/>
              <p:cNvSpPr/>
              <p:nvPr/>
            </p:nvSpPr>
            <p:spPr>
              <a:xfrm>
                <a:off x="2649960" y="56167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" name=""/>
              <p:cNvSpPr/>
              <p:nvPr/>
            </p:nvSpPr>
            <p:spPr>
              <a:xfrm>
                <a:off x="3112200" y="56167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" name=""/>
              <p:cNvSpPr/>
              <p:nvPr/>
            </p:nvSpPr>
            <p:spPr>
              <a:xfrm>
                <a:off x="2657160" y="5616720"/>
                <a:ext cx="50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" name=""/>
              <p:cNvSpPr/>
              <p:nvPr/>
            </p:nvSpPr>
            <p:spPr>
              <a:xfrm>
                <a:off x="3106800" y="5616720"/>
                <a:ext cx="50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" name=""/>
              <p:cNvSpPr/>
              <p:nvPr/>
            </p:nvSpPr>
            <p:spPr>
              <a:xfrm>
                <a:off x="2662200" y="5616720"/>
                <a:ext cx="4442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" name=""/>
              <p:cNvSpPr/>
              <p:nvPr/>
            </p:nvSpPr>
            <p:spPr>
              <a:xfrm>
                <a:off x="2662200" y="5730840"/>
                <a:ext cx="4442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" name=""/>
              <p:cNvSpPr/>
              <p:nvPr/>
            </p:nvSpPr>
            <p:spPr>
              <a:xfrm>
                <a:off x="2662200" y="5621400"/>
                <a:ext cx="140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" name=""/>
              <p:cNvSpPr/>
              <p:nvPr/>
            </p:nvSpPr>
            <p:spPr>
              <a:xfrm>
                <a:off x="3094200" y="56214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" name=""/>
              <p:cNvSpPr/>
              <p:nvPr/>
            </p:nvSpPr>
            <p:spPr>
              <a:xfrm>
                <a:off x="2676600" y="5621400"/>
                <a:ext cx="54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" name=""/>
              <p:cNvSpPr/>
              <p:nvPr/>
            </p:nvSpPr>
            <p:spPr>
              <a:xfrm>
                <a:off x="3087360" y="5621400"/>
                <a:ext cx="684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" name=""/>
              <p:cNvSpPr/>
              <p:nvPr/>
            </p:nvSpPr>
            <p:spPr>
              <a:xfrm>
                <a:off x="2682360" y="5621400"/>
                <a:ext cx="40500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" name=""/>
              <p:cNvSpPr/>
              <p:nvPr/>
            </p:nvSpPr>
            <p:spPr>
              <a:xfrm>
                <a:off x="2682360" y="572472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" name=""/>
              <p:cNvSpPr/>
              <p:nvPr/>
            </p:nvSpPr>
            <p:spPr>
              <a:xfrm>
                <a:off x="2682360" y="56278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" name=""/>
              <p:cNvSpPr/>
              <p:nvPr/>
            </p:nvSpPr>
            <p:spPr>
              <a:xfrm>
                <a:off x="3074760" y="56278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0" name=""/>
              <p:cNvSpPr/>
              <p:nvPr/>
            </p:nvSpPr>
            <p:spPr>
              <a:xfrm>
                <a:off x="2694600" y="562788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1" name=""/>
              <p:cNvSpPr/>
              <p:nvPr/>
            </p:nvSpPr>
            <p:spPr>
              <a:xfrm>
                <a:off x="3067560" y="562788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2" name=""/>
              <p:cNvSpPr/>
              <p:nvPr/>
            </p:nvSpPr>
            <p:spPr>
              <a:xfrm>
                <a:off x="2701440" y="562788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3" name=""/>
              <p:cNvSpPr/>
              <p:nvPr/>
            </p:nvSpPr>
            <p:spPr>
              <a:xfrm>
                <a:off x="2701440" y="5718240"/>
                <a:ext cx="36576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4" name=""/>
              <p:cNvSpPr/>
              <p:nvPr/>
            </p:nvSpPr>
            <p:spPr>
              <a:xfrm>
                <a:off x="2701440" y="56325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5" name=""/>
              <p:cNvSpPr/>
              <p:nvPr/>
            </p:nvSpPr>
            <p:spPr>
              <a:xfrm>
                <a:off x="3054960" y="56325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6" name=""/>
              <p:cNvSpPr/>
              <p:nvPr/>
            </p:nvSpPr>
            <p:spPr>
              <a:xfrm>
                <a:off x="2714040" y="563256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7" name=""/>
              <p:cNvSpPr/>
              <p:nvPr/>
            </p:nvSpPr>
            <p:spPr>
              <a:xfrm>
                <a:off x="3048120" y="56325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8" name=""/>
              <p:cNvSpPr/>
              <p:nvPr/>
            </p:nvSpPr>
            <p:spPr>
              <a:xfrm>
                <a:off x="2721600" y="56325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09" name=""/>
              <p:cNvSpPr/>
              <p:nvPr/>
            </p:nvSpPr>
            <p:spPr>
              <a:xfrm>
                <a:off x="3035520" y="56325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0" name=""/>
              <p:cNvSpPr/>
              <p:nvPr/>
            </p:nvSpPr>
            <p:spPr>
              <a:xfrm>
                <a:off x="2733840" y="5632560"/>
                <a:ext cx="3013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1" name=""/>
              <p:cNvSpPr/>
              <p:nvPr/>
            </p:nvSpPr>
            <p:spPr>
              <a:xfrm>
                <a:off x="2733840" y="5713560"/>
                <a:ext cx="3013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2" name=""/>
              <p:cNvSpPr/>
              <p:nvPr/>
            </p:nvSpPr>
            <p:spPr>
              <a:xfrm>
                <a:off x="2733840" y="56386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3" name=""/>
              <p:cNvSpPr/>
              <p:nvPr/>
            </p:nvSpPr>
            <p:spPr>
              <a:xfrm>
                <a:off x="3030480" y="5638680"/>
                <a:ext cx="50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4" name=""/>
              <p:cNvSpPr/>
              <p:nvPr/>
            </p:nvSpPr>
            <p:spPr>
              <a:xfrm>
                <a:off x="2741040" y="56386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5" name=""/>
              <p:cNvSpPr/>
              <p:nvPr/>
            </p:nvSpPr>
            <p:spPr>
              <a:xfrm>
                <a:off x="3015720" y="5638680"/>
                <a:ext cx="1440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6" name=""/>
              <p:cNvSpPr/>
              <p:nvPr/>
            </p:nvSpPr>
            <p:spPr>
              <a:xfrm>
                <a:off x="2753280" y="5638680"/>
                <a:ext cx="26208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7" name=""/>
              <p:cNvSpPr/>
              <p:nvPr/>
            </p:nvSpPr>
            <p:spPr>
              <a:xfrm>
                <a:off x="2753280" y="5707080"/>
                <a:ext cx="26208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8" name=""/>
              <p:cNvSpPr/>
              <p:nvPr/>
            </p:nvSpPr>
            <p:spPr>
              <a:xfrm>
                <a:off x="2753280" y="5645160"/>
                <a:ext cx="50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9" name=""/>
              <p:cNvSpPr/>
              <p:nvPr/>
            </p:nvSpPr>
            <p:spPr>
              <a:xfrm>
                <a:off x="3010680" y="5645160"/>
                <a:ext cx="50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0" name=""/>
              <p:cNvSpPr/>
              <p:nvPr/>
            </p:nvSpPr>
            <p:spPr>
              <a:xfrm>
                <a:off x="2758680" y="5645160"/>
                <a:ext cx="1440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1" name=""/>
              <p:cNvSpPr/>
              <p:nvPr/>
            </p:nvSpPr>
            <p:spPr>
              <a:xfrm>
                <a:off x="2998080" y="56451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2" name=""/>
              <p:cNvSpPr/>
              <p:nvPr/>
            </p:nvSpPr>
            <p:spPr>
              <a:xfrm>
                <a:off x="2773440" y="56451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3" name=""/>
              <p:cNvSpPr/>
              <p:nvPr/>
            </p:nvSpPr>
            <p:spPr>
              <a:xfrm>
                <a:off x="2773440" y="570240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4" name=""/>
              <p:cNvSpPr/>
              <p:nvPr/>
            </p:nvSpPr>
            <p:spPr>
              <a:xfrm>
                <a:off x="2773440" y="56498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5" name=""/>
              <p:cNvSpPr/>
              <p:nvPr/>
            </p:nvSpPr>
            <p:spPr>
              <a:xfrm>
                <a:off x="2991240" y="5649840"/>
                <a:ext cx="68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6" name=""/>
              <p:cNvSpPr/>
              <p:nvPr/>
            </p:nvSpPr>
            <p:spPr>
              <a:xfrm>
                <a:off x="2778480" y="56498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7" name=""/>
              <p:cNvSpPr/>
              <p:nvPr/>
            </p:nvSpPr>
            <p:spPr>
              <a:xfrm>
                <a:off x="2978640" y="56498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8" name=""/>
              <p:cNvSpPr/>
              <p:nvPr/>
            </p:nvSpPr>
            <p:spPr>
              <a:xfrm>
                <a:off x="2791080" y="564984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9" name=""/>
              <p:cNvSpPr/>
              <p:nvPr/>
            </p:nvSpPr>
            <p:spPr>
              <a:xfrm>
                <a:off x="2791080" y="569592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0" name=""/>
              <p:cNvSpPr/>
              <p:nvPr/>
            </p:nvSpPr>
            <p:spPr>
              <a:xfrm>
                <a:off x="2791080" y="5656320"/>
                <a:ext cx="68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1" name=""/>
              <p:cNvSpPr/>
              <p:nvPr/>
            </p:nvSpPr>
            <p:spPr>
              <a:xfrm>
                <a:off x="2971080" y="56563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2" name=""/>
              <p:cNvSpPr/>
              <p:nvPr/>
            </p:nvSpPr>
            <p:spPr>
              <a:xfrm>
                <a:off x="2797920" y="56563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3" name=""/>
              <p:cNvSpPr/>
              <p:nvPr/>
            </p:nvSpPr>
            <p:spPr>
              <a:xfrm>
                <a:off x="2958840" y="56563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4" name=""/>
              <p:cNvSpPr/>
              <p:nvPr/>
            </p:nvSpPr>
            <p:spPr>
              <a:xfrm>
                <a:off x="2810520" y="56563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5" name=""/>
              <p:cNvSpPr/>
              <p:nvPr/>
            </p:nvSpPr>
            <p:spPr>
              <a:xfrm>
                <a:off x="2952000" y="565632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6" name=""/>
              <p:cNvSpPr/>
              <p:nvPr/>
            </p:nvSpPr>
            <p:spPr>
              <a:xfrm>
                <a:off x="2817720" y="565632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7" name=""/>
              <p:cNvSpPr/>
              <p:nvPr/>
            </p:nvSpPr>
            <p:spPr>
              <a:xfrm>
                <a:off x="2817720" y="568944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8" name=""/>
              <p:cNvSpPr/>
              <p:nvPr/>
            </p:nvSpPr>
            <p:spPr>
              <a:xfrm>
                <a:off x="2817720" y="56610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9" name=""/>
              <p:cNvSpPr/>
              <p:nvPr/>
            </p:nvSpPr>
            <p:spPr>
              <a:xfrm>
                <a:off x="2939400" y="56610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0" name=""/>
              <p:cNvSpPr/>
              <p:nvPr/>
            </p:nvSpPr>
            <p:spPr>
              <a:xfrm>
                <a:off x="2830320" y="566100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1" name=""/>
              <p:cNvSpPr/>
              <p:nvPr/>
            </p:nvSpPr>
            <p:spPr>
              <a:xfrm>
                <a:off x="2933640" y="566100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2" name=""/>
              <p:cNvSpPr/>
              <p:nvPr/>
            </p:nvSpPr>
            <p:spPr>
              <a:xfrm>
                <a:off x="2837160" y="56610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3" name=""/>
              <p:cNvSpPr/>
              <p:nvPr/>
            </p:nvSpPr>
            <p:spPr>
              <a:xfrm>
                <a:off x="2837160" y="56847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4" name=""/>
              <p:cNvSpPr/>
              <p:nvPr/>
            </p:nvSpPr>
            <p:spPr>
              <a:xfrm>
                <a:off x="2837160" y="56674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5" name=""/>
              <p:cNvSpPr/>
              <p:nvPr/>
            </p:nvSpPr>
            <p:spPr>
              <a:xfrm>
                <a:off x="2919600" y="566748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6" name=""/>
              <p:cNvSpPr/>
              <p:nvPr/>
            </p:nvSpPr>
            <p:spPr>
              <a:xfrm>
                <a:off x="2849760" y="566748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7" name=""/>
              <p:cNvSpPr/>
              <p:nvPr/>
            </p:nvSpPr>
            <p:spPr>
              <a:xfrm>
                <a:off x="2914200" y="566748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8" name=""/>
              <p:cNvSpPr/>
              <p:nvPr/>
            </p:nvSpPr>
            <p:spPr>
              <a:xfrm>
                <a:off x="2855160" y="566748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49" name=""/>
              <p:cNvSpPr/>
              <p:nvPr/>
            </p:nvSpPr>
            <p:spPr>
              <a:xfrm>
                <a:off x="2855160" y="567864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50" name=""/>
              <p:cNvSpPr/>
              <p:nvPr/>
            </p:nvSpPr>
            <p:spPr>
              <a:xfrm>
                <a:off x="2855160" y="5673600"/>
                <a:ext cx="1440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51" name=""/>
              <p:cNvSpPr/>
              <p:nvPr/>
            </p:nvSpPr>
            <p:spPr>
              <a:xfrm>
                <a:off x="2901600" y="56736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52" name=""/>
              <p:cNvSpPr/>
              <p:nvPr/>
            </p:nvSpPr>
            <p:spPr>
              <a:xfrm>
                <a:off x="2869560" y="5673600"/>
                <a:ext cx="50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53" name=""/>
              <p:cNvSpPr/>
              <p:nvPr/>
            </p:nvSpPr>
            <p:spPr>
              <a:xfrm>
                <a:off x="2894400" y="56736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54" name=""/>
              <p:cNvSpPr/>
              <p:nvPr/>
            </p:nvSpPr>
            <p:spPr>
              <a:xfrm>
                <a:off x="2874960" y="5673600"/>
                <a:ext cx="1908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55" name=""/>
            <p:cNvSpPr/>
            <p:nvPr/>
          </p:nvSpPr>
          <p:spPr>
            <a:xfrm>
              <a:off x="2432160" y="5559480"/>
              <a:ext cx="905400" cy="23328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5" y="111"/>
                  </a:moveTo>
                  <a:lnTo>
                    <a:pt x="83" y="118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36"/>
                  </a:lnTo>
                  <a:lnTo>
                    <a:pt x="126" y="140"/>
                  </a:lnTo>
                  <a:lnTo>
                    <a:pt x="140" y="147"/>
                  </a:lnTo>
                  <a:lnTo>
                    <a:pt x="155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201" y="147"/>
                  </a:lnTo>
                  <a:lnTo>
                    <a:pt x="216" y="147"/>
                  </a:lnTo>
                  <a:lnTo>
                    <a:pt x="230" y="144"/>
                  </a:lnTo>
                  <a:lnTo>
                    <a:pt x="241" y="140"/>
                  </a:lnTo>
                  <a:lnTo>
                    <a:pt x="252" y="133"/>
                  </a:lnTo>
                  <a:lnTo>
                    <a:pt x="266" y="140"/>
                  </a:lnTo>
                  <a:lnTo>
                    <a:pt x="277" y="144"/>
                  </a:lnTo>
                  <a:lnTo>
                    <a:pt x="291" y="147"/>
                  </a:lnTo>
                  <a:lnTo>
                    <a:pt x="306" y="147"/>
                  </a:lnTo>
                  <a:lnTo>
                    <a:pt x="324" y="147"/>
                  </a:lnTo>
                  <a:lnTo>
                    <a:pt x="335" y="147"/>
                  </a:lnTo>
                  <a:lnTo>
                    <a:pt x="353" y="147"/>
                  </a:lnTo>
                  <a:lnTo>
                    <a:pt x="367" y="147"/>
                  </a:lnTo>
                  <a:lnTo>
                    <a:pt x="378" y="140"/>
                  </a:lnTo>
                  <a:lnTo>
                    <a:pt x="392" y="136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8"/>
                  </a:lnTo>
                  <a:lnTo>
                    <a:pt x="432" y="111"/>
                  </a:lnTo>
                  <a:lnTo>
                    <a:pt x="443" y="111"/>
                  </a:lnTo>
                  <a:lnTo>
                    <a:pt x="453" y="111"/>
                  </a:lnTo>
                  <a:lnTo>
                    <a:pt x="464" y="111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0"/>
                  </a:lnTo>
                  <a:lnTo>
                    <a:pt x="500" y="93"/>
                  </a:lnTo>
                  <a:lnTo>
                    <a:pt x="504" y="90"/>
                  </a:lnTo>
                  <a:lnTo>
                    <a:pt x="507" y="82"/>
                  </a:lnTo>
                  <a:lnTo>
                    <a:pt x="507" y="75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7"/>
                  </a:lnTo>
                  <a:lnTo>
                    <a:pt x="493" y="50"/>
                  </a:lnTo>
                  <a:lnTo>
                    <a:pt x="486" y="46"/>
                  </a:lnTo>
                  <a:lnTo>
                    <a:pt x="475" y="43"/>
                  </a:lnTo>
                  <a:lnTo>
                    <a:pt x="464" y="39"/>
                  </a:lnTo>
                  <a:lnTo>
                    <a:pt x="453" y="39"/>
                  </a:lnTo>
                  <a:lnTo>
                    <a:pt x="443" y="39"/>
                  </a:lnTo>
                  <a:lnTo>
                    <a:pt x="432" y="39"/>
                  </a:lnTo>
                  <a:lnTo>
                    <a:pt x="425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0"/>
                  </a:lnTo>
                  <a:lnTo>
                    <a:pt x="378" y="7"/>
                  </a:lnTo>
                  <a:lnTo>
                    <a:pt x="367" y="3"/>
                  </a:lnTo>
                  <a:lnTo>
                    <a:pt x="353" y="3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3"/>
                  </a:lnTo>
                  <a:lnTo>
                    <a:pt x="291" y="3"/>
                  </a:lnTo>
                  <a:lnTo>
                    <a:pt x="277" y="7"/>
                  </a:lnTo>
                  <a:lnTo>
                    <a:pt x="266" y="10"/>
                  </a:lnTo>
                  <a:lnTo>
                    <a:pt x="252" y="18"/>
                  </a:lnTo>
                  <a:lnTo>
                    <a:pt x="241" y="10"/>
                  </a:lnTo>
                  <a:lnTo>
                    <a:pt x="230" y="7"/>
                  </a:lnTo>
                  <a:lnTo>
                    <a:pt x="216" y="3"/>
                  </a:lnTo>
                  <a:lnTo>
                    <a:pt x="201" y="3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3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0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2"/>
                  </a:lnTo>
                  <a:lnTo>
                    <a:pt x="75" y="39"/>
                  </a:lnTo>
                  <a:lnTo>
                    <a:pt x="65" y="39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2" y="43"/>
                  </a:lnTo>
                  <a:lnTo>
                    <a:pt x="21" y="46"/>
                  </a:lnTo>
                  <a:lnTo>
                    <a:pt x="14" y="50"/>
                  </a:lnTo>
                  <a:lnTo>
                    <a:pt x="7" y="57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4" y="100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1"/>
                  </a:lnTo>
                  <a:lnTo>
                    <a:pt x="54" y="111"/>
                  </a:lnTo>
                  <a:lnTo>
                    <a:pt x="65" y="111"/>
                  </a:lnTo>
                  <a:lnTo>
                    <a:pt x="75" y="111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6" name=""/>
          <p:cNvSpPr/>
          <p:nvPr/>
        </p:nvSpPr>
        <p:spPr>
          <a:xfrm>
            <a:off x="2668680" y="5587920"/>
            <a:ext cx="44280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" name=""/>
          <p:cNvSpPr/>
          <p:nvPr/>
        </p:nvSpPr>
        <p:spPr>
          <a:xfrm>
            <a:off x="2725560" y="562140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8" name=""/>
          <p:cNvGrpSpPr/>
          <p:nvPr/>
        </p:nvGrpSpPr>
        <p:grpSpPr>
          <a:xfrm>
            <a:off x="2432160" y="4610160"/>
            <a:ext cx="925200" cy="250920"/>
            <a:chOff x="2432160" y="4610160"/>
            <a:chExt cx="925200" cy="250920"/>
          </a:xfrm>
        </p:grpSpPr>
        <p:sp>
          <p:nvSpPr>
            <p:cNvPr id="359" name=""/>
            <p:cNvSpPr/>
            <p:nvPr/>
          </p:nvSpPr>
          <p:spPr>
            <a:xfrm>
              <a:off x="2451960" y="4627440"/>
              <a:ext cx="905400" cy="23364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2" y="111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6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7"/>
                  </a:lnTo>
                  <a:lnTo>
                    <a:pt x="320" y="147"/>
                  </a:lnTo>
                  <a:lnTo>
                    <a:pt x="334" y="147"/>
                  </a:lnTo>
                  <a:lnTo>
                    <a:pt x="352" y="147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1"/>
                  </a:lnTo>
                  <a:lnTo>
                    <a:pt x="442" y="111"/>
                  </a:lnTo>
                  <a:lnTo>
                    <a:pt x="453" y="111"/>
                  </a:lnTo>
                  <a:lnTo>
                    <a:pt x="464" y="111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101"/>
                  </a:lnTo>
                  <a:lnTo>
                    <a:pt x="496" y="93"/>
                  </a:lnTo>
                  <a:lnTo>
                    <a:pt x="500" y="86"/>
                  </a:lnTo>
                  <a:lnTo>
                    <a:pt x="504" y="83"/>
                  </a:lnTo>
                  <a:lnTo>
                    <a:pt x="507" y="75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0"/>
                  </a:lnTo>
                  <a:lnTo>
                    <a:pt x="482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5"/>
                  </a:lnTo>
                  <a:lnTo>
                    <a:pt x="82" y="32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11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60" name=""/>
            <p:cNvGrpSpPr/>
            <p:nvPr/>
          </p:nvGrpSpPr>
          <p:grpSpPr>
            <a:xfrm>
              <a:off x="2432160" y="4610160"/>
              <a:ext cx="912240" cy="245880"/>
              <a:chOff x="2432160" y="4610160"/>
              <a:chExt cx="912240" cy="245880"/>
            </a:xfrm>
          </p:grpSpPr>
          <p:sp>
            <p:nvSpPr>
              <p:cNvPr id="361" name=""/>
              <p:cNvSpPr/>
              <p:nvPr/>
            </p:nvSpPr>
            <p:spPr>
              <a:xfrm>
                <a:off x="2432160" y="4849920"/>
                <a:ext cx="91224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2" name=""/>
              <p:cNvSpPr/>
              <p:nvPr/>
            </p:nvSpPr>
            <p:spPr>
              <a:xfrm>
                <a:off x="2432160" y="4610160"/>
                <a:ext cx="5400" cy="23976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3" name=""/>
              <p:cNvSpPr/>
              <p:nvPr/>
            </p:nvSpPr>
            <p:spPr>
              <a:xfrm>
                <a:off x="3332160" y="4610160"/>
                <a:ext cx="12240" cy="23976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4" name=""/>
              <p:cNvSpPr/>
              <p:nvPr/>
            </p:nvSpPr>
            <p:spPr>
              <a:xfrm>
                <a:off x="2437560" y="4610160"/>
                <a:ext cx="6840" cy="23976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5" name=""/>
              <p:cNvSpPr/>
              <p:nvPr/>
            </p:nvSpPr>
            <p:spPr>
              <a:xfrm>
                <a:off x="3324600" y="4610160"/>
                <a:ext cx="7200" cy="23976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6" name=""/>
              <p:cNvSpPr/>
              <p:nvPr/>
            </p:nvSpPr>
            <p:spPr>
              <a:xfrm>
                <a:off x="2444400" y="461016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7" name=""/>
              <p:cNvSpPr/>
              <p:nvPr/>
            </p:nvSpPr>
            <p:spPr>
              <a:xfrm>
                <a:off x="2444400" y="484524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8" name=""/>
              <p:cNvSpPr/>
              <p:nvPr/>
            </p:nvSpPr>
            <p:spPr>
              <a:xfrm>
                <a:off x="2444400" y="4616640"/>
                <a:ext cx="12240" cy="22860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69" name=""/>
              <p:cNvSpPr/>
              <p:nvPr/>
            </p:nvSpPr>
            <p:spPr>
              <a:xfrm>
                <a:off x="3312000" y="4616640"/>
                <a:ext cx="12240" cy="22860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0" name=""/>
              <p:cNvSpPr/>
              <p:nvPr/>
            </p:nvSpPr>
            <p:spPr>
              <a:xfrm>
                <a:off x="2457000" y="4616640"/>
                <a:ext cx="7200" cy="22860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1" name=""/>
              <p:cNvSpPr/>
              <p:nvPr/>
            </p:nvSpPr>
            <p:spPr>
              <a:xfrm>
                <a:off x="3305160" y="4616640"/>
                <a:ext cx="6840" cy="22860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2" name=""/>
              <p:cNvSpPr/>
              <p:nvPr/>
            </p:nvSpPr>
            <p:spPr>
              <a:xfrm>
                <a:off x="2464200" y="4616640"/>
                <a:ext cx="8406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3" name=""/>
              <p:cNvSpPr/>
              <p:nvPr/>
            </p:nvSpPr>
            <p:spPr>
              <a:xfrm>
                <a:off x="2464200" y="483876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4" name=""/>
              <p:cNvSpPr/>
              <p:nvPr/>
            </p:nvSpPr>
            <p:spPr>
              <a:xfrm>
                <a:off x="2464200" y="4621320"/>
                <a:ext cx="12240" cy="21744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5" name=""/>
              <p:cNvSpPr/>
              <p:nvPr/>
            </p:nvSpPr>
            <p:spPr>
              <a:xfrm>
                <a:off x="3292560" y="4621320"/>
                <a:ext cx="12240" cy="21744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6" name=""/>
              <p:cNvSpPr/>
              <p:nvPr/>
            </p:nvSpPr>
            <p:spPr>
              <a:xfrm>
                <a:off x="2476800" y="4621320"/>
                <a:ext cx="6840" cy="21744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7" name=""/>
              <p:cNvSpPr/>
              <p:nvPr/>
            </p:nvSpPr>
            <p:spPr>
              <a:xfrm>
                <a:off x="3287520" y="4621320"/>
                <a:ext cx="5040" cy="21744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8" name=""/>
              <p:cNvSpPr/>
              <p:nvPr/>
            </p:nvSpPr>
            <p:spPr>
              <a:xfrm>
                <a:off x="2483640" y="462132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79" name=""/>
              <p:cNvSpPr/>
              <p:nvPr/>
            </p:nvSpPr>
            <p:spPr>
              <a:xfrm>
                <a:off x="2483640" y="4832280"/>
                <a:ext cx="80352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0" name=""/>
              <p:cNvSpPr/>
              <p:nvPr/>
            </p:nvSpPr>
            <p:spPr>
              <a:xfrm>
                <a:off x="2483640" y="4627440"/>
                <a:ext cx="12240" cy="2048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1" name=""/>
              <p:cNvSpPr/>
              <p:nvPr/>
            </p:nvSpPr>
            <p:spPr>
              <a:xfrm>
                <a:off x="3272760" y="4627440"/>
                <a:ext cx="14400" cy="2048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2" name=""/>
              <p:cNvSpPr/>
              <p:nvPr/>
            </p:nvSpPr>
            <p:spPr>
              <a:xfrm>
                <a:off x="2496240" y="4627440"/>
                <a:ext cx="5040" cy="2048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3" name=""/>
              <p:cNvSpPr/>
              <p:nvPr/>
            </p:nvSpPr>
            <p:spPr>
              <a:xfrm>
                <a:off x="3267720" y="4627440"/>
                <a:ext cx="5040" cy="2048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4" name=""/>
              <p:cNvSpPr/>
              <p:nvPr/>
            </p:nvSpPr>
            <p:spPr>
              <a:xfrm>
                <a:off x="2501640" y="4827600"/>
                <a:ext cx="765720" cy="468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5" name=""/>
              <p:cNvSpPr/>
              <p:nvPr/>
            </p:nvSpPr>
            <p:spPr>
              <a:xfrm>
                <a:off x="2501640" y="4627440"/>
                <a:ext cx="1440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6" name=""/>
              <p:cNvSpPr/>
              <p:nvPr/>
            </p:nvSpPr>
            <p:spPr>
              <a:xfrm>
                <a:off x="3255120" y="462744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7" name=""/>
              <p:cNvSpPr/>
              <p:nvPr/>
            </p:nvSpPr>
            <p:spPr>
              <a:xfrm>
                <a:off x="2516040" y="462744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8" name=""/>
              <p:cNvSpPr/>
              <p:nvPr/>
            </p:nvSpPr>
            <p:spPr>
              <a:xfrm>
                <a:off x="2516040" y="4633920"/>
                <a:ext cx="5040" cy="193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89" name=""/>
              <p:cNvSpPr/>
              <p:nvPr/>
            </p:nvSpPr>
            <p:spPr>
              <a:xfrm>
                <a:off x="3248280" y="4633920"/>
                <a:ext cx="6840" cy="193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0" name=""/>
              <p:cNvSpPr/>
              <p:nvPr/>
            </p:nvSpPr>
            <p:spPr>
              <a:xfrm>
                <a:off x="2521440" y="4821120"/>
                <a:ext cx="726480" cy="64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1" name=""/>
              <p:cNvSpPr/>
              <p:nvPr/>
            </p:nvSpPr>
            <p:spPr>
              <a:xfrm>
                <a:off x="2521440" y="4633920"/>
                <a:ext cx="12240" cy="1872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2" name=""/>
              <p:cNvSpPr/>
              <p:nvPr/>
            </p:nvSpPr>
            <p:spPr>
              <a:xfrm>
                <a:off x="3235680" y="4633920"/>
                <a:ext cx="12240" cy="1872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3" name=""/>
              <p:cNvSpPr/>
              <p:nvPr/>
            </p:nvSpPr>
            <p:spPr>
              <a:xfrm>
                <a:off x="2534040" y="4633920"/>
                <a:ext cx="70128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4" name=""/>
              <p:cNvSpPr/>
              <p:nvPr/>
            </p:nvSpPr>
            <p:spPr>
              <a:xfrm>
                <a:off x="2534040" y="4638600"/>
                <a:ext cx="6840" cy="1825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5" name=""/>
              <p:cNvSpPr/>
              <p:nvPr/>
            </p:nvSpPr>
            <p:spPr>
              <a:xfrm>
                <a:off x="3228480" y="4638600"/>
                <a:ext cx="7200" cy="1825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6" name=""/>
              <p:cNvSpPr/>
              <p:nvPr/>
            </p:nvSpPr>
            <p:spPr>
              <a:xfrm>
                <a:off x="2540880" y="4638600"/>
                <a:ext cx="12240" cy="18252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7" name=""/>
              <p:cNvSpPr/>
              <p:nvPr/>
            </p:nvSpPr>
            <p:spPr>
              <a:xfrm>
                <a:off x="3215880" y="4638600"/>
                <a:ext cx="12240" cy="18252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8" name=""/>
              <p:cNvSpPr/>
              <p:nvPr/>
            </p:nvSpPr>
            <p:spPr>
              <a:xfrm>
                <a:off x="2553480" y="4638600"/>
                <a:ext cx="66204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9" name=""/>
              <p:cNvSpPr/>
              <p:nvPr/>
            </p:nvSpPr>
            <p:spPr>
              <a:xfrm>
                <a:off x="2553480" y="481644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0" name=""/>
              <p:cNvSpPr/>
              <p:nvPr/>
            </p:nvSpPr>
            <p:spPr>
              <a:xfrm>
                <a:off x="2553480" y="4645080"/>
                <a:ext cx="7200" cy="1713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1" name=""/>
              <p:cNvSpPr/>
              <p:nvPr/>
            </p:nvSpPr>
            <p:spPr>
              <a:xfrm>
                <a:off x="3209040" y="4645080"/>
                <a:ext cx="6840" cy="1713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2" name=""/>
              <p:cNvSpPr/>
              <p:nvPr/>
            </p:nvSpPr>
            <p:spPr>
              <a:xfrm>
                <a:off x="2560680" y="4645080"/>
                <a:ext cx="12240" cy="17136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3" name=""/>
              <p:cNvSpPr/>
              <p:nvPr/>
            </p:nvSpPr>
            <p:spPr>
              <a:xfrm>
                <a:off x="3196440" y="4645080"/>
                <a:ext cx="12240" cy="17136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4" name=""/>
              <p:cNvSpPr/>
              <p:nvPr/>
            </p:nvSpPr>
            <p:spPr>
              <a:xfrm>
                <a:off x="2573280" y="4810320"/>
                <a:ext cx="622800" cy="612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5" name=""/>
              <p:cNvSpPr/>
              <p:nvPr/>
            </p:nvSpPr>
            <p:spPr>
              <a:xfrm>
                <a:off x="2573280" y="464508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6" name=""/>
              <p:cNvSpPr/>
              <p:nvPr/>
            </p:nvSpPr>
            <p:spPr>
              <a:xfrm>
                <a:off x="3190680" y="4645080"/>
                <a:ext cx="54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7" name=""/>
              <p:cNvSpPr/>
              <p:nvPr/>
            </p:nvSpPr>
            <p:spPr>
              <a:xfrm>
                <a:off x="2580120" y="4645080"/>
                <a:ext cx="61020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8" name=""/>
              <p:cNvSpPr/>
              <p:nvPr/>
            </p:nvSpPr>
            <p:spPr>
              <a:xfrm>
                <a:off x="2580120" y="4649760"/>
                <a:ext cx="12240" cy="16056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09" name=""/>
              <p:cNvSpPr/>
              <p:nvPr/>
            </p:nvSpPr>
            <p:spPr>
              <a:xfrm>
                <a:off x="3176640" y="4649760"/>
                <a:ext cx="14040" cy="16056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0" name=""/>
              <p:cNvSpPr/>
              <p:nvPr/>
            </p:nvSpPr>
            <p:spPr>
              <a:xfrm>
                <a:off x="2592720" y="4803840"/>
                <a:ext cx="583560" cy="64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1" name=""/>
              <p:cNvSpPr/>
              <p:nvPr/>
            </p:nvSpPr>
            <p:spPr>
              <a:xfrm>
                <a:off x="2592720" y="464976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2" name=""/>
              <p:cNvSpPr/>
              <p:nvPr/>
            </p:nvSpPr>
            <p:spPr>
              <a:xfrm>
                <a:off x="3171240" y="464976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3" name=""/>
              <p:cNvSpPr/>
              <p:nvPr/>
            </p:nvSpPr>
            <p:spPr>
              <a:xfrm>
                <a:off x="2598120" y="464976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4" name=""/>
              <p:cNvSpPr/>
              <p:nvPr/>
            </p:nvSpPr>
            <p:spPr>
              <a:xfrm>
                <a:off x="2598120" y="4656240"/>
                <a:ext cx="14400" cy="14760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5" name=""/>
              <p:cNvSpPr/>
              <p:nvPr/>
            </p:nvSpPr>
            <p:spPr>
              <a:xfrm>
                <a:off x="3158640" y="4656240"/>
                <a:ext cx="12240" cy="14760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6" name=""/>
              <p:cNvSpPr/>
              <p:nvPr/>
            </p:nvSpPr>
            <p:spPr>
              <a:xfrm>
                <a:off x="2612520" y="4799160"/>
                <a:ext cx="546120" cy="468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7" name=""/>
              <p:cNvSpPr/>
              <p:nvPr/>
            </p:nvSpPr>
            <p:spPr>
              <a:xfrm>
                <a:off x="2612520" y="465624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8" name=""/>
              <p:cNvSpPr/>
              <p:nvPr/>
            </p:nvSpPr>
            <p:spPr>
              <a:xfrm>
                <a:off x="3151440" y="465624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19" name=""/>
              <p:cNvSpPr/>
              <p:nvPr/>
            </p:nvSpPr>
            <p:spPr>
              <a:xfrm>
                <a:off x="2617920" y="4656240"/>
                <a:ext cx="53352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0" name=""/>
              <p:cNvSpPr/>
              <p:nvPr/>
            </p:nvSpPr>
            <p:spPr>
              <a:xfrm>
                <a:off x="2617920" y="4662360"/>
                <a:ext cx="12240" cy="1368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1" name=""/>
              <p:cNvSpPr/>
              <p:nvPr/>
            </p:nvSpPr>
            <p:spPr>
              <a:xfrm>
                <a:off x="3139200" y="4662360"/>
                <a:ext cx="11880" cy="1368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2" name=""/>
              <p:cNvSpPr/>
              <p:nvPr/>
            </p:nvSpPr>
            <p:spPr>
              <a:xfrm>
                <a:off x="2630520" y="4792680"/>
                <a:ext cx="508680" cy="648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" name=""/>
              <p:cNvSpPr/>
              <p:nvPr/>
            </p:nvSpPr>
            <p:spPr>
              <a:xfrm>
                <a:off x="2630520" y="4662360"/>
                <a:ext cx="6840" cy="13032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" name=""/>
              <p:cNvSpPr/>
              <p:nvPr/>
            </p:nvSpPr>
            <p:spPr>
              <a:xfrm>
                <a:off x="3132000" y="4662360"/>
                <a:ext cx="7200" cy="13032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5" name=""/>
              <p:cNvSpPr/>
              <p:nvPr/>
            </p:nvSpPr>
            <p:spPr>
              <a:xfrm>
                <a:off x="2637360" y="4662360"/>
                <a:ext cx="494640" cy="50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6" name=""/>
              <p:cNvSpPr/>
              <p:nvPr/>
            </p:nvSpPr>
            <p:spPr>
              <a:xfrm>
                <a:off x="2637360" y="4667400"/>
                <a:ext cx="12240" cy="1252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7" name=""/>
              <p:cNvSpPr/>
              <p:nvPr/>
            </p:nvSpPr>
            <p:spPr>
              <a:xfrm>
                <a:off x="3119400" y="4667400"/>
                <a:ext cx="12240" cy="1252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8" name=""/>
              <p:cNvSpPr/>
              <p:nvPr/>
            </p:nvSpPr>
            <p:spPr>
              <a:xfrm>
                <a:off x="2649960" y="4667400"/>
                <a:ext cx="7200" cy="12528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" name=""/>
              <p:cNvSpPr/>
              <p:nvPr/>
            </p:nvSpPr>
            <p:spPr>
              <a:xfrm>
                <a:off x="3112200" y="4667400"/>
                <a:ext cx="7200" cy="12528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" name=""/>
              <p:cNvSpPr/>
              <p:nvPr/>
            </p:nvSpPr>
            <p:spPr>
              <a:xfrm>
                <a:off x="2657160" y="4788000"/>
                <a:ext cx="455040" cy="468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" name=""/>
              <p:cNvSpPr/>
              <p:nvPr/>
            </p:nvSpPr>
            <p:spPr>
              <a:xfrm>
                <a:off x="2657160" y="466740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" name=""/>
              <p:cNvSpPr/>
              <p:nvPr/>
            </p:nvSpPr>
            <p:spPr>
              <a:xfrm>
                <a:off x="3106800" y="466740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" name=""/>
              <p:cNvSpPr/>
              <p:nvPr/>
            </p:nvSpPr>
            <p:spPr>
              <a:xfrm>
                <a:off x="2662200" y="4667400"/>
                <a:ext cx="4442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" name=""/>
              <p:cNvSpPr/>
              <p:nvPr/>
            </p:nvSpPr>
            <p:spPr>
              <a:xfrm>
                <a:off x="2662200" y="4673520"/>
                <a:ext cx="14040" cy="114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" name=""/>
              <p:cNvSpPr/>
              <p:nvPr/>
            </p:nvSpPr>
            <p:spPr>
              <a:xfrm>
                <a:off x="3094200" y="4673520"/>
                <a:ext cx="12240" cy="114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" name=""/>
              <p:cNvSpPr/>
              <p:nvPr/>
            </p:nvSpPr>
            <p:spPr>
              <a:xfrm>
                <a:off x="2676600" y="4781520"/>
                <a:ext cx="417600" cy="648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" name=""/>
              <p:cNvSpPr/>
              <p:nvPr/>
            </p:nvSpPr>
            <p:spPr>
              <a:xfrm>
                <a:off x="2676600" y="4673520"/>
                <a:ext cx="54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8" name=""/>
              <p:cNvSpPr/>
              <p:nvPr/>
            </p:nvSpPr>
            <p:spPr>
              <a:xfrm>
                <a:off x="3087360" y="4673520"/>
                <a:ext cx="68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9" name=""/>
              <p:cNvSpPr/>
              <p:nvPr/>
            </p:nvSpPr>
            <p:spPr>
              <a:xfrm>
                <a:off x="2682360" y="467352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0" name=""/>
              <p:cNvSpPr/>
              <p:nvPr/>
            </p:nvSpPr>
            <p:spPr>
              <a:xfrm>
                <a:off x="2682360" y="4678200"/>
                <a:ext cx="12240" cy="1033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1" name=""/>
              <p:cNvSpPr/>
              <p:nvPr/>
            </p:nvSpPr>
            <p:spPr>
              <a:xfrm>
                <a:off x="3074760" y="4678200"/>
                <a:ext cx="12240" cy="1033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2" name=""/>
              <p:cNvSpPr/>
              <p:nvPr/>
            </p:nvSpPr>
            <p:spPr>
              <a:xfrm>
                <a:off x="2694600" y="4775040"/>
                <a:ext cx="380160" cy="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3" name=""/>
              <p:cNvSpPr/>
              <p:nvPr/>
            </p:nvSpPr>
            <p:spPr>
              <a:xfrm>
                <a:off x="2694600" y="467820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4" name=""/>
              <p:cNvSpPr/>
              <p:nvPr/>
            </p:nvSpPr>
            <p:spPr>
              <a:xfrm>
                <a:off x="3067560" y="467820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" name=""/>
              <p:cNvSpPr/>
              <p:nvPr/>
            </p:nvSpPr>
            <p:spPr>
              <a:xfrm>
                <a:off x="2701440" y="4678200"/>
                <a:ext cx="36576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6" name=""/>
              <p:cNvSpPr/>
              <p:nvPr/>
            </p:nvSpPr>
            <p:spPr>
              <a:xfrm>
                <a:off x="2701440" y="4684680"/>
                <a:ext cx="12240" cy="903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7" name=""/>
              <p:cNvSpPr/>
              <p:nvPr/>
            </p:nvSpPr>
            <p:spPr>
              <a:xfrm>
                <a:off x="3054960" y="4684680"/>
                <a:ext cx="12240" cy="903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8" name=""/>
              <p:cNvSpPr/>
              <p:nvPr/>
            </p:nvSpPr>
            <p:spPr>
              <a:xfrm>
                <a:off x="2714040" y="4770360"/>
                <a:ext cx="340560" cy="4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" name=""/>
              <p:cNvSpPr/>
              <p:nvPr/>
            </p:nvSpPr>
            <p:spPr>
              <a:xfrm>
                <a:off x="2714040" y="468468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" name=""/>
              <p:cNvSpPr/>
              <p:nvPr/>
            </p:nvSpPr>
            <p:spPr>
              <a:xfrm>
                <a:off x="3048120" y="468468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" name=""/>
              <p:cNvSpPr/>
              <p:nvPr/>
            </p:nvSpPr>
            <p:spPr>
              <a:xfrm>
                <a:off x="2721600" y="468468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" name=""/>
              <p:cNvSpPr/>
              <p:nvPr/>
            </p:nvSpPr>
            <p:spPr>
              <a:xfrm>
                <a:off x="3035520" y="468468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" name=""/>
              <p:cNvSpPr/>
              <p:nvPr/>
            </p:nvSpPr>
            <p:spPr>
              <a:xfrm>
                <a:off x="2733840" y="4684680"/>
                <a:ext cx="3013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" name=""/>
              <p:cNvSpPr/>
              <p:nvPr/>
            </p:nvSpPr>
            <p:spPr>
              <a:xfrm>
                <a:off x="2733840" y="4764240"/>
                <a:ext cx="3013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" name=""/>
              <p:cNvSpPr/>
              <p:nvPr/>
            </p:nvSpPr>
            <p:spPr>
              <a:xfrm>
                <a:off x="2733840" y="4691160"/>
                <a:ext cx="684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" name=""/>
              <p:cNvSpPr/>
              <p:nvPr/>
            </p:nvSpPr>
            <p:spPr>
              <a:xfrm>
                <a:off x="3030480" y="4691160"/>
                <a:ext cx="504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" name=""/>
              <p:cNvSpPr/>
              <p:nvPr/>
            </p:nvSpPr>
            <p:spPr>
              <a:xfrm>
                <a:off x="2741040" y="469116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" name=""/>
              <p:cNvSpPr/>
              <p:nvPr/>
            </p:nvSpPr>
            <p:spPr>
              <a:xfrm>
                <a:off x="3015720" y="4691160"/>
                <a:ext cx="1440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" name=""/>
              <p:cNvSpPr/>
              <p:nvPr/>
            </p:nvSpPr>
            <p:spPr>
              <a:xfrm>
                <a:off x="2753280" y="4691160"/>
                <a:ext cx="26208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" name=""/>
              <p:cNvSpPr/>
              <p:nvPr/>
            </p:nvSpPr>
            <p:spPr>
              <a:xfrm>
                <a:off x="2753280" y="4759200"/>
                <a:ext cx="26208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" name=""/>
              <p:cNvSpPr/>
              <p:nvPr/>
            </p:nvSpPr>
            <p:spPr>
              <a:xfrm>
                <a:off x="2753280" y="469584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" name=""/>
              <p:cNvSpPr/>
              <p:nvPr/>
            </p:nvSpPr>
            <p:spPr>
              <a:xfrm>
                <a:off x="3010680" y="469584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" name=""/>
              <p:cNvSpPr/>
              <p:nvPr/>
            </p:nvSpPr>
            <p:spPr>
              <a:xfrm>
                <a:off x="2758680" y="4695840"/>
                <a:ext cx="1440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" name=""/>
              <p:cNvSpPr/>
              <p:nvPr/>
            </p:nvSpPr>
            <p:spPr>
              <a:xfrm>
                <a:off x="2998080" y="469584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" name=""/>
              <p:cNvSpPr/>
              <p:nvPr/>
            </p:nvSpPr>
            <p:spPr>
              <a:xfrm>
                <a:off x="2773440" y="469584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" name=""/>
              <p:cNvSpPr/>
              <p:nvPr/>
            </p:nvSpPr>
            <p:spPr>
              <a:xfrm>
                <a:off x="2773440" y="4702320"/>
                <a:ext cx="5040" cy="568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" name=""/>
              <p:cNvSpPr/>
              <p:nvPr/>
            </p:nvSpPr>
            <p:spPr>
              <a:xfrm>
                <a:off x="2991240" y="4702320"/>
                <a:ext cx="6840" cy="568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" name=""/>
              <p:cNvSpPr/>
              <p:nvPr/>
            </p:nvSpPr>
            <p:spPr>
              <a:xfrm>
                <a:off x="2778480" y="4753080"/>
                <a:ext cx="212400" cy="612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" name=""/>
              <p:cNvSpPr/>
              <p:nvPr/>
            </p:nvSpPr>
            <p:spPr>
              <a:xfrm>
                <a:off x="2778480" y="470232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" name=""/>
              <p:cNvSpPr/>
              <p:nvPr/>
            </p:nvSpPr>
            <p:spPr>
              <a:xfrm>
                <a:off x="2978640" y="470232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" name=""/>
              <p:cNvSpPr/>
              <p:nvPr/>
            </p:nvSpPr>
            <p:spPr>
              <a:xfrm>
                <a:off x="2791080" y="4702320"/>
                <a:ext cx="18720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" name=""/>
              <p:cNvSpPr/>
              <p:nvPr/>
            </p:nvSpPr>
            <p:spPr>
              <a:xfrm>
                <a:off x="2791080" y="4707000"/>
                <a:ext cx="6840" cy="460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" name=""/>
              <p:cNvSpPr/>
              <p:nvPr/>
            </p:nvSpPr>
            <p:spPr>
              <a:xfrm>
                <a:off x="2971080" y="4707000"/>
                <a:ext cx="7200" cy="460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" name=""/>
              <p:cNvSpPr/>
              <p:nvPr/>
            </p:nvSpPr>
            <p:spPr>
              <a:xfrm>
                <a:off x="2797920" y="4746600"/>
                <a:ext cx="173160" cy="648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" name=""/>
              <p:cNvSpPr/>
              <p:nvPr/>
            </p:nvSpPr>
            <p:spPr>
              <a:xfrm>
                <a:off x="2797920" y="470700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" name=""/>
              <p:cNvSpPr/>
              <p:nvPr/>
            </p:nvSpPr>
            <p:spPr>
              <a:xfrm>
                <a:off x="2958840" y="470700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" name=""/>
              <p:cNvSpPr/>
              <p:nvPr/>
            </p:nvSpPr>
            <p:spPr>
              <a:xfrm>
                <a:off x="2810520" y="470700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" name=""/>
              <p:cNvSpPr/>
              <p:nvPr/>
            </p:nvSpPr>
            <p:spPr>
              <a:xfrm>
                <a:off x="2952000" y="470700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" name=""/>
              <p:cNvSpPr/>
              <p:nvPr/>
            </p:nvSpPr>
            <p:spPr>
              <a:xfrm>
                <a:off x="2817720" y="470700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" name=""/>
              <p:cNvSpPr/>
              <p:nvPr/>
            </p:nvSpPr>
            <p:spPr>
              <a:xfrm>
                <a:off x="2817720" y="474192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" name=""/>
              <p:cNvSpPr/>
              <p:nvPr/>
            </p:nvSpPr>
            <p:spPr>
              <a:xfrm>
                <a:off x="2817720" y="471348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" name=""/>
              <p:cNvSpPr/>
              <p:nvPr/>
            </p:nvSpPr>
            <p:spPr>
              <a:xfrm>
                <a:off x="2939400" y="471348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" name=""/>
              <p:cNvSpPr/>
              <p:nvPr/>
            </p:nvSpPr>
            <p:spPr>
              <a:xfrm>
                <a:off x="2830320" y="471348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" name=""/>
              <p:cNvSpPr/>
              <p:nvPr/>
            </p:nvSpPr>
            <p:spPr>
              <a:xfrm>
                <a:off x="2933640" y="471348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" name=""/>
              <p:cNvSpPr/>
              <p:nvPr/>
            </p:nvSpPr>
            <p:spPr>
              <a:xfrm>
                <a:off x="2837160" y="471348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" name=""/>
              <p:cNvSpPr/>
              <p:nvPr/>
            </p:nvSpPr>
            <p:spPr>
              <a:xfrm>
                <a:off x="2837160" y="473544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" name=""/>
              <p:cNvSpPr/>
              <p:nvPr/>
            </p:nvSpPr>
            <p:spPr>
              <a:xfrm>
                <a:off x="2837160" y="471816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" name=""/>
              <p:cNvSpPr/>
              <p:nvPr/>
            </p:nvSpPr>
            <p:spPr>
              <a:xfrm>
                <a:off x="2919600" y="471816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" name=""/>
              <p:cNvSpPr/>
              <p:nvPr/>
            </p:nvSpPr>
            <p:spPr>
              <a:xfrm>
                <a:off x="2849760" y="471816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" name=""/>
              <p:cNvSpPr/>
              <p:nvPr/>
            </p:nvSpPr>
            <p:spPr>
              <a:xfrm>
                <a:off x="2914200" y="471816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1" name=""/>
              <p:cNvSpPr/>
              <p:nvPr/>
            </p:nvSpPr>
            <p:spPr>
              <a:xfrm>
                <a:off x="2855160" y="471816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" name=""/>
              <p:cNvSpPr/>
              <p:nvPr/>
            </p:nvSpPr>
            <p:spPr>
              <a:xfrm>
                <a:off x="2855160" y="4730760"/>
                <a:ext cx="590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" name=""/>
              <p:cNvSpPr/>
              <p:nvPr/>
            </p:nvSpPr>
            <p:spPr>
              <a:xfrm>
                <a:off x="2855160" y="4724280"/>
                <a:ext cx="1440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" name=""/>
              <p:cNvSpPr/>
              <p:nvPr/>
            </p:nvSpPr>
            <p:spPr>
              <a:xfrm>
                <a:off x="2901600" y="472428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" name=""/>
              <p:cNvSpPr/>
              <p:nvPr/>
            </p:nvSpPr>
            <p:spPr>
              <a:xfrm>
                <a:off x="2869560" y="472428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" name=""/>
              <p:cNvSpPr/>
              <p:nvPr/>
            </p:nvSpPr>
            <p:spPr>
              <a:xfrm>
                <a:off x="2894400" y="472428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" name=""/>
              <p:cNvSpPr/>
              <p:nvPr/>
            </p:nvSpPr>
            <p:spPr>
              <a:xfrm>
                <a:off x="2874960" y="4724280"/>
                <a:ext cx="1908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498" name=""/>
            <p:cNvSpPr/>
            <p:nvPr/>
          </p:nvSpPr>
          <p:spPr>
            <a:xfrm>
              <a:off x="2432160" y="4610160"/>
              <a:ext cx="905400" cy="239760"/>
            </a:xfrm>
            <a:custGeom>
              <a:avLst/>
              <a:gdLst/>
              <a:ahLst/>
              <a:rect l="l" t="t" r="r" b="b"/>
              <a:pathLst>
                <a:path w="507" h="151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40"/>
                  </a:lnTo>
                  <a:lnTo>
                    <a:pt x="126" y="144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51"/>
                  </a:lnTo>
                  <a:lnTo>
                    <a:pt x="183" y="151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0"/>
                  </a:lnTo>
                  <a:lnTo>
                    <a:pt x="252" y="133"/>
                  </a:lnTo>
                  <a:lnTo>
                    <a:pt x="266" y="140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51"/>
                  </a:lnTo>
                  <a:lnTo>
                    <a:pt x="335" y="151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4"/>
                  </a:lnTo>
                  <a:lnTo>
                    <a:pt x="392" y="140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5"/>
                  </a:lnTo>
                  <a:lnTo>
                    <a:pt x="378" y="11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4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4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11"/>
                  </a:lnTo>
                  <a:lnTo>
                    <a:pt x="115" y="15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99" name=""/>
          <p:cNvSpPr/>
          <p:nvPr/>
        </p:nvSpPr>
        <p:spPr>
          <a:xfrm>
            <a:off x="2624040" y="4638600"/>
            <a:ext cx="52704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" name=""/>
          <p:cNvSpPr/>
          <p:nvPr/>
        </p:nvSpPr>
        <p:spPr>
          <a:xfrm>
            <a:off x="2680920" y="467352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01" name=""/>
          <p:cNvGrpSpPr/>
          <p:nvPr/>
        </p:nvGrpSpPr>
        <p:grpSpPr>
          <a:xfrm>
            <a:off x="2432160" y="4917960"/>
            <a:ext cx="925200" cy="252000"/>
            <a:chOff x="2432160" y="4917960"/>
            <a:chExt cx="925200" cy="252000"/>
          </a:xfrm>
        </p:grpSpPr>
        <p:sp>
          <p:nvSpPr>
            <p:cNvPr id="502" name=""/>
            <p:cNvSpPr/>
            <p:nvPr/>
          </p:nvSpPr>
          <p:spPr>
            <a:xfrm>
              <a:off x="2451960" y="4935240"/>
              <a:ext cx="905400" cy="23472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1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1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0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5"/>
                  </a:lnTo>
                  <a:lnTo>
                    <a:pt x="489" y="97"/>
                  </a:lnTo>
                  <a:lnTo>
                    <a:pt x="496" y="94"/>
                  </a:lnTo>
                  <a:lnTo>
                    <a:pt x="500" y="87"/>
                  </a:lnTo>
                  <a:lnTo>
                    <a:pt x="504" y="79"/>
                  </a:lnTo>
                  <a:lnTo>
                    <a:pt x="507" y="76"/>
                  </a:lnTo>
                  <a:lnTo>
                    <a:pt x="504" y="69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1"/>
                  </a:lnTo>
                  <a:lnTo>
                    <a:pt x="482" y="43"/>
                  </a:lnTo>
                  <a:lnTo>
                    <a:pt x="475" y="40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29"/>
                  </a:lnTo>
                  <a:lnTo>
                    <a:pt x="414" y="22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2"/>
                  </a:lnTo>
                  <a:lnTo>
                    <a:pt x="82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0"/>
                  </a:lnTo>
                  <a:lnTo>
                    <a:pt x="21" y="43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5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03" name=""/>
            <p:cNvGrpSpPr/>
            <p:nvPr/>
          </p:nvGrpSpPr>
          <p:grpSpPr>
            <a:xfrm>
              <a:off x="2432160" y="4917960"/>
              <a:ext cx="912240" cy="240840"/>
              <a:chOff x="2432160" y="4917960"/>
              <a:chExt cx="912240" cy="240840"/>
            </a:xfrm>
          </p:grpSpPr>
          <p:sp>
            <p:nvSpPr>
              <p:cNvPr id="504" name=""/>
              <p:cNvSpPr/>
              <p:nvPr/>
            </p:nvSpPr>
            <p:spPr>
              <a:xfrm>
                <a:off x="2432160" y="5152680"/>
                <a:ext cx="91224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5" name=""/>
              <p:cNvSpPr/>
              <p:nvPr/>
            </p:nvSpPr>
            <p:spPr>
              <a:xfrm>
                <a:off x="2432160" y="491796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" name=""/>
              <p:cNvSpPr/>
              <p:nvPr/>
            </p:nvSpPr>
            <p:spPr>
              <a:xfrm>
                <a:off x="3332160" y="491796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" name=""/>
              <p:cNvSpPr/>
              <p:nvPr/>
            </p:nvSpPr>
            <p:spPr>
              <a:xfrm>
                <a:off x="2437560" y="491796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" name=""/>
              <p:cNvSpPr/>
              <p:nvPr/>
            </p:nvSpPr>
            <p:spPr>
              <a:xfrm>
                <a:off x="3324600" y="4917960"/>
                <a:ext cx="720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" name=""/>
              <p:cNvSpPr/>
              <p:nvPr/>
            </p:nvSpPr>
            <p:spPr>
              <a:xfrm>
                <a:off x="2444400" y="4917960"/>
                <a:ext cx="87984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" name=""/>
              <p:cNvSpPr/>
              <p:nvPr/>
            </p:nvSpPr>
            <p:spPr>
              <a:xfrm>
                <a:off x="2444400" y="5146200"/>
                <a:ext cx="87984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" name=""/>
              <p:cNvSpPr/>
              <p:nvPr/>
            </p:nvSpPr>
            <p:spPr>
              <a:xfrm>
                <a:off x="2444400" y="4924080"/>
                <a:ext cx="12240" cy="2217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2" name=""/>
              <p:cNvSpPr/>
              <p:nvPr/>
            </p:nvSpPr>
            <p:spPr>
              <a:xfrm>
                <a:off x="3312000" y="4924080"/>
                <a:ext cx="12240" cy="2217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3" name=""/>
              <p:cNvSpPr/>
              <p:nvPr/>
            </p:nvSpPr>
            <p:spPr>
              <a:xfrm>
                <a:off x="2457000" y="4924080"/>
                <a:ext cx="7200" cy="2217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4" name=""/>
              <p:cNvSpPr/>
              <p:nvPr/>
            </p:nvSpPr>
            <p:spPr>
              <a:xfrm>
                <a:off x="3305160" y="4924080"/>
                <a:ext cx="6840" cy="2217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5" name=""/>
              <p:cNvSpPr/>
              <p:nvPr/>
            </p:nvSpPr>
            <p:spPr>
              <a:xfrm>
                <a:off x="2464200" y="4924080"/>
                <a:ext cx="84060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" name=""/>
              <p:cNvSpPr/>
              <p:nvPr/>
            </p:nvSpPr>
            <p:spPr>
              <a:xfrm>
                <a:off x="2464200" y="5141520"/>
                <a:ext cx="840600" cy="4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" name=""/>
              <p:cNvSpPr/>
              <p:nvPr/>
            </p:nvSpPr>
            <p:spPr>
              <a:xfrm>
                <a:off x="2464200" y="4930560"/>
                <a:ext cx="12240" cy="21060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" name=""/>
              <p:cNvSpPr/>
              <p:nvPr/>
            </p:nvSpPr>
            <p:spPr>
              <a:xfrm>
                <a:off x="3292560" y="4930560"/>
                <a:ext cx="12240" cy="21060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" name=""/>
              <p:cNvSpPr/>
              <p:nvPr/>
            </p:nvSpPr>
            <p:spPr>
              <a:xfrm>
                <a:off x="2476800" y="4930560"/>
                <a:ext cx="6840" cy="21060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" name=""/>
              <p:cNvSpPr/>
              <p:nvPr/>
            </p:nvSpPr>
            <p:spPr>
              <a:xfrm>
                <a:off x="3287520" y="4930560"/>
                <a:ext cx="5040" cy="21060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" name=""/>
              <p:cNvSpPr/>
              <p:nvPr/>
            </p:nvSpPr>
            <p:spPr>
              <a:xfrm>
                <a:off x="2483640" y="4930560"/>
                <a:ext cx="803520" cy="43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" name=""/>
              <p:cNvSpPr/>
              <p:nvPr/>
            </p:nvSpPr>
            <p:spPr>
              <a:xfrm>
                <a:off x="2483640" y="513504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" name=""/>
              <p:cNvSpPr/>
              <p:nvPr/>
            </p:nvSpPr>
            <p:spPr>
              <a:xfrm>
                <a:off x="2483640" y="4935240"/>
                <a:ext cx="12240" cy="1994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" name=""/>
              <p:cNvSpPr/>
              <p:nvPr/>
            </p:nvSpPr>
            <p:spPr>
              <a:xfrm>
                <a:off x="3272760" y="4935240"/>
                <a:ext cx="14400" cy="1994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" name=""/>
              <p:cNvSpPr/>
              <p:nvPr/>
            </p:nvSpPr>
            <p:spPr>
              <a:xfrm>
                <a:off x="2496240" y="4935240"/>
                <a:ext cx="5040" cy="1994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" name=""/>
              <p:cNvSpPr/>
              <p:nvPr/>
            </p:nvSpPr>
            <p:spPr>
              <a:xfrm>
                <a:off x="3267720" y="4935240"/>
                <a:ext cx="5040" cy="1994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" name=""/>
              <p:cNvSpPr/>
              <p:nvPr/>
            </p:nvSpPr>
            <p:spPr>
              <a:xfrm>
                <a:off x="2501640" y="4935240"/>
                <a:ext cx="14400" cy="19944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" name=""/>
              <p:cNvSpPr/>
              <p:nvPr/>
            </p:nvSpPr>
            <p:spPr>
              <a:xfrm>
                <a:off x="3255120" y="4935240"/>
                <a:ext cx="12240" cy="19944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" name=""/>
              <p:cNvSpPr/>
              <p:nvPr/>
            </p:nvSpPr>
            <p:spPr>
              <a:xfrm>
                <a:off x="2516040" y="493524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" name=""/>
              <p:cNvSpPr/>
              <p:nvPr/>
            </p:nvSpPr>
            <p:spPr>
              <a:xfrm>
                <a:off x="2516040" y="5130360"/>
                <a:ext cx="738720" cy="43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1" name=""/>
              <p:cNvSpPr/>
              <p:nvPr/>
            </p:nvSpPr>
            <p:spPr>
              <a:xfrm>
                <a:off x="2516040" y="4941720"/>
                <a:ext cx="5040" cy="1882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" name=""/>
              <p:cNvSpPr/>
              <p:nvPr/>
            </p:nvSpPr>
            <p:spPr>
              <a:xfrm>
                <a:off x="3248280" y="4941720"/>
                <a:ext cx="6840" cy="1882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3" name=""/>
              <p:cNvSpPr/>
              <p:nvPr/>
            </p:nvSpPr>
            <p:spPr>
              <a:xfrm>
                <a:off x="2521440" y="4941720"/>
                <a:ext cx="12240" cy="1882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4" name=""/>
              <p:cNvSpPr/>
              <p:nvPr/>
            </p:nvSpPr>
            <p:spPr>
              <a:xfrm>
                <a:off x="3235680" y="4941720"/>
                <a:ext cx="12240" cy="1882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" name=""/>
              <p:cNvSpPr/>
              <p:nvPr/>
            </p:nvSpPr>
            <p:spPr>
              <a:xfrm>
                <a:off x="2534040" y="4941720"/>
                <a:ext cx="701280" cy="43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" name=""/>
              <p:cNvSpPr/>
              <p:nvPr/>
            </p:nvSpPr>
            <p:spPr>
              <a:xfrm>
                <a:off x="2534040" y="5124240"/>
                <a:ext cx="701280" cy="576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" name=""/>
              <p:cNvSpPr/>
              <p:nvPr/>
            </p:nvSpPr>
            <p:spPr>
              <a:xfrm>
                <a:off x="2534040" y="4946400"/>
                <a:ext cx="68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" name=""/>
              <p:cNvSpPr/>
              <p:nvPr/>
            </p:nvSpPr>
            <p:spPr>
              <a:xfrm>
                <a:off x="3228480" y="494640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" name=""/>
              <p:cNvSpPr/>
              <p:nvPr/>
            </p:nvSpPr>
            <p:spPr>
              <a:xfrm>
                <a:off x="2540880" y="494640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" name=""/>
              <p:cNvSpPr/>
              <p:nvPr/>
            </p:nvSpPr>
            <p:spPr>
              <a:xfrm>
                <a:off x="3215880" y="494640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" name=""/>
              <p:cNvSpPr/>
              <p:nvPr/>
            </p:nvSpPr>
            <p:spPr>
              <a:xfrm>
                <a:off x="2553480" y="4946400"/>
                <a:ext cx="662040" cy="57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" name=""/>
              <p:cNvSpPr/>
              <p:nvPr/>
            </p:nvSpPr>
            <p:spPr>
              <a:xfrm>
                <a:off x="2553480" y="511776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" name=""/>
              <p:cNvSpPr/>
              <p:nvPr/>
            </p:nvSpPr>
            <p:spPr>
              <a:xfrm>
                <a:off x="2553480" y="4952520"/>
                <a:ext cx="7200" cy="1648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" name=""/>
              <p:cNvSpPr/>
              <p:nvPr/>
            </p:nvSpPr>
            <p:spPr>
              <a:xfrm>
                <a:off x="3209040" y="4952520"/>
                <a:ext cx="6840" cy="1648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" name=""/>
              <p:cNvSpPr/>
              <p:nvPr/>
            </p:nvSpPr>
            <p:spPr>
              <a:xfrm>
                <a:off x="2560680" y="4952520"/>
                <a:ext cx="12240" cy="1648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" name=""/>
              <p:cNvSpPr/>
              <p:nvPr/>
            </p:nvSpPr>
            <p:spPr>
              <a:xfrm>
                <a:off x="3196440" y="4952520"/>
                <a:ext cx="12240" cy="1648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" name=""/>
              <p:cNvSpPr/>
              <p:nvPr/>
            </p:nvSpPr>
            <p:spPr>
              <a:xfrm>
                <a:off x="2573280" y="4952520"/>
                <a:ext cx="6840" cy="1648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" name=""/>
              <p:cNvSpPr/>
              <p:nvPr/>
            </p:nvSpPr>
            <p:spPr>
              <a:xfrm>
                <a:off x="3190680" y="4952520"/>
                <a:ext cx="5400" cy="1648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" name=""/>
              <p:cNvSpPr/>
              <p:nvPr/>
            </p:nvSpPr>
            <p:spPr>
              <a:xfrm>
                <a:off x="2580120" y="4952520"/>
                <a:ext cx="61020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0" name=""/>
              <p:cNvSpPr/>
              <p:nvPr/>
            </p:nvSpPr>
            <p:spPr>
              <a:xfrm>
                <a:off x="2580120" y="5113080"/>
                <a:ext cx="610200" cy="43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1" name=""/>
              <p:cNvSpPr/>
              <p:nvPr/>
            </p:nvSpPr>
            <p:spPr>
              <a:xfrm>
                <a:off x="2580120" y="4959000"/>
                <a:ext cx="122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2" name=""/>
              <p:cNvSpPr/>
              <p:nvPr/>
            </p:nvSpPr>
            <p:spPr>
              <a:xfrm>
                <a:off x="3176640" y="4959000"/>
                <a:ext cx="140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3" name=""/>
              <p:cNvSpPr/>
              <p:nvPr/>
            </p:nvSpPr>
            <p:spPr>
              <a:xfrm>
                <a:off x="2592720" y="4959000"/>
                <a:ext cx="504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" name=""/>
              <p:cNvSpPr/>
              <p:nvPr/>
            </p:nvSpPr>
            <p:spPr>
              <a:xfrm>
                <a:off x="3171240" y="4959000"/>
                <a:ext cx="504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" name=""/>
              <p:cNvSpPr/>
              <p:nvPr/>
            </p:nvSpPr>
            <p:spPr>
              <a:xfrm>
                <a:off x="2598120" y="4959000"/>
                <a:ext cx="573120" cy="43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" name=""/>
              <p:cNvSpPr/>
              <p:nvPr/>
            </p:nvSpPr>
            <p:spPr>
              <a:xfrm>
                <a:off x="2598120" y="510660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" name=""/>
              <p:cNvSpPr/>
              <p:nvPr/>
            </p:nvSpPr>
            <p:spPr>
              <a:xfrm>
                <a:off x="2598120" y="4963680"/>
                <a:ext cx="14400" cy="14256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" name=""/>
              <p:cNvSpPr/>
              <p:nvPr/>
            </p:nvSpPr>
            <p:spPr>
              <a:xfrm>
                <a:off x="3158640" y="4963680"/>
                <a:ext cx="12240" cy="14256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" name=""/>
              <p:cNvSpPr/>
              <p:nvPr/>
            </p:nvSpPr>
            <p:spPr>
              <a:xfrm>
                <a:off x="2612520" y="4963680"/>
                <a:ext cx="5040" cy="14256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" name=""/>
              <p:cNvSpPr/>
              <p:nvPr/>
            </p:nvSpPr>
            <p:spPr>
              <a:xfrm>
                <a:off x="3151440" y="4963680"/>
                <a:ext cx="7200" cy="14256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" name=""/>
              <p:cNvSpPr/>
              <p:nvPr/>
            </p:nvSpPr>
            <p:spPr>
              <a:xfrm>
                <a:off x="2617920" y="4963680"/>
                <a:ext cx="53352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" name=""/>
              <p:cNvSpPr/>
              <p:nvPr/>
            </p:nvSpPr>
            <p:spPr>
              <a:xfrm>
                <a:off x="2617920" y="5101920"/>
                <a:ext cx="533520" cy="43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" name=""/>
              <p:cNvSpPr/>
              <p:nvPr/>
            </p:nvSpPr>
            <p:spPr>
              <a:xfrm>
                <a:off x="2617920" y="4970160"/>
                <a:ext cx="12240" cy="1314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" name=""/>
              <p:cNvSpPr/>
              <p:nvPr/>
            </p:nvSpPr>
            <p:spPr>
              <a:xfrm>
                <a:off x="3139200" y="4970160"/>
                <a:ext cx="11880" cy="1314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" name=""/>
              <p:cNvSpPr/>
              <p:nvPr/>
            </p:nvSpPr>
            <p:spPr>
              <a:xfrm>
                <a:off x="2630520" y="4970160"/>
                <a:ext cx="6840" cy="13140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" name=""/>
              <p:cNvSpPr/>
              <p:nvPr/>
            </p:nvSpPr>
            <p:spPr>
              <a:xfrm>
                <a:off x="3132000" y="4970160"/>
                <a:ext cx="7200" cy="13140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" name=""/>
              <p:cNvSpPr/>
              <p:nvPr/>
            </p:nvSpPr>
            <p:spPr>
              <a:xfrm>
                <a:off x="2637360" y="4970160"/>
                <a:ext cx="494640" cy="43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8" name=""/>
              <p:cNvSpPr/>
              <p:nvPr/>
            </p:nvSpPr>
            <p:spPr>
              <a:xfrm>
                <a:off x="2637360" y="5095440"/>
                <a:ext cx="494640" cy="61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" name=""/>
              <p:cNvSpPr/>
              <p:nvPr/>
            </p:nvSpPr>
            <p:spPr>
              <a:xfrm>
                <a:off x="2637360" y="4974840"/>
                <a:ext cx="12240" cy="1202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" name=""/>
              <p:cNvSpPr/>
              <p:nvPr/>
            </p:nvSpPr>
            <p:spPr>
              <a:xfrm>
                <a:off x="3119400" y="4974840"/>
                <a:ext cx="12240" cy="1202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" name=""/>
              <p:cNvSpPr/>
              <p:nvPr/>
            </p:nvSpPr>
            <p:spPr>
              <a:xfrm>
                <a:off x="2649960" y="4974840"/>
                <a:ext cx="7200" cy="12024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" name=""/>
              <p:cNvSpPr/>
              <p:nvPr/>
            </p:nvSpPr>
            <p:spPr>
              <a:xfrm>
                <a:off x="3112200" y="4974840"/>
                <a:ext cx="7200" cy="12024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" name=""/>
              <p:cNvSpPr/>
              <p:nvPr/>
            </p:nvSpPr>
            <p:spPr>
              <a:xfrm>
                <a:off x="2657160" y="4974840"/>
                <a:ext cx="5040" cy="12024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" name=""/>
              <p:cNvSpPr/>
              <p:nvPr/>
            </p:nvSpPr>
            <p:spPr>
              <a:xfrm>
                <a:off x="3106800" y="4974840"/>
                <a:ext cx="5040" cy="12024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" name=""/>
              <p:cNvSpPr/>
              <p:nvPr/>
            </p:nvSpPr>
            <p:spPr>
              <a:xfrm>
                <a:off x="2662200" y="4974840"/>
                <a:ext cx="4442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" name=""/>
              <p:cNvSpPr/>
              <p:nvPr/>
            </p:nvSpPr>
            <p:spPr>
              <a:xfrm>
                <a:off x="2662200" y="5089320"/>
                <a:ext cx="444240" cy="576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" name=""/>
              <p:cNvSpPr/>
              <p:nvPr/>
            </p:nvSpPr>
            <p:spPr>
              <a:xfrm>
                <a:off x="2662200" y="4981320"/>
                <a:ext cx="140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" name=""/>
              <p:cNvSpPr/>
              <p:nvPr/>
            </p:nvSpPr>
            <p:spPr>
              <a:xfrm>
                <a:off x="3094200" y="498132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" name=""/>
              <p:cNvSpPr/>
              <p:nvPr/>
            </p:nvSpPr>
            <p:spPr>
              <a:xfrm>
                <a:off x="2676600" y="4981320"/>
                <a:ext cx="54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" name=""/>
              <p:cNvSpPr/>
              <p:nvPr/>
            </p:nvSpPr>
            <p:spPr>
              <a:xfrm>
                <a:off x="3087360" y="4981320"/>
                <a:ext cx="68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" name=""/>
              <p:cNvSpPr/>
              <p:nvPr/>
            </p:nvSpPr>
            <p:spPr>
              <a:xfrm>
                <a:off x="2682360" y="4981320"/>
                <a:ext cx="405000" cy="576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2" name=""/>
              <p:cNvSpPr/>
              <p:nvPr/>
            </p:nvSpPr>
            <p:spPr>
              <a:xfrm>
                <a:off x="2682360" y="508428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" name=""/>
              <p:cNvSpPr/>
              <p:nvPr/>
            </p:nvSpPr>
            <p:spPr>
              <a:xfrm>
                <a:off x="2682360" y="4987440"/>
                <a:ext cx="12240" cy="9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" name=""/>
              <p:cNvSpPr/>
              <p:nvPr/>
            </p:nvSpPr>
            <p:spPr>
              <a:xfrm>
                <a:off x="3074760" y="4987440"/>
                <a:ext cx="12240" cy="9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" name=""/>
              <p:cNvSpPr/>
              <p:nvPr/>
            </p:nvSpPr>
            <p:spPr>
              <a:xfrm>
                <a:off x="2694600" y="4987440"/>
                <a:ext cx="6840" cy="9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" name=""/>
              <p:cNvSpPr/>
              <p:nvPr/>
            </p:nvSpPr>
            <p:spPr>
              <a:xfrm>
                <a:off x="3067560" y="4987440"/>
                <a:ext cx="7200" cy="9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" name=""/>
              <p:cNvSpPr/>
              <p:nvPr/>
            </p:nvSpPr>
            <p:spPr>
              <a:xfrm>
                <a:off x="2701440" y="498744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" name=""/>
              <p:cNvSpPr/>
              <p:nvPr/>
            </p:nvSpPr>
            <p:spPr>
              <a:xfrm>
                <a:off x="2701440" y="5078160"/>
                <a:ext cx="365760" cy="57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" name=""/>
              <p:cNvSpPr/>
              <p:nvPr/>
            </p:nvSpPr>
            <p:spPr>
              <a:xfrm>
                <a:off x="2701440" y="4992480"/>
                <a:ext cx="12240" cy="853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" name=""/>
              <p:cNvSpPr/>
              <p:nvPr/>
            </p:nvSpPr>
            <p:spPr>
              <a:xfrm>
                <a:off x="3054960" y="4992480"/>
                <a:ext cx="12240" cy="853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" name=""/>
              <p:cNvSpPr/>
              <p:nvPr/>
            </p:nvSpPr>
            <p:spPr>
              <a:xfrm>
                <a:off x="2714040" y="4992480"/>
                <a:ext cx="7200" cy="8532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" name=""/>
              <p:cNvSpPr/>
              <p:nvPr/>
            </p:nvSpPr>
            <p:spPr>
              <a:xfrm>
                <a:off x="3048120" y="4992480"/>
                <a:ext cx="6840" cy="8532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" name=""/>
              <p:cNvSpPr/>
              <p:nvPr/>
            </p:nvSpPr>
            <p:spPr>
              <a:xfrm>
                <a:off x="2721600" y="4992480"/>
                <a:ext cx="12240" cy="8532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" name=""/>
              <p:cNvSpPr/>
              <p:nvPr/>
            </p:nvSpPr>
            <p:spPr>
              <a:xfrm>
                <a:off x="3035520" y="4992480"/>
                <a:ext cx="12240" cy="8532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" name=""/>
              <p:cNvSpPr/>
              <p:nvPr/>
            </p:nvSpPr>
            <p:spPr>
              <a:xfrm>
                <a:off x="2733840" y="4992480"/>
                <a:ext cx="301320" cy="576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6" name=""/>
              <p:cNvSpPr/>
              <p:nvPr/>
            </p:nvSpPr>
            <p:spPr>
              <a:xfrm>
                <a:off x="2733840" y="5073480"/>
                <a:ext cx="301320" cy="43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" name=""/>
              <p:cNvSpPr/>
              <p:nvPr/>
            </p:nvSpPr>
            <p:spPr>
              <a:xfrm>
                <a:off x="2733840" y="49986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" name=""/>
              <p:cNvSpPr/>
              <p:nvPr/>
            </p:nvSpPr>
            <p:spPr>
              <a:xfrm>
                <a:off x="3030480" y="4998600"/>
                <a:ext cx="50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" name=""/>
              <p:cNvSpPr/>
              <p:nvPr/>
            </p:nvSpPr>
            <p:spPr>
              <a:xfrm>
                <a:off x="2741040" y="49986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" name=""/>
              <p:cNvSpPr/>
              <p:nvPr/>
            </p:nvSpPr>
            <p:spPr>
              <a:xfrm>
                <a:off x="3015720" y="4998600"/>
                <a:ext cx="1440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" name=""/>
              <p:cNvSpPr/>
              <p:nvPr/>
            </p:nvSpPr>
            <p:spPr>
              <a:xfrm>
                <a:off x="2753280" y="4998600"/>
                <a:ext cx="262080" cy="43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" name=""/>
              <p:cNvSpPr/>
              <p:nvPr/>
            </p:nvSpPr>
            <p:spPr>
              <a:xfrm>
                <a:off x="2753280" y="5067000"/>
                <a:ext cx="26208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" name=""/>
              <p:cNvSpPr/>
              <p:nvPr/>
            </p:nvSpPr>
            <p:spPr>
              <a:xfrm>
                <a:off x="2753280" y="500328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" name=""/>
              <p:cNvSpPr/>
              <p:nvPr/>
            </p:nvSpPr>
            <p:spPr>
              <a:xfrm>
                <a:off x="3010680" y="500328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" name=""/>
              <p:cNvSpPr/>
              <p:nvPr/>
            </p:nvSpPr>
            <p:spPr>
              <a:xfrm>
                <a:off x="2758680" y="5003280"/>
                <a:ext cx="1440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" name=""/>
              <p:cNvSpPr/>
              <p:nvPr/>
            </p:nvSpPr>
            <p:spPr>
              <a:xfrm>
                <a:off x="2998080" y="50032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" name=""/>
              <p:cNvSpPr/>
              <p:nvPr/>
            </p:nvSpPr>
            <p:spPr>
              <a:xfrm>
                <a:off x="2773440" y="500328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" name=""/>
              <p:cNvSpPr/>
              <p:nvPr/>
            </p:nvSpPr>
            <p:spPr>
              <a:xfrm>
                <a:off x="2773440" y="50605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" name=""/>
              <p:cNvSpPr/>
              <p:nvPr/>
            </p:nvSpPr>
            <p:spPr>
              <a:xfrm>
                <a:off x="2773440" y="5009760"/>
                <a:ext cx="5040" cy="504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" name=""/>
              <p:cNvSpPr/>
              <p:nvPr/>
            </p:nvSpPr>
            <p:spPr>
              <a:xfrm>
                <a:off x="2991240" y="5009760"/>
                <a:ext cx="6840" cy="504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" name=""/>
              <p:cNvSpPr/>
              <p:nvPr/>
            </p:nvSpPr>
            <p:spPr>
              <a:xfrm>
                <a:off x="2778480" y="5009760"/>
                <a:ext cx="12240" cy="504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" name=""/>
              <p:cNvSpPr/>
              <p:nvPr/>
            </p:nvSpPr>
            <p:spPr>
              <a:xfrm>
                <a:off x="2978640" y="5009760"/>
                <a:ext cx="12240" cy="504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" name=""/>
              <p:cNvSpPr/>
              <p:nvPr/>
            </p:nvSpPr>
            <p:spPr>
              <a:xfrm>
                <a:off x="2791080" y="5009760"/>
                <a:ext cx="18720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" name=""/>
              <p:cNvSpPr/>
              <p:nvPr/>
            </p:nvSpPr>
            <p:spPr>
              <a:xfrm>
                <a:off x="2791080" y="5055840"/>
                <a:ext cx="187200" cy="43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" name=""/>
              <p:cNvSpPr/>
              <p:nvPr/>
            </p:nvSpPr>
            <p:spPr>
              <a:xfrm>
                <a:off x="2791080" y="5016240"/>
                <a:ext cx="6840" cy="3924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" name=""/>
              <p:cNvSpPr/>
              <p:nvPr/>
            </p:nvSpPr>
            <p:spPr>
              <a:xfrm>
                <a:off x="2971080" y="5016240"/>
                <a:ext cx="7200" cy="3924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7" name=""/>
              <p:cNvSpPr/>
              <p:nvPr/>
            </p:nvSpPr>
            <p:spPr>
              <a:xfrm>
                <a:off x="2797920" y="5016240"/>
                <a:ext cx="12240" cy="3924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8" name=""/>
              <p:cNvSpPr/>
              <p:nvPr/>
            </p:nvSpPr>
            <p:spPr>
              <a:xfrm>
                <a:off x="2958840" y="5016240"/>
                <a:ext cx="12240" cy="3924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9" name=""/>
              <p:cNvSpPr/>
              <p:nvPr/>
            </p:nvSpPr>
            <p:spPr>
              <a:xfrm>
                <a:off x="2810520" y="5016240"/>
                <a:ext cx="7200" cy="3924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0" name=""/>
              <p:cNvSpPr/>
              <p:nvPr/>
            </p:nvSpPr>
            <p:spPr>
              <a:xfrm>
                <a:off x="2952000" y="5016240"/>
                <a:ext cx="6840" cy="3924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1" name=""/>
              <p:cNvSpPr/>
              <p:nvPr/>
            </p:nvSpPr>
            <p:spPr>
              <a:xfrm>
                <a:off x="2817720" y="5016240"/>
                <a:ext cx="133920" cy="43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2" name=""/>
              <p:cNvSpPr/>
              <p:nvPr/>
            </p:nvSpPr>
            <p:spPr>
              <a:xfrm>
                <a:off x="2817720" y="5049360"/>
                <a:ext cx="13392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3" name=""/>
              <p:cNvSpPr/>
              <p:nvPr/>
            </p:nvSpPr>
            <p:spPr>
              <a:xfrm>
                <a:off x="2817720" y="5020920"/>
                <a:ext cx="12240" cy="280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" name=""/>
              <p:cNvSpPr/>
              <p:nvPr/>
            </p:nvSpPr>
            <p:spPr>
              <a:xfrm>
                <a:off x="2939400" y="5020920"/>
                <a:ext cx="12240" cy="280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" name=""/>
              <p:cNvSpPr/>
              <p:nvPr/>
            </p:nvSpPr>
            <p:spPr>
              <a:xfrm>
                <a:off x="2830320" y="5020920"/>
                <a:ext cx="6840" cy="2808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" name=""/>
              <p:cNvSpPr/>
              <p:nvPr/>
            </p:nvSpPr>
            <p:spPr>
              <a:xfrm>
                <a:off x="2933640" y="5020920"/>
                <a:ext cx="5400" cy="2808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" name=""/>
              <p:cNvSpPr/>
              <p:nvPr/>
            </p:nvSpPr>
            <p:spPr>
              <a:xfrm>
                <a:off x="2837160" y="502092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" name=""/>
              <p:cNvSpPr/>
              <p:nvPr/>
            </p:nvSpPr>
            <p:spPr>
              <a:xfrm>
                <a:off x="2837160" y="5044680"/>
                <a:ext cx="96120" cy="43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" name=""/>
              <p:cNvSpPr/>
              <p:nvPr/>
            </p:nvSpPr>
            <p:spPr>
              <a:xfrm>
                <a:off x="2837160" y="5027400"/>
                <a:ext cx="12240" cy="169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" name=""/>
              <p:cNvSpPr/>
              <p:nvPr/>
            </p:nvSpPr>
            <p:spPr>
              <a:xfrm>
                <a:off x="2919600" y="5027400"/>
                <a:ext cx="14040" cy="169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" name=""/>
              <p:cNvSpPr/>
              <p:nvPr/>
            </p:nvSpPr>
            <p:spPr>
              <a:xfrm>
                <a:off x="2849760" y="5027400"/>
                <a:ext cx="5040" cy="1692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" name=""/>
              <p:cNvSpPr/>
              <p:nvPr/>
            </p:nvSpPr>
            <p:spPr>
              <a:xfrm>
                <a:off x="2914200" y="5027400"/>
                <a:ext cx="5040" cy="1692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" name=""/>
              <p:cNvSpPr/>
              <p:nvPr/>
            </p:nvSpPr>
            <p:spPr>
              <a:xfrm>
                <a:off x="2855160" y="5027400"/>
                <a:ext cx="59040" cy="43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" name=""/>
              <p:cNvSpPr/>
              <p:nvPr/>
            </p:nvSpPr>
            <p:spPr>
              <a:xfrm>
                <a:off x="2855160" y="5038560"/>
                <a:ext cx="59040" cy="576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" name=""/>
              <p:cNvSpPr/>
              <p:nvPr/>
            </p:nvSpPr>
            <p:spPr>
              <a:xfrm>
                <a:off x="2855160" y="5032080"/>
                <a:ext cx="1440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" name=""/>
              <p:cNvSpPr/>
              <p:nvPr/>
            </p:nvSpPr>
            <p:spPr>
              <a:xfrm>
                <a:off x="2901600" y="503208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" name=""/>
              <p:cNvSpPr/>
              <p:nvPr/>
            </p:nvSpPr>
            <p:spPr>
              <a:xfrm>
                <a:off x="2869560" y="503208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8" name=""/>
              <p:cNvSpPr/>
              <p:nvPr/>
            </p:nvSpPr>
            <p:spPr>
              <a:xfrm>
                <a:off x="2894400" y="503208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9" name=""/>
              <p:cNvSpPr/>
              <p:nvPr/>
            </p:nvSpPr>
            <p:spPr>
              <a:xfrm>
                <a:off x="2874960" y="5032080"/>
                <a:ext cx="1908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40" name=""/>
            <p:cNvSpPr/>
            <p:nvPr/>
          </p:nvSpPr>
          <p:spPr>
            <a:xfrm>
              <a:off x="2432160" y="4917960"/>
              <a:ext cx="905400" cy="23472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4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1"/>
                  </a:lnTo>
                  <a:lnTo>
                    <a:pt x="252" y="134"/>
                  </a:lnTo>
                  <a:lnTo>
                    <a:pt x="266" y="141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4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5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9"/>
                  </a:lnTo>
                  <a:lnTo>
                    <a:pt x="504" y="62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4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6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8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8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8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4" y="18"/>
                  </a:lnTo>
                  <a:lnTo>
                    <a:pt x="93" y="26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1" name=""/>
          <p:cNvSpPr/>
          <p:nvPr/>
        </p:nvSpPr>
        <p:spPr>
          <a:xfrm>
            <a:off x="2597040" y="4946760"/>
            <a:ext cx="57960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" name=""/>
          <p:cNvSpPr/>
          <p:nvPr/>
        </p:nvSpPr>
        <p:spPr>
          <a:xfrm>
            <a:off x="2662200" y="498168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" name=""/>
          <p:cNvSpPr/>
          <p:nvPr/>
        </p:nvSpPr>
        <p:spPr>
          <a:xfrm>
            <a:off x="1589040" y="5060880"/>
            <a:ext cx="1800" cy="498600"/>
          </a:xfrm>
          <a:prstGeom prst="line">
            <a:avLst/>
          </a:prstGeom>
          <a:ln cap="rnd"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4" name=""/>
          <p:cNvGrpSpPr/>
          <p:nvPr/>
        </p:nvGrpSpPr>
        <p:grpSpPr>
          <a:xfrm>
            <a:off x="1447920" y="5473800"/>
            <a:ext cx="282240" cy="176040"/>
            <a:chOff x="1447920" y="5473800"/>
            <a:chExt cx="282240" cy="176040"/>
          </a:xfrm>
        </p:grpSpPr>
        <p:grpSp>
          <p:nvGrpSpPr>
            <p:cNvPr id="645" name=""/>
            <p:cNvGrpSpPr/>
            <p:nvPr/>
          </p:nvGrpSpPr>
          <p:grpSpPr>
            <a:xfrm>
              <a:off x="1447920" y="5473800"/>
              <a:ext cx="281880" cy="176040"/>
              <a:chOff x="1447920" y="5473800"/>
              <a:chExt cx="281880" cy="176040"/>
            </a:xfrm>
          </p:grpSpPr>
          <p:sp>
            <p:nvSpPr>
              <p:cNvPr id="646" name=""/>
              <p:cNvSpPr/>
              <p:nvPr/>
            </p:nvSpPr>
            <p:spPr>
              <a:xfrm>
                <a:off x="1447920" y="5645160"/>
                <a:ext cx="281880" cy="468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" name=""/>
              <p:cNvSpPr/>
              <p:nvPr/>
            </p:nvSpPr>
            <p:spPr>
              <a:xfrm>
                <a:off x="1447920" y="5473800"/>
                <a:ext cx="50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" name=""/>
              <p:cNvSpPr/>
              <p:nvPr/>
            </p:nvSpPr>
            <p:spPr>
              <a:xfrm>
                <a:off x="1717200" y="5473800"/>
                <a:ext cx="122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" name=""/>
              <p:cNvSpPr/>
              <p:nvPr/>
            </p:nvSpPr>
            <p:spPr>
              <a:xfrm>
                <a:off x="1452960" y="5473800"/>
                <a:ext cx="264240" cy="46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" name=""/>
              <p:cNvSpPr/>
              <p:nvPr/>
            </p:nvSpPr>
            <p:spPr>
              <a:xfrm>
                <a:off x="1452960" y="5638680"/>
                <a:ext cx="264240" cy="64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" name=""/>
              <p:cNvSpPr/>
              <p:nvPr/>
            </p:nvSpPr>
            <p:spPr>
              <a:xfrm>
                <a:off x="1452960" y="547848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" name=""/>
              <p:cNvSpPr/>
              <p:nvPr/>
            </p:nvSpPr>
            <p:spPr>
              <a:xfrm>
                <a:off x="1710360" y="547848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" name=""/>
              <p:cNvSpPr/>
              <p:nvPr/>
            </p:nvSpPr>
            <p:spPr>
              <a:xfrm>
                <a:off x="1459800" y="5478480"/>
                <a:ext cx="250560" cy="648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" name=""/>
              <p:cNvSpPr/>
              <p:nvPr/>
            </p:nvSpPr>
            <p:spPr>
              <a:xfrm>
                <a:off x="1459800" y="5632560"/>
                <a:ext cx="25056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5" name=""/>
              <p:cNvSpPr/>
              <p:nvPr/>
            </p:nvSpPr>
            <p:spPr>
              <a:xfrm>
                <a:off x="1459800" y="5484960"/>
                <a:ext cx="12240" cy="14760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" name=""/>
              <p:cNvSpPr/>
              <p:nvPr/>
            </p:nvSpPr>
            <p:spPr>
              <a:xfrm>
                <a:off x="1697760" y="5484960"/>
                <a:ext cx="12240" cy="14760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" name=""/>
              <p:cNvSpPr/>
              <p:nvPr/>
            </p:nvSpPr>
            <p:spPr>
              <a:xfrm>
                <a:off x="1472400" y="5484960"/>
                <a:ext cx="225360" cy="46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8" name=""/>
              <p:cNvSpPr/>
              <p:nvPr/>
            </p:nvSpPr>
            <p:spPr>
              <a:xfrm>
                <a:off x="1472400" y="5627880"/>
                <a:ext cx="225360" cy="46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" name=""/>
              <p:cNvSpPr/>
              <p:nvPr/>
            </p:nvSpPr>
            <p:spPr>
              <a:xfrm>
                <a:off x="1472400" y="5489640"/>
                <a:ext cx="7200" cy="1382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" name=""/>
              <p:cNvSpPr/>
              <p:nvPr/>
            </p:nvSpPr>
            <p:spPr>
              <a:xfrm>
                <a:off x="1692720" y="5489640"/>
                <a:ext cx="5040" cy="1382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" name=""/>
              <p:cNvSpPr/>
              <p:nvPr/>
            </p:nvSpPr>
            <p:spPr>
              <a:xfrm>
                <a:off x="1479600" y="5489640"/>
                <a:ext cx="212760" cy="64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" name=""/>
              <p:cNvSpPr/>
              <p:nvPr/>
            </p:nvSpPr>
            <p:spPr>
              <a:xfrm>
                <a:off x="1479600" y="5621400"/>
                <a:ext cx="212760" cy="64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" name=""/>
              <p:cNvSpPr/>
              <p:nvPr/>
            </p:nvSpPr>
            <p:spPr>
              <a:xfrm>
                <a:off x="1479600" y="5496120"/>
                <a:ext cx="5040" cy="1252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" name=""/>
              <p:cNvSpPr/>
              <p:nvPr/>
            </p:nvSpPr>
            <p:spPr>
              <a:xfrm>
                <a:off x="1685160" y="5496120"/>
                <a:ext cx="7200" cy="1252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" name=""/>
              <p:cNvSpPr/>
              <p:nvPr/>
            </p:nvSpPr>
            <p:spPr>
              <a:xfrm>
                <a:off x="1485000" y="5496120"/>
                <a:ext cx="200160" cy="6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" name=""/>
              <p:cNvSpPr/>
              <p:nvPr/>
            </p:nvSpPr>
            <p:spPr>
              <a:xfrm>
                <a:off x="1485000" y="5616720"/>
                <a:ext cx="200160" cy="46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" name=""/>
              <p:cNvSpPr/>
              <p:nvPr/>
            </p:nvSpPr>
            <p:spPr>
              <a:xfrm>
                <a:off x="1485000" y="5502240"/>
                <a:ext cx="14040" cy="114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" name=""/>
              <p:cNvSpPr/>
              <p:nvPr/>
            </p:nvSpPr>
            <p:spPr>
              <a:xfrm>
                <a:off x="1672920" y="5502240"/>
                <a:ext cx="12240" cy="114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" name=""/>
              <p:cNvSpPr/>
              <p:nvPr/>
            </p:nvSpPr>
            <p:spPr>
              <a:xfrm>
                <a:off x="1499400" y="5502240"/>
                <a:ext cx="173520" cy="46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" name=""/>
              <p:cNvSpPr/>
              <p:nvPr/>
            </p:nvSpPr>
            <p:spPr>
              <a:xfrm>
                <a:off x="1499400" y="5610240"/>
                <a:ext cx="173520" cy="64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" name=""/>
              <p:cNvSpPr/>
              <p:nvPr/>
            </p:nvSpPr>
            <p:spPr>
              <a:xfrm>
                <a:off x="1499400" y="5506920"/>
                <a:ext cx="540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" name=""/>
              <p:cNvSpPr/>
              <p:nvPr/>
            </p:nvSpPr>
            <p:spPr>
              <a:xfrm>
                <a:off x="1665720" y="5506920"/>
                <a:ext cx="684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" name=""/>
              <p:cNvSpPr/>
              <p:nvPr/>
            </p:nvSpPr>
            <p:spPr>
              <a:xfrm>
                <a:off x="1504800" y="5506920"/>
                <a:ext cx="16092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" name=""/>
              <p:cNvSpPr/>
              <p:nvPr/>
            </p:nvSpPr>
            <p:spPr>
              <a:xfrm>
                <a:off x="1504800" y="5603760"/>
                <a:ext cx="16092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" name=""/>
              <p:cNvSpPr/>
              <p:nvPr/>
            </p:nvSpPr>
            <p:spPr>
              <a:xfrm>
                <a:off x="1504800" y="5513400"/>
                <a:ext cx="1224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" name=""/>
              <p:cNvSpPr/>
              <p:nvPr/>
            </p:nvSpPr>
            <p:spPr>
              <a:xfrm>
                <a:off x="1660320" y="5513400"/>
                <a:ext cx="540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" name=""/>
              <p:cNvSpPr/>
              <p:nvPr/>
            </p:nvSpPr>
            <p:spPr>
              <a:xfrm>
                <a:off x="1517400" y="5513400"/>
                <a:ext cx="14256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" name=""/>
              <p:cNvSpPr/>
              <p:nvPr/>
            </p:nvSpPr>
            <p:spPr>
              <a:xfrm>
                <a:off x="1517400" y="5599080"/>
                <a:ext cx="14256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" name=""/>
              <p:cNvSpPr/>
              <p:nvPr/>
            </p:nvSpPr>
            <p:spPr>
              <a:xfrm>
                <a:off x="1517400" y="5518080"/>
                <a:ext cx="68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" name=""/>
              <p:cNvSpPr/>
              <p:nvPr/>
            </p:nvSpPr>
            <p:spPr>
              <a:xfrm>
                <a:off x="1645920" y="5518080"/>
                <a:ext cx="140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" name=""/>
              <p:cNvSpPr/>
              <p:nvPr/>
            </p:nvSpPr>
            <p:spPr>
              <a:xfrm>
                <a:off x="1524240" y="5518080"/>
                <a:ext cx="12132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" name=""/>
              <p:cNvSpPr/>
              <p:nvPr/>
            </p:nvSpPr>
            <p:spPr>
              <a:xfrm>
                <a:off x="1524240" y="5592600"/>
                <a:ext cx="12132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" name=""/>
              <p:cNvSpPr/>
              <p:nvPr/>
            </p:nvSpPr>
            <p:spPr>
              <a:xfrm>
                <a:off x="1524240" y="5524560"/>
                <a:ext cx="720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" name=""/>
              <p:cNvSpPr/>
              <p:nvPr/>
            </p:nvSpPr>
            <p:spPr>
              <a:xfrm>
                <a:off x="1640880" y="5524560"/>
                <a:ext cx="504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" name=""/>
              <p:cNvSpPr/>
              <p:nvPr/>
            </p:nvSpPr>
            <p:spPr>
              <a:xfrm>
                <a:off x="1531800" y="5524560"/>
                <a:ext cx="108720" cy="64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" name=""/>
              <p:cNvSpPr/>
              <p:nvPr/>
            </p:nvSpPr>
            <p:spPr>
              <a:xfrm>
                <a:off x="1531800" y="5587920"/>
                <a:ext cx="108720" cy="46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" name=""/>
              <p:cNvSpPr/>
              <p:nvPr/>
            </p:nvSpPr>
            <p:spPr>
              <a:xfrm>
                <a:off x="1531800" y="5531040"/>
                <a:ext cx="12240" cy="568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" name=""/>
              <p:cNvSpPr/>
              <p:nvPr/>
            </p:nvSpPr>
            <p:spPr>
              <a:xfrm>
                <a:off x="1628280" y="5531040"/>
                <a:ext cx="12240" cy="568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" name=""/>
              <p:cNvSpPr/>
              <p:nvPr/>
            </p:nvSpPr>
            <p:spPr>
              <a:xfrm>
                <a:off x="1544400" y="5531040"/>
                <a:ext cx="83880" cy="46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" name=""/>
              <p:cNvSpPr/>
              <p:nvPr/>
            </p:nvSpPr>
            <p:spPr>
              <a:xfrm>
                <a:off x="1544400" y="5581800"/>
                <a:ext cx="83880" cy="61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" name=""/>
              <p:cNvSpPr/>
              <p:nvPr/>
            </p:nvSpPr>
            <p:spPr>
              <a:xfrm>
                <a:off x="1544400" y="5535720"/>
                <a:ext cx="5040" cy="460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" name=""/>
              <p:cNvSpPr/>
              <p:nvPr/>
            </p:nvSpPr>
            <p:spPr>
              <a:xfrm>
                <a:off x="1620720" y="5535720"/>
                <a:ext cx="7200" cy="460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" name=""/>
              <p:cNvSpPr/>
              <p:nvPr/>
            </p:nvSpPr>
            <p:spPr>
              <a:xfrm>
                <a:off x="1549440" y="5535720"/>
                <a:ext cx="7128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" name=""/>
              <p:cNvSpPr/>
              <p:nvPr/>
            </p:nvSpPr>
            <p:spPr>
              <a:xfrm>
                <a:off x="1549440" y="5575320"/>
                <a:ext cx="71280" cy="6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" name=""/>
              <p:cNvSpPr/>
              <p:nvPr/>
            </p:nvSpPr>
            <p:spPr>
              <a:xfrm>
                <a:off x="1549440" y="5541840"/>
                <a:ext cx="720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" name=""/>
              <p:cNvSpPr/>
              <p:nvPr/>
            </p:nvSpPr>
            <p:spPr>
              <a:xfrm>
                <a:off x="1613880" y="554184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" name=""/>
              <p:cNvSpPr/>
              <p:nvPr/>
            </p:nvSpPr>
            <p:spPr>
              <a:xfrm>
                <a:off x="1556640" y="5541840"/>
                <a:ext cx="56880" cy="504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" name=""/>
              <p:cNvSpPr/>
              <p:nvPr/>
            </p:nvSpPr>
            <p:spPr>
              <a:xfrm>
                <a:off x="1556640" y="5570640"/>
                <a:ext cx="5688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" name=""/>
              <p:cNvSpPr/>
              <p:nvPr/>
            </p:nvSpPr>
            <p:spPr>
              <a:xfrm>
                <a:off x="1556640" y="5546880"/>
                <a:ext cx="11880" cy="2376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" name=""/>
              <p:cNvSpPr/>
              <p:nvPr/>
            </p:nvSpPr>
            <p:spPr>
              <a:xfrm>
                <a:off x="1601280" y="5546880"/>
                <a:ext cx="12240" cy="2376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1" name=""/>
              <p:cNvSpPr/>
              <p:nvPr/>
            </p:nvSpPr>
            <p:spPr>
              <a:xfrm>
                <a:off x="1568880" y="5546880"/>
                <a:ext cx="32400" cy="612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" name=""/>
              <p:cNvSpPr/>
              <p:nvPr/>
            </p:nvSpPr>
            <p:spPr>
              <a:xfrm>
                <a:off x="1568880" y="5564160"/>
                <a:ext cx="3240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" name=""/>
              <p:cNvSpPr/>
              <p:nvPr/>
            </p:nvSpPr>
            <p:spPr>
              <a:xfrm>
                <a:off x="1568880" y="5553000"/>
                <a:ext cx="72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" name=""/>
              <p:cNvSpPr/>
              <p:nvPr/>
            </p:nvSpPr>
            <p:spPr>
              <a:xfrm>
                <a:off x="1596240" y="5553000"/>
                <a:ext cx="504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" name=""/>
              <p:cNvSpPr/>
              <p:nvPr/>
            </p:nvSpPr>
            <p:spPr>
              <a:xfrm>
                <a:off x="1576440" y="5553000"/>
                <a:ext cx="19800" cy="1116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06" name=""/>
            <p:cNvSpPr/>
            <p:nvPr/>
          </p:nvSpPr>
          <p:spPr>
            <a:xfrm>
              <a:off x="1447920" y="5473800"/>
              <a:ext cx="282240" cy="176040"/>
            </a:xfrm>
            <a:prstGeom prst="rect">
              <a:avLst/>
            </a:prstGeom>
            <a:noFill/>
            <a:ln cap="rnd"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07" name=""/>
          <p:cNvSpPr/>
          <p:nvPr/>
        </p:nvSpPr>
        <p:spPr>
          <a:xfrm>
            <a:off x="1485360" y="5513400"/>
            <a:ext cx="1825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CPE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" name=""/>
          <p:cNvSpPr/>
          <p:nvPr/>
        </p:nvSpPr>
        <p:spPr>
          <a:xfrm>
            <a:off x="1382760" y="5638680"/>
            <a:ext cx="419040" cy="165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" name=""/>
          <p:cNvSpPr/>
          <p:nvPr/>
        </p:nvSpPr>
        <p:spPr>
          <a:xfrm>
            <a:off x="1447560" y="5673600"/>
            <a:ext cx="2512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Buyer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0" name=""/>
          <p:cNvGrpSpPr/>
          <p:nvPr/>
        </p:nvGrpSpPr>
        <p:grpSpPr>
          <a:xfrm>
            <a:off x="1382760" y="5130720"/>
            <a:ext cx="431280" cy="250920"/>
            <a:chOff x="1382760" y="5130720"/>
            <a:chExt cx="431280" cy="250920"/>
          </a:xfrm>
        </p:grpSpPr>
        <p:sp>
          <p:nvSpPr>
            <p:cNvPr id="711" name=""/>
            <p:cNvSpPr/>
            <p:nvPr/>
          </p:nvSpPr>
          <p:spPr>
            <a:xfrm>
              <a:off x="1402200" y="5146560"/>
              <a:ext cx="411840" cy="235080"/>
            </a:xfrm>
            <a:custGeom>
              <a:avLst/>
              <a:gdLst/>
              <a:ahLst/>
              <a:rect l="l" t="t" r="r" b="b"/>
              <a:pathLst>
                <a:path w="230" h="148">
                  <a:moveTo>
                    <a:pt x="32" y="112"/>
                  </a:moveTo>
                  <a:lnTo>
                    <a:pt x="36" y="119"/>
                  </a:lnTo>
                  <a:lnTo>
                    <a:pt x="39" y="126"/>
                  </a:lnTo>
                  <a:lnTo>
                    <a:pt x="46" y="134"/>
                  </a:lnTo>
                  <a:lnTo>
                    <a:pt x="50" y="137"/>
                  </a:lnTo>
                  <a:lnTo>
                    <a:pt x="57" y="141"/>
                  </a:lnTo>
                  <a:lnTo>
                    <a:pt x="61" y="144"/>
                  </a:lnTo>
                  <a:lnTo>
                    <a:pt x="68" y="148"/>
                  </a:lnTo>
                  <a:lnTo>
                    <a:pt x="75" y="148"/>
                  </a:lnTo>
                  <a:lnTo>
                    <a:pt x="82" y="148"/>
                  </a:lnTo>
                  <a:lnTo>
                    <a:pt x="90" y="148"/>
                  </a:lnTo>
                  <a:lnTo>
                    <a:pt x="97" y="144"/>
                  </a:lnTo>
                  <a:lnTo>
                    <a:pt x="100" y="144"/>
                  </a:lnTo>
                  <a:lnTo>
                    <a:pt x="108" y="137"/>
                  </a:lnTo>
                  <a:lnTo>
                    <a:pt x="115" y="134"/>
                  </a:lnTo>
                  <a:lnTo>
                    <a:pt x="118" y="137"/>
                  </a:lnTo>
                  <a:lnTo>
                    <a:pt x="126" y="144"/>
                  </a:lnTo>
                  <a:lnTo>
                    <a:pt x="133" y="144"/>
                  </a:lnTo>
                  <a:lnTo>
                    <a:pt x="136" y="148"/>
                  </a:lnTo>
                  <a:lnTo>
                    <a:pt x="144" y="148"/>
                  </a:lnTo>
                  <a:lnTo>
                    <a:pt x="151" y="148"/>
                  </a:lnTo>
                  <a:lnTo>
                    <a:pt x="158" y="148"/>
                  </a:lnTo>
                  <a:lnTo>
                    <a:pt x="165" y="144"/>
                  </a:lnTo>
                  <a:lnTo>
                    <a:pt x="172" y="141"/>
                  </a:lnTo>
                  <a:lnTo>
                    <a:pt x="176" y="137"/>
                  </a:lnTo>
                  <a:lnTo>
                    <a:pt x="183" y="134"/>
                  </a:lnTo>
                  <a:lnTo>
                    <a:pt x="187" y="126"/>
                  </a:lnTo>
                  <a:lnTo>
                    <a:pt x="190" y="119"/>
                  </a:lnTo>
                  <a:lnTo>
                    <a:pt x="194" y="112"/>
                  </a:lnTo>
                  <a:lnTo>
                    <a:pt x="201" y="112"/>
                  </a:lnTo>
                  <a:lnTo>
                    <a:pt x="205" y="112"/>
                  </a:lnTo>
                  <a:lnTo>
                    <a:pt x="208" y="112"/>
                  </a:lnTo>
                  <a:lnTo>
                    <a:pt x="216" y="108"/>
                  </a:lnTo>
                  <a:lnTo>
                    <a:pt x="219" y="105"/>
                  </a:lnTo>
                  <a:lnTo>
                    <a:pt x="223" y="101"/>
                  </a:lnTo>
                  <a:lnTo>
                    <a:pt x="226" y="94"/>
                  </a:lnTo>
                  <a:lnTo>
                    <a:pt x="226" y="87"/>
                  </a:lnTo>
                  <a:lnTo>
                    <a:pt x="230" y="83"/>
                  </a:lnTo>
                  <a:lnTo>
                    <a:pt x="230" y="76"/>
                  </a:lnTo>
                  <a:lnTo>
                    <a:pt x="230" y="69"/>
                  </a:lnTo>
                  <a:lnTo>
                    <a:pt x="226" y="62"/>
                  </a:lnTo>
                  <a:lnTo>
                    <a:pt x="226" y="54"/>
                  </a:lnTo>
                  <a:lnTo>
                    <a:pt x="223" y="51"/>
                  </a:lnTo>
                  <a:lnTo>
                    <a:pt x="219" y="47"/>
                  </a:lnTo>
                  <a:lnTo>
                    <a:pt x="216" y="44"/>
                  </a:lnTo>
                  <a:lnTo>
                    <a:pt x="208" y="40"/>
                  </a:lnTo>
                  <a:lnTo>
                    <a:pt x="205" y="36"/>
                  </a:lnTo>
                  <a:lnTo>
                    <a:pt x="201" y="36"/>
                  </a:lnTo>
                  <a:lnTo>
                    <a:pt x="194" y="40"/>
                  </a:lnTo>
                  <a:lnTo>
                    <a:pt x="190" y="33"/>
                  </a:lnTo>
                  <a:lnTo>
                    <a:pt x="187" y="26"/>
                  </a:lnTo>
                  <a:lnTo>
                    <a:pt x="183" y="18"/>
                  </a:lnTo>
                  <a:lnTo>
                    <a:pt x="176" y="11"/>
                  </a:lnTo>
                  <a:lnTo>
                    <a:pt x="172" y="8"/>
                  </a:lnTo>
                  <a:lnTo>
                    <a:pt x="165" y="4"/>
                  </a:lnTo>
                  <a:lnTo>
                    <a:pt x="158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33" y="4"/>
                  </a:lnTo>
                  <a:lnTo>
                    <a:pt x="126" y="8"/>
                  </a:lnTo>
                  <a:lnTo>
                    <a:pt x="118" y="11"/>
                  </a:lnTo>
                  <a:lnTo>
                    <a:pt x="115" y="18"/>
                  </a:lnTo>
                  <a:lnTo>
                    <a:pt x="108" y="11"/>
                  </a:lnTo>
                  <a:lnTo>
                    <a:pt x="100" y="8"/>
                  </a:lnTo>
                  <a:lnTo>
                    <a:pt x="97" y="4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8" y="0"/>
                  </a:lnTo>
                  <a:lnTo>
                    <a:pt x="61" y="4"/>
                  </a:lnTo>
                  <a:lnTo>
                    <a:pt x="57" y="8"/>
                  </a:lnTo>
                  <a:lnTo>
                    <a:pt x="50" y="11"/>
                  </a:lnTo>
                  <a:lnTo>
                    <a:pt x="46" y="18"/>
                  </a:lnTo>
                  <a:lnTo>
                    <a:pt x="39" y="26"/>
                  </a:lnTo>
                  <a:lnTo>
                    <a:pt x="36" y="33"/>
                  </a:lnTo>
                  <a:lnTo>
                    <a:pt x="32" y="40"/>
                  </a:lnTo>
                  <a:lnTo>
                    <a:pt x="28" y="36"/>
                  </a:lnTo>
                  <a:lnTo>
                    <a:pt x="21" y="36"/>
                  </a:lnTo>
                  <a:lnTo>
                    <a:pt x="18" y="40"/>
                  </a:lnTo>
                  <a:lnTo>
                    <a:pt x="14" y="44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3" y="94"/>
                  </a:lnTo>
                  <a:lnTo>
                    <a:pt x="7" y="101"/>
                  </a:lnTo>
                  <a:lnTo>
                    <a:pt x="7" y="105"/>
                  </a:lnTo>
                  <a:lnTo>
                    <a:pt x="14" y="108"/>
                  </a:lnTo>
                  <a:lnTo>
                    <a:pt x="18" y="112"/>
                  </a:lnTo>
                  <a:lnTo>
                    <a:pt x="21" y="112"/>
                  </a:lnTo>
                  <a:lnTo>
                    <a:pt x="28" y="112"/>
                  </a:lnTo>
                  <a:lnTo>
                    <a:pt x="3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2" name=""/>
            <p:cNvSpPr/>
            <p:nvPr/>
          </p:nvSpPr>
          <p:spPr>
            <a:xfrm>
              <a:off x="1382760" y="5130720"/>
              <a:ext cx="411480" cy="239760"/>
            </a:xfrm>
            <a:custGeom>
              <a:avLst/>
              <a:gdLst/>
              <a:ahLst/>
              <a:rect l="l" t="t" r="r" b="b"/>
              <a:pathLst>
                <a:path w="230" h="151">
                  <a:moveTo>
                    <a:pt x="32" y="111"/>
                  </a:moveTo>
                  <a:lnTo>
                    <a:pt x="36" y="118"/>
                  </a:lnTo>
                  <a:lnTo>
                    <a:pt x="43" y="126"/>
                  </a:lnTo>
                  <a:lnTo>
                    <a:pt x="47" y="133"/>
                  </a:lnTo>
                  <a:lnTo>
                    <a:pt x="50" y="140"/>
                  </a:lnTo>
                  <a:lnTo>
                    <a:pt x="57" y="144"/>
                  </a:lnTo>
                  <a:lnTo>
                    <a:pt x="65" y="147"/>
                  </a:lnTo>
                  <a:lnTo>
                    <a:pt x="72" y="147"/>
                  </a:lnTo>
                  <a:lnTo>
                    <a:pt x="75" y="151"/>
                  </a:lnTo>
                  <a:lnTo>
                    <a:pt x="83" y="151"/>
                  </a:lnTo>
                  <a:lnTo>
                    <a:pt x="90" y="147"/>
                  </a:lnTo>
                  <a:lnTo>
                    <a:pt x="97" y="147"/>
                  </a:lnTo>
                  <a:lnTo>
                    <a:pt x="104" y="144"/>
                  </a:lnTo>
                  <a:lnTo>
                    <a:pt x="108" y="140"/>
                  </a:lnTo>
                  <a:lnTo>
                    <a:pt x="115" y="133"/>
                  </a:lnTo>
                  <a:lnTo>
                    <a:pt x="122" y="140"/>
                  </a:lnTo>
                  <a:lnTo>
                    <a:pt x="126" y="144"/>
                  </a:lnTo>
                  <a:lnTo>
                    <a:pt x="133" y="147"/>
                  </a:lnTo>
                  <a:lnTo>
                    <a:pt x="140" y="147"/>
                  </a:lnTo>
                  <a:lnTo>
                    <a:pt x="147" y="151"/>
                  </a:lnTo>
                  <a:lnTo>
                    <a:pt x="151" y="151"/>
                  </a:lnTo>
                  <a:lnTo>
                    <a:pt x="158" y="147"/>
                  </a:lnTo>
                  <a:lnTo>
                    <a:pt x="165" y="147"/>
                  </a:lnTo>
                  <a:lnTo>
                    <a:pt x="173" y="144"/>
                  </a:lnTo>
                  <a:lnTo>
                    <a:pt x="180" y="140"/>
                  </a:lnTo>
                  <a:lnTo>
                    <a:pt x="183" y="133"/>
                  </a:lnTo>
                  <a:lnTo>
                    <a:pt x="187" y="126"/>
                  </a:lnTo>
                  <a:lnTo>
                    <a:pt x="194" y="118"/>
                  </a:lnTo>
                  <a:lnTo>
                    <a:pt x="198" y="111"/>
                  </a:lnTo>
                  <a:lnTo>
                    <a:pt x="201" y="111"/>
                  </a:lnTo>
                  <a:lnTo>
                    <a:pt x="205" y="111"/>
                  </a:lnTo>
                  <a:lnTo>
                    <a:pt x="212" y="111"/>
                  </a:lnTo>
                  <a:lnTo>
                    <a:pt x="216" y="108"/>
                  </a:lnTo>
                  <a:lnTo>
                    <a:pt x="219" y="104"/>
                  </a:lnTo>
                  <a:lnTo>
                    <a:pt x="223" y="100"/>
                  </a:lnTo>
                  <a:lnTo>
                    <a:pt x="227" y="93"/>
                  </a:lnTo>
                  <a:lnTo>
                    <a:pt x="227" y="90"/>
                  </a:lnTo>
                  <a:lnTo>
                    <a:pt x="230" y="82"/>
                  </a:lnTo>
                  <a:lnTo>
                    <a:pt x="230" y="75"/>
                  </a:lnTo>
                  <a:lnTo>
                    <a:pt x="230" y="68"/>
                  </a:lnTo>
                  <a:lnTo>
                    <a:pt x="227" y="61"/>
                  </a:lnTo>
                  <a:lnTo>
                    <a:pt x="227" y="57"/>
                  </a:lnTo>
                  <a:lnTo>
                    <a:pt x="223" y="50"/>
                  </a:lnTo>
                  <a:lnTo>
                    <a:pt x="219" y="46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5" y="39"/>
                  </a:lnTo>
                  <a:lnTo>
                    <a:pt x="201" y="39"/>
                  </a:lnTo>
                  <a:lnTo>
                    <a:pt x="198" y="39"/>
                  </a:lnTo>
                  <a:lnTo>
                    <a:pt x="194" y="32"/>
                  </a:lnTo>
                  <a:lnTo>
                    <a:pt x="187" y="25"/>
                  </a:lnTo>
                  <a:lnTo>
                    <a:pt x="183" y="18"/>
                  </a:lnTo>
                  <a:lnTo>
                    <a:pt x="180" y="14"/>
                  </a:lnTo>
                  <a:lnTo>
                    <a:pt x="173" y="10"/>
                  </a:lnTo>
                  <a:lnTo>
                    <a:pt x="165" y="3"/>
                  </a:lnTo>
                  <a:lnTo>
                    <a:pt x="158" y="3"/>
                  </a:lnTo>
                  <a:lnTo>
                    <a:pt x="151" y="3"/>
                  </a:lnTo>
                  <a:lnTo>
                    <a:pt x="147" y="0"/>
                  </a:lnTo>
                  <a:lnTo>
                    <a:pt x="140" y="3"/>
                  </a:lnTo>
                  <a:lnTo>
                    <a:pt x="133" y="3"/>
                  </a:lnTo>
                  <a:lnTo>
                    <a:pt x="126" y="7"/>
                  </a:lnTo>
                  <a:lnTo>
                    <a:pt x="122" y="10"/>
                  </a:lnTo>
                  <a:lnTo>
                    <a:pt x="115" y="18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97" y="3"/>
                  </a:lnTo>
                  <a:lnTo>
                    <a:pt x="90" y="3"/>
                  </a:lnTo>
                  <a:lnTo>
                    <a:pt x="83" y="0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65" y="3"/>
                  </a:lnTo>
                  <a:lnTo>
                    <a:pt x="57" y="10"/>
                  </a:lnTo>
                  <a:lnTo>
                    <a:pt x="50" y="14"/>
                  </a:lnTo>
                  <a:lnTo>
                    <a:pt x="47" y="18"/>
                  </a:lnTo>
                  <a:lnTo>
                    <a:pt x="43" y="25"/>
                  </a:lnTo>
                  <a:lnTo>
                    <a:pt x="36" y="32"/>
                  </a:lnTo>
                  <a:lnTo>
                    <a:pt x="32" y="39"/>
                  </a:lnTo>
                  <a:lnTo>
                    <a:pt x="29" y="39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11" y="46"/>
                  </a:lnTo>
                  <a:lnTo>
                    <a:pt x="7" y="50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0"/>
                  </a:lnTo>
                  <a:lnTo>
                    <a:pt x="3" y="93"/>
                  </a:lnTo>
                  <a:lnTo>
                    <a:pt x="7" y="100"/>
                  </a:lnTo>
                  <a:lnTo>
                    <a:pt x="11" y="104"/>
                  </a:lnTo>
                  <a:lnTo>
                    <a:pt x="14" y="108"/>
                  </a:lnTo>
                  <a:lnTo>
                    <a:pt x="18" y="111"/>
                  </a:lnTo>
                  <a:lnTo>
                    <a:pt x="25" y="111"/>
                  </a:lnTo>
                  <a:lnTo>
                    <a:pt x="29" y="111"/>
                  </a:lnTo>
                  <a:lnTo>
                    <a:pt x="32" y="111"/>
                  </a:lnTo>
                  <a:close/>
                </a:path>
              </a:pathLst>
            </a:custGeom>
            <a:solidFill>
              <a:srgbClr val="ffffff"/>
            </a:solidFill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13" name=""/>
          <p:cNvSpPr/>
          <p:nvPr/>
        </p:nvSpPr>
        <p:spPr>
          <a:xfrm>
            <a:off x="1376280" y="5153040"/>
            <a:ext cx="430200" cy="22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" name=""/>
          <p:cNvSpPr/>
          <p:nvPr/>
        </p:nvSpPr>
        <p:spPr>
          <a:xfrm>
            <a:off x="1433880" y="5187960"/>
            <a:ext cx="2566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CLEC or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" name=""/>
          <p:cNvSpPr/>
          <p:nvPr/>
        </p:nvSpPr>
        <p:spPr>
          <a:xfrm>
            <a:off x="1499040" y="5268960"/>
            <a:ext cx="1465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ILEC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" name=""/>
          <p:cNvSpPr/>
          <p:nvPr/>
        </p:nvSpPr>
        <p:spPr>
          <a:xfrm>
            <a:off x="1382760" y="5427720"/>
            <a:ext cx="411120" cy="4680"/>
          </a:xfrm>
          <a:prstGeom prst="line">
            <a:avLst/>
          </a:prstGeom>
          <a:ln w="648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7" name=""/>
          <p:cNvGrpSpPr/>
          <p:nvPr/>
        </p:nvGrpSpPr>
        <p:grpSpPr>
          <a:xfrm>
            <a:off x="1563840" y="5403960"/>
            <a:ext cx="50400" cy="46080"/>
            <a:chOff x="1563840" y="5403960"/>
            <a:chExt cx="50400" cy="46080"/>
          </a:xfrm>
        </p:grpSpPr>
        <p:grpSp>
          <p:nvGrpSpPr>
            <p:cNvPr id="718" name=""/>
            <p:cNvGrpSpPr/>
            <p:nvPr/>
          </p:nvGrpSpPr>
          <p:grpSpPr>
            <a:xfrm>
              <a:off x="1563840" y="5403960"/>
              <a:ext cx="50040" cy="46080"/>
              <a:chOff x="1563840" y="5403960"/>
              <a:chExt cx="50040" cy="46080"/>
            </a:xfrm>
          </p:grpSpPr>
          <p:sp>
            <p:nvSpPr>
              <p:cNvPr id="719" name=""/>
              <p:cNvSpPr/>
              <p:nvPr/>
            </p:nvSpPr>
            <p:spPr>
              <a:xfrm>
                <a:off x="1563840" y="5403960"/>
                <a:ext cx="50040" cy="4608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0" name=""/>
              <p:cNvSpPr/>
              <p:nvPr/>
            </p:nvSpPr>
            <p:spPr>
              <a:xfrm>
                <a:off x="1563840" y="5403960"/>
                <a:ext cx="37440" cy="34920"/>
              </a:xfrm>
              <a:prstGeom prst="ellipse">
                <a:avLst/>
              </a:prstGeom>
              <a:solidFill>
                <a:srgbClr val="7d7d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1" name=""/>
              <p:cNvSpPr/>
              <p:nvPr/>
            </p:nvSpPr>
            <p:spPr>
              <a:xfrm>
                <a:off x="1576080" y="5416560"/>
                <a:ext cx="19800" cy="15840"/>
              </a:xfrm>
              <a:prstGeom prst="ellipse">
                <a:avLst/>
              </a:prstGeom>
              <a:solidFill>
                <a:srgbClr val="dede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22" name=""/>
            <p:cNvSpPr/>
            <p:nvPr/>
          </p:nvSpPr>
          <p:spPr>
            <a:xfrm>
              <a:off x="1563840" y="540396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3" name=""/>
          <p:cNvSpPr/>
          <p:nvPr/>
        </p:nvSpPr>
        <p:spPr>
          <a:xfrm>
            <a:off x="1589040" y="4570560"/>
            <a:ext cx="1800" cy="49032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" name=""/>
          <p:cNvSpPr/>
          <p:nvPr/>
        </p:nvSpPr>
        <p:spPr>
          <a:xfrm>
            <a:off x="1589040" y="4427640"/>
            <a:ext cx="835200" cy="399960"/>
          </a:xfrm>
          <a:custGeom>
            <a:avLst/>
            <a:gdLst/>
            <a:ahLst/>
            <a:rect l="l" t="t" r="r" b="b"/>
            <a:pathLst>
              <a:path w="130" h="70">
                <a:moveTo>
                  <a:pt x="0" y="0"/>
                </a:moveTo>
                <a:cubicBezTo>
                  <a:pt x="8" y="10"/>
                  <a:pt x="34" y="47"/>
                  <a:pt x="49" y="58"/>
                </a:cubicBezTo>
                <a:cubicBezTo>
                  <a:pt x="63" y="70"/>
                  <a:pt x="71" y="70"/>
                  <a:pt x="85" y="69"/>
                </a:cubicBezTo>
                <a:cubicBezTo>
                  <a:pt x="98" y="68"/>
                  <a:pt x="120" y="56"/>
                  <a:pt x="130" y="5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" name=""/>
          <p:cNvSpPr/>
          <p:nvPr/>
        </p:nvSpPr>
        <p:spPr>
          <a:xfrm>
            <a:off x="1568520" y="4405320"/>
            <a:ext cx="876240" cy="650880"/>
          </a:xfrm>
          <a:custGeom>
            <a:avLst/>
            <a:gdLst/>
            <a:ahLst/>
            <a:rect l="l" t="t" r="r" b="b"/>
            <a:pathLst>
              <a:path w="136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8" y="86"/>
                  <a:pt x="47" y="87"/>
                  <a:pt x="56" y="94"/>
                </a:cubicBezTo>
                <a:cubicBezTo>
                  <a:pt x="66" y="101"/>
                  <a:pt x="81" y="109"/>
                  <a:pt x="94" y="111"/>
                </a:cubicBezTo>
                <a:cubicBezTo>
                  <a:pt x="107" y="114"/>
                  <a:pt x="127" y="111"/>
                  <a:pt x="136" y="111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" name=""/>
          <p:cNvSpPr/>
          <p:nvPr/>
        </p:nvSpPr>
        <p:spPr>
          <a:xfrm>
            <a:off x="1568520" y="4405320"/>
            <a:ext cx="876240" cy="947880"/>
          </a:xfrm>
          <a:custGeom>
            <a:avLst/>
            <a:gdLst/>
            <a:ahLst/>
            <a:rect l="l" t="t" r="r" b="b"/>
            <a:pathLst>
              <a:path w="136" h="166">
                <a:moveTo>
                  <a:pt x="0" y="0"/>
                </a:moveTo>
                <a:cubicBezTo>
                  <a:pt x="6" y="14"/>
                  <a:pt x="21" y="63"/>
                  <a:pt x="34" y="85"/>
                </a:cubicBezTo>
                <a:cubicBezTo>
                  <a:pt x="46" y="108"/>
                  <a:pt x="58" y="121"/>
                  <a:pt x="75" y="134"/>
                </a:cubicBezTo>
                <a:cubicBezTo>
                  <a:pt x="92" y="148"/>
                  <a:pt x="123" y="160"/>
                  <a:pt x="136" y="166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" name=""/>
          <p:cNvSpPr/>
          <p:nvPr/>
        </p:nvSpPr>
        <p:spPr>
          <a:xfrm>
            <a:off x="1576440" y="4410000"/>
            <a:ext cx="855720" cy="125748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0"/>
                </a:cubicBezTo>
                <a:cubicBezTo>
                  <a:pt x="34" y="117"/>
                  <a:pt x="47" y="138"/>
                  <a:pt x="65" y="159"/>
                </a:cubicBezTo>
                <a:cubicBezTo>
                  <a:pt x="84" y="181"/>
                  <a:pt x="119" y="207"/>
                  <a:pt x="133" y="22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8" name=""/>
          <p:cNvGrpSpPr/>
          <p:nvPr/>
        </p:nvGrpSpPr>
        <p:grpSpPr>
          <a:xfrm>
            <a:off x="1395360" y="5049720"/>
            <a:ext cx="372600" cy="11160"/>
            <a:chOff x="1395360" y="5049720"/>
            <a:chExt cx="372600" cy="11160"/>
          </a:xfrm>
        </p:grpSpPr>
        <p:sp>
          <p:nvSpPr>
            <p:cNvPr id="729" name=""/>
            <p:cNvSpPr/>
            <p:nvPr/>
          </p:nvSpPr>
          <p:spPr>
            <a:xfrm>
              <a:off x="13953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" name=""/>
            <p:cNvSpPr/>
            <p:nvPr/>
          </p:nvSpPr>
          <p:spPr>
            <a:xfrm>
              <a:off x="1419840" y="504972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" name=""/>
            <p:cNvSpPr/>
            <p:nvPr/>
          </p:nvSpPr>
          <p:spPr>
            <a:xfrm>
              <a:off x="1446840" y="504972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" name=""/>
            <p:cNvSpPr/>
            <p:nvPr/>
          </p:nvSpPr>
          <p:spPr>
            <a:xfrm>
              <a:off x="147168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" name=""/>
            <p:cNvSpPr/>
            <p:nvPr/>
          </p:nvSpPr>
          <p:spPr>
            <a:xfrm>
              <a:off x="14983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" name=""/>
            <p:cNvSpPr/>
            <p:nvPr/>
          </p:nvSpPr>
          <p:spPr>
            <a:xfrm>
              <a:off x="15235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" name=""/>
            <p:cNvSpPr/>
            <p:nvPr/>
          </p:nvSpPr>
          <p:spPr>
            <a:xfrm>
              <a:off x="1548720" y="5049720"/>
              <a:ext cx="140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" name=""/>
            <p:cNvSpPr/>
            <p:nvPr/>
          </p:nvSpPr>
          <p:spPr>
            <a:xfrm>
              <a:off x="15753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" name=""/>
            <p:cNvSpPr/>
            <p:nvPr/>
          </p:nvSpPr>
          <p:spPr>
            <a:xfrm>
              <a:off x="16005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8" name=""/>
            <p:cNvSpPr/>
            <p:nvPr/>
          </p:nvSpPr>
          <p:spPr>
            <a:xfrm>
              <a:off x="162720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9" name=""/>
            <p:cNvSpPr/>
            <p:nvPr/>
          </p:nvSpPr>
          <p:spPr>
            <a:xfrm>
              <a:off x="165240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0" name=""/>
            <p:cNvSpPr/>
            <p:nvPr/>
          </p:nvSpPr>
          <p:spPr>
            <a:xfrm>
              <a:off x="1676880" y="504972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1" name=""/>
            <p:cNvSpPr/>
            <p:nvPr/>
          </p:nvSpPr>
          <p:spPr>
            <a:xfrm>
              <a:off x="1704240" y="504972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2" name=""/>
            <p:cNvSpPr/>
            <p:nvPr/>
          </p:nvSpPr>
          <p:spPr>
            <a:xfrm>
              <a:off x="17287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3" name=""/>
            <p:cNvSpPr/>
            <p:nvPr/>
          </p:nvSpPr>
          <p:spPr>
            <a:xfrm>
              <a:off x="17557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44" name=""/>
          <p:cNvGrpSpPr/>
          <p:nvPr/>
        </p:nvGrpSpPr>
        <p:grpSpPr>
          <a:xfrm>
            <a:off x="1563840" y="5027760"/>
            <a:ext cx="50400" cy="45720"/>
            <a:chOff x="1563840" y="5027760"/>
            <a:chExt cx="50400" cy="45720"/>
          </a:xfrm>
        </p:grpSpPr>
        <p:grpSp>
          <p:nvGrpSpPr>
            <p:cNvPr id="745" name=""/>
            <p:cNvGrpSpPr/>
            <p:nvPr/>
          </p:nvGrpSpPr>
          <p:grpSpPr>
            <a:xfrm>
              <a:off x="1563840" y="5027760"/>
              <a:ext cx="50040" cy="45720"/>
              <a:chOff x="1563840" y="5027760"/>
              <a:chExt cx="50040" cy="45720"/>
            </a:xfrm>
          </p:grpSpPr>
          <p:sp>
            <p:nvSpPr>
              <p:cNvPr id="746" name=""/>
              <p:cNvSpPr/>
              <p:nvPr/>
            </p:nvSpPr>
            <p:spPr>
              <a:xfrm>
                <a:off x="1563840" y="502776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7" name=""/>
              <p:cNvSpPr/>
              <p:nvPr/>
            </p:nvSpPr>
            <p:spPr>
              <a:xfrm>
                <a:off x="1563840" y="5027760"/>
                <a:ext cx="37440" cy="3276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8" name=""/>
              <p:cNvSpPr/>
              <p:nvPr/>
            </p:nvSpPr>
            <p:spPr>
              <a:xfrm>
                <a:off x="1576080" y="5038560"/>
                <a:ext cx="19800" cy="1692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49" name=""/>
            <p:cNvSpPr/>
            <p:nvPr/>
          </p:nvSpPr>
          <p:spPr>
            <a:xfrm>
              <a:off x="1563840" y="502776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50" name=""/>
          <p:cNvGrpSpPr/>
          <p:nvPr/>
        </p:nvGrpSpPr>
        <p:grpSpPr>
          <a:xfrm>
            <a:off x="1279440" y="4713120"/>
            <a:ext cx="927000" cy="285480"/>
            <a:chOff x="1279440" y="4713120"/>
            <a:chExt cx="927000" cy="285480"/>
          </a:xfrm>
        </p:grpSpPr>
        <p:sp>
          <p:nvSpPr>
            <p:cNvPr id="751" name=""/>
            <p:cNvSpPr/>
            <p:nvPr/>
          </p:nvSpPr>
          <p:spPr>
            <a:xfrm>
              <a:off x="1299240" y="473040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76" y="126"/>
                  </a:moveTo>
                  <a:lnTo>
                    <a:pt x="83" y="133"/>
                  </a:lnTo>
                  <a:lnTo>
                    <a:pt x="94" y="140"/>
                  </a:lnTo>
                  <a:lnTo>
                    <a:pt x="104" y="147"/>
                  </a:lnTo>
                  <a:lnTo>
                    <a:pt x="115" y="154"/>
                  </a:lnTo>
                  <a:lnTo>
                    <a:pt x="126" y="158"/>
                  </a:lnTo>
                  <a:lnTo>
                    <a:pt x="140" y="165"/>
                  </a:lnTo>
                  <a:lnTo>
                    <a:pt x="155" y="165"/>
                  </a:lnTo>
                  <a:lnTo>
                    <a:pt x="169" y="169"/>
                  </a:lnTo>
                  <a:lnTo>
                    <a:pt x="184" y="169"/>
                  </a:lnTo>
                  <a:lnTo>
                    <a:pt x="202" y="165"/>
                  </a:lnTo>
                  <a:lnTo>
                    <a:pt x="216" y="165"/>
                  </a:lnTo>
                  <a:lnTo>
                    <a:pt x="230" y="162"/>
                  </a:lnTo>
                  <a:lnTo>
                    <a:pt x="241" y="154"/>
                  </a:lnTo>
                  <a:lnTo>
                    <a:pt x="252" y="151"/>
                  </a:lnTo>
                  <a:lnTo>
                    <a:pt x="266" y="154"/>
                  </a:lnTo>
                  <a:lnTo>
                    <a:pt x="277" y="162"/>
                  </a:lnTo>
                  <a:lnTo>
                    <a:pt x="292" y="165"/>
                  </a:lnTo>
                  <a:lnTo>
                    <a:pt x="306" y="165"/>
                  </a:lnTo>
                  <a:lnTo>
                    <a:pt x="324" y="169"/>
                  </a:lnTo>
                  <a:lnTo>
                    <a:pt x="335" y="169"/>
                  </a:lnTo>
                  <a:lnTo>
                    <a:pt x="353" y="165"/>
                  </a:lnTo>
                  <a:lnTo>
                    <a:pt x="367" y="165"/>
                  </a:lnTo>
                  <a:lnTo>
                    <a:pt x="378" y="158"/>
                  </a:lnTo>
                  <a:lnTo>
                    <a:pt x="392" y="154"/>
                  </a:lnTo>
                  <a:lnTo>
                    <a:pt x="403" y="147"/>
                  </a:lnTo>
                  <a:lnTo>
                    <a:pt x="414" y="140"/>
                  </a:lnTo>
                  <a:lnTo>
                    <a:pt x="425" y="133"/>
                  </a:lnTo>
                  <a:lnTo>
                    <a:pt x="432" y="126"/>
                  </a:lnTo>
                  <a:lnTo>
                    <a:pt x="443" y="126"/>
                  </a:lnTo>
                  <a:lnTo>
                    <a:pt x="454" y="126"/>
                  </a:lnTo>
                  <a:lnTo>
                    <a:pt x="465" y="126"/>
                  </a:lnTo>
                  <a:lnTo>
                    <a:pt x="475" y="122"/>
                  </a:lnTo>
                  <a:lnTo>
                    <a:pt x="486" y="118"/>
                  </a:lnTo>
                  <a:lnTo>
                    <a:pt x="493" y="111"/>
                  </a:lnTo>
                  <a:lnTo>
                    <a:pt x="501" y="108"/>
                  </a:lnTo>
                  <a:lnTo>
                    <a:pt x="504" y="100"/>
                  </a:lnTo>
                  <a:lnTo>
                    <a:pt x="508" y="93"/>
                  </a:lnTo>
                  <a:lnTo>
                    <a:pt x="508" y="82"/>
                  </a:lnTo>
                  <a:lnTo>
                    <a:pt x="508" y="75"/>
                  </a:lnTo>
                  <a:lnTo>
                    <a:pt x="504" y="68"/>
                  </a:lnTo>
                  <a:lnTo>
                    <a:pt x="501" y="61"/>
                  </a:lnTo>
                  <a:lnTo>
                    <a:pt x="493" y="57"/>
                  </a:lnTo>
                  <a:lnTo>
                    <a:pt x="486" y="50"/>
                  </a:lnTo>
                  <a:lnTo>
                    <a:pt x="475" y="46"/>
                  </a:lnTo>
                  <a:lnTo>
                    <a:pt x="465" y="43"/>
                  </a:lnTo>
                  <a:lnTo>
                    <a:pt x="454" y="43"/>
                  </a:lnTo>
                  <a:lnTo>
                    <a:pt x="443" y="43"/>
                  </a:lnTo>
                  <a:lnTo>
                    <a:pt x="432" y="43"/>
                  </a:lnTo>
                  <a:lnTo>
                    <a:pt x="425" y="36"/>
                  </a:lnTo>
                  <a:lnTo>
                    <a:pt x="414" y="28"/>
                  </a:lnTo>
                  <a:lnTo>
                    <a:pt x="403" y="18"/>
                  </a:lnTo>
                  <a:lnTo>
                    <a:pt x="392" y="14"/>
                  </a:lnTo>
                  <a:lnTo>
                    <a:pt x="378" y="7"/>
                  </a:lnTo>
                  <a:lnTo>
                    <a:pt x="367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0"/>
                  </a:lnTo>
                  <a:lnTo>
                    <a:pt x="292" y="3"/>
                  </a:lnTo>
                  <a:lnTo>
                    <a:pt x="277" y="7"/>
                  </a:lnTo>
                  <a:lnTo>
                    <a:pt x="266" y="14"/>
                  </a:lnTo>
                  <a:lnTo>
                    <a:pt x="252" y="18"/>
                  </a:lnTo>
                  <a:lnTo>
                    <a:pt x="241" y="14"/>
                  </a:lnTo>
                  <a:lnTo>
                    <a:pt x="230" y="7"/>
                  </a:lnTo>
                  <a:lnTo>
                    <a:pt x="216" y="3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4"/>
                  </a:lnTo>
                  <a:lnTo>
                    <a:pt x="104" y="18"/>
                  </a:lnTo>
                  <a:lnTo>
                    <a:pt x="94" y="28"/>
                  </a:lnTo>
                  <a:lnTo>
                    <a:pt x="83" y="36"/>
                  </a:lnTo>
                  <a:lnTo>
                    <a:pt x="76" y="43"/>
                  </a:lnTo>
                  <a:lnTo>
                    <a:pt x="65" y="43"/>
                  </a:lnTo>
                  <a:lnTo>
                    <a:pt x="54" y="43"/>
                  </a:lnTo>
                  <a:lnTo>
                    <a:pt x="43" y="43"/>
                  </a:lnTo>
                  <a:lnTo>
                    <a:pt x="32" y="46"/>
                  </a:lnTo>
                  <a:lnTo>
                    <a:pt x="22" y="50"/>
                  </a:lnTo>
                  <a:lnTo>
                    <a:pt x="14" y="57"/>
                  </a:lnTo>
                  <a:lnTo>
                    <a:pt x="7" y="61"/>
                  </a:lnTo>
                  <a:lnTo>
                    <a:pt x="4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3"/>
                  </a:lnTo>
                  <a:lnTo>
                    <a:pt x="4" y="100"/>
                  </a:lnTo>
                  <a:lnTo>
                    <a:pt x="7" y="108"/>
                  </a:lnTo>
                  <a:lnTo>
                    <a:pt x="14" y="111"/>
                  </a:lnTo>
                  <a:lnTo>
                    <a:pt x="22" y="118"/>
                  </a:lnTo>
                  <a:lnTo>
                    <a:pt x="32" y="122"/>
                  </a:lnTo>
                  <a:lnTo>
                    <a:pt x="43" y="126"/>
                  </a:lnTo>
                  <a:lnTo>
                    <a:pt x="54" y="126"/>
                  </a:lnTo>
                  <a:lnTo>
                    <a:pt x="65" y="126"/>
                  </a:lnTo>
                  <a:lnTo>
                    <a:pt x="76" y="126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752" name=""/>
            <p:cNvGrpSpPr/>
            <p:nvPr/>
          </p:nvGrpSpPr>
          <p:grpSpPr>
            <a:xfrm>
              <a:off x="1279440" y="4713120"/>
              <a:ext cx="914040" cy="274320"/>
              <a:chOff x="1279440" y="4713120"/>
              <a:chExt cx="914040" cy="274320"/>
            </a:xfrm>
          </p:grpSpPr>
          <p:sp>
            <p:nvSpPr>
              <p:cNvPr id="753" name=""/>
              <p:cNvSpPr/>
              <p:nvPr/>
            </p:nvSpPr>
            <p:spPr>
              <a:xfrm>
                <a:off x="1279440" y="4981320"/>
                <a:ext cx="91404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4" name=""/>
              <p:cNvSpPr/>
              <p:nvPr/>
            </p:nvSpPr>
            <p:spPr>
              <a:xfrm>
                <a:off x="1279440" y="4713120"/>
                <a:ext cx="720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5" name=""/>
              <p:cNvSpPr/>
              <p:nvPr/>
            </p:nvSpPr>
            <p:spPr>
              <a:xfrm>
                <a:off x="2179440" y="4713120"/>
                <a:ext cx="14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6" name=""/>
              <p:cNvSpPr/>
              <p:nvPr/>
            </p:nvSpPr>
            <p:spPr>
              <a:xfrm>
                <a:off x="1286640" y="4713120"/>
                <a:ext cx="50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7" name=""/>
              <p:cNvSpPr/>
              <p:nvPr/>
            </p:nvSpPr>
            <p:spPr>
              <a:xfrm>
                <a:off x="2173680" y="4713120"/>
                <a:ext cx="540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8" name=""/>
              <p:cNvSpPr/>
              <p:nvPr/>
            </p:nvSpPr>
            <p:spPr>
              <a:xfrm>
                <a:off x="1291680" y="4713120"/>
                <a:ext cx="88164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59" name=""/>
              <p:cNvSpPr/>
              <p:nvPr/>
            </p:nvSpPr>
            <p:spPr>
              <a:xfrm>
                <a:off x="1291680" y="4974840"/>
                <a:ext cx="881640" cy="64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0" name=""/>
              <p:cNvSpPr/>
              <p:nvPr/>
            </p:nvSpPr>
            <p:spPr>
              <a:xfrm>
                <a:off x="1291680" y="4717800"/>
                <a:ext cx="14040" cy="257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1" name=""/>
              <p:cNvSpPr/>
              <p:nvPr/>
            </p:nvSpPr>
            <p:spPr>
              <a:xfrm>
                <a:off x="2161080" y="4717800"/>
                <a:ext cx="12240" cy="257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2" name=""/>
              <p:cNvSpPr/>
              <p:nvPr/>
            </p:nvSpPr>
            <p:spPr>
              <a:xfrm>
                <a:off x="1306080" y="4717800"/>
                <a:ext cx="5040" cy="2570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3" name=""/>
              <p:cNvSpPr/>
              <p:nvPr/>
            </p:nvSpPr>
            <p:spPr>
              <a:xfrm>
                <a:off x="2154240" y="4717800"/>
                <a:ext cx="6840" cy="2570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4" name=""/>
              <p:cNvSpPr/>
              <p:nvPr/>
            </p:nvSpPr>
            <p:spPr>
              <a:xfrm>
                <a:off x="1311120" y="4717800"/>
                <a:ext cx="84276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5" name=""/>
              <p:cNvSpPr/>
              <p:nvPr/>
            </p:nvSpPr>
            <p:spPr>
              <a:xfrm>
                <a:off x="1311120" y="4970160"/>
                <a:ext cx="842760" cy="46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6" name=""/>
              <p:cNvSpPr/>
              <p:nvPr/>
            </p:nvSpPr>
            <p:spPr>
              <a:xfrm>
                <a:off x="1311120" y="4723920"/>
                <a:ext cx="12240" cy="2462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7" name=""/>
              <p:cNvSpPr/>
              <p:nvPr/>
            </p:nvSpPr>
            <p:spPr>
              <a:xfrm>
                <a:off x="2141640" y="4723920"/>
                <a:ext cx="12240" cy="2462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8" name=""/>
              <p:cNvSpPr/>
              <p:nvPr/>
            </p:nvSpPr>
            <p:spPr>
              <a:xfrm>
                <a:off x="1323720" y="4723920"/>
                <a:ext cx="817920" cy="648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69" name=""/>
              <p:cNvSpPr/>
              <p:nvPr/>
            </p:nvSpPr>
            <p:spPr>
              <a:xfrm>
                <a:off x="1323720" y="4730400"/>
                <a:ext cx="720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0" name=""/>
              <p:cNvSpPr/>
              <p:nvPr/>
            </p:nvSpPr>
            <p:spPr>
              <a:xfrm>
                <a:off x="2134440" y="4730400"/>
                <a:ext cx="720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1" name=""/>
              <p:cNvSpPr/>
              <p:nvPr/>
            </p:nvSpPr>
            <p:spPr>
              <a:xfrm>
                <a:off x="1330920" y="4963680"/>
                <a:ext cx="803160" cy="64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2" name=""/>
              <p:cNvSpPr/>
              <p:nvPr/>
            </p:nvSpPr>
            <p:spPr>
              <a:xfrm>
                <a:off x="1330920" y="4730400"/>
                <a:ext cx="12240" cy="2332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3" name=""/>
              <p:cNvSpPr/>
              <p:nvPr/>
            </p:nvSpPr>
            <p:spPr>
              <a:xfrm>
                <a:off x="2121840" y="4730400"/>
                <a:ext cx="12240" cy="2332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4" name=""/>
              <p:cNvSpPr/>
              <p:nvPr/>
            </p:nvSpPr>
            <p:spPr>
              <a:xfrm>
                <a:off x="1343520" y="4730400"/>
                <a:ext cx="6840" cy="23328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5" name=""/>
              <p:cNvSpPr/>
              <p:nvPr/>
            </p:nvSpPr>
            <p:spPr>
              <a:xfrm>
                <a:off x="2115000" y="4730400"/>
                <a:ext cx="6840" cy="23328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6" name=""/>
              <p:cNvSpPr/>
              <p:nvPr/>
            </p:nvSpPr>
            <p:spPr>
              <a:xfrm>
                <a:off x="1350360" y="4730400"/>
                <a:ext cx="764280" cy="46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7" name=""/>
              <p:cNvSpPr/>
              <p:nvPr/>
            </p:nvSpPr>
            <p:spPr>
              <a:xfrm>
                <a:off x="1350360" y="4959000"/>
                <a:ext cx="764280" cy="46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8" name=""/>
              <p:cNvSpPr/>
              <p:nvPr/>
            </p:nvSpPr>
            <p:spPr>
              <a:xfrm>
                <a:off x="1350360" y="4735080"/>
                <a:ext cx="12240" cy="22392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79" name=""/>
              <p:cNvSpPr/>
              <p:nvPr/>
            </p:nvSpPr>
            <p:spPr>
              <a:xfrm>
                <a:off x="2102400" y="4735080"/>
                <a:ext cx="12240" cy="22392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0" name=""/>
              <p:cNvSpPr/>
              <p:nvPr/>
            </p:nvSpPr>
            <p:spPr>
              <a:xfrm>
                <a:off x="1362960" y="4735080"/>
                <a:ext cx="7200" cy="2239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1" name=""/>
              <p:cNvSpPr/>
              <p:nvPr/>
            </p:nvSpPr>
            <p:spPr>
              <a:xfrm>
                <a:off x="2097360" y="4735080"/>
                <a:ext cx="5040" cy="2239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2" name=""/>
              <p:cNvSpPr/>
              <p:nvPr/>
            </p:nvSpPr>
            <p:spPr>
              <a:xfrm>
                <a:off x="1370520" y="4735080"/>
                <a:ext cx="72684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3" name=""/>
              <p:cNvSpPr/>
              <p:nvPr/>
            </p:nvSpPr>
            <p:spPr>
              <a:xfrm>
                <a:off x="1370520" y="4952520"/>
                <a:ext cx="72684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4" name=""/>
              <p:cNvSpPr/>
              <p:nvPr/>
            </p:nvSpPr>
            <p:spPr>
              <a:xfrm>
                <a:off x="1370520" y="4741560"/>
                <a:ext cx="12240" cy="21096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5" name=""/>
              <p:cNvSpPr/>
              <p:nvPr/>
            </p:nvSpPr>
            <p:spPr>
              <a:xfrm>
                <a:off x="2082600" y="4741560"/>
                <a:ext cx="14400" cy="21096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6" name=""/>
              <p:cNvSpPr/>
              <p:nvPr/>
            </p:nvSpPr>
            <p:spPr>
              <a:xfrm>
                <a:off x="1382760" y="4741560"/>
                <a:ext cx="699480" cy="46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7" name=""/>
              <p:cNvSpPr/>
              <p:nvPr/>
            </p:nvSpPr>
            <p:spPr>
              <a:xfrm>
                <a:off x="1382760" y="474624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8" name=""/>
              <p:cNvSpPr/>
              <p:nvPr/>
            </p:nvSpPr>
            <p:spPr>
              <a:xfrm>
                <a:off x="2077560" y="474624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9" name=""/>
              <p:cNvSpPr/>
              <p:nvPr/>
            </p:nvSpPr>
            <p:spPr>
              <a:xfrm>
                <a:off x="1388160" y="4946400"/>
                <a:ext cx="689040" cy="61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0" name=""/>
              <p:cNvSpPr/>
              <p:nvPr/>
            </p:nvSpPr>
            <p:spPr>
              <a:xfrm>
                <a:off x="1388160" y="4746240"/>
                <a:ext cx="14040" cy="20016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1" name=""/>
              <p:cNvSpPr/>
              <p:nvPr/>
            </p:nvSpPr>
            <p:spPr>
              <a:xfrm>
                <a:off x="2063160" y="4746240"/>
                <a:ext cx="14040" cy="20016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2" name=""/>
              <p:cNvSpPr/>
              <p:nvPr/>
            </p:nvSpPr>
            <p:spPr>
              <a:xfrm>
                <a:off x="1402200" y="4746240"/>
                <a:ext cx="5400" cy="2001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3" name=""/>
              <p:cNvSpPr/>
              <p:nvPr/>
            </p:nvSpPr>
            <p:spPr>
              <a:xfrm>
                <a:off x="2058120" y="4746240"/>
                <a:ext cx="5040" cy="2001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4" name=""/>
              <p:cNvSpPr/>
              <p:nvPr/>
            </p:nvSpPr>
            <p:spPr>
              <a:xfrm>
                <a:off x="1407960" y="4746240"/>
                <a:ext cx="649800" cy="64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5" name=""/>
              <p:cNvSpPr/>
              <p:nvPr/>
            </p:nvSpPr>
            <p:spPr>
              <a:xfrm>
                <a:off x="1407960" y="4941720"/>
                <a:ext cx="649800" cy="46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6" name=""/>
              <p:cNvSpPr/>
              <p:nvPr/>
            </p:nvSpPr>
            <p:spPr>
              <a:xfrm>
                <a:off x="1407960" y="4752720"/>
                <a:ext cx="1188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7" name=""/>
              <p:cNvSpPr/>
              <p:nvPr/>
            </p:nvSpPr>
            <p:spPr>
              <a:xfrm>
                <a:off x="2045520" y="47527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8" name=""/>
              <p:cNvSpPr/>
              <p:nvPr/>
            </p:nvSpPr>
            <p:spPr>
              <a:xfrm>
                <a:off x="1420200" y="47527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9" name=""/>
              <p:cNvSpPr/>
              <p:nvPr/>
            </p:nvSpPr>
            <p:spPr>
              <a:xfrm>
                <a:off x="2037960" y="47527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0" name=""/>
              <p:cNvSpPr/>
              <p:nvPr/>
            </p:nvSpPr>
            <p:spPr>
              <a:xfrm>
                <a:off x="1427400" y="4752720"/>
                <a:ext cx="610560" cy="61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1" name=""/>
              <p:cNvSpPr/>
              <p:nvPr/>
            </p:nvSpPr>
            <p:spPr>
              <a:xfrm>
                <a:off x="1427400" y="493524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2" name=""/>
              <p:cNvSpPr/>
              <p:nvPr/>
            </p:nvSpPr>
            <p:spPr>
              <a:xfrm>
                <a:off x="1427400" y="4758840"/>
                <a:ext cx="12240" cy="1764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3" name=""/>
              <p:cNvSpPr/>
              <p:nvPr/>
            </p:nvSpPr>
            <p:spPr>
              <a:xfrm>
                <a:off x="2025720" y="4758840"/>
                <a:ext cx="12240" cy="1764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4" name=""/>
              <p:cNvSpPr/>
              <p:nvPr/>
            </p:nvSpPr>
            <p:spPr>
              <a:xfrm>
                <a:off x="1440000" y="4758840"/>
                <a:ext cx="585360" cy="504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5" name=""/>
              <p:cNvSpPr/>
              <p:nvPr/>
            </p:nvSpPr>
            <p:spPr>
              <a:xfrm>
                <a:off x="1440000" y="4763880"/>
                <a:ext cx="72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6" name=""/>
              <p:cNvSpPr/>
              <p:nvPr/>
            </p:nvSpPr>
            <p:spPr>
              <a:xfrm>
                <a:off x="2018520" y="4763880"/>
                <a:ext cx="684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7" name=""/>
              <p:cNvSpPr/>
              <p:nvPr/>
            </p:nvSpPr>
            <p:spPr>
              <a:xfrm>
                <a:off x="1447200" y="4930560"/>
                <a:ext cx="571320" cy="4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8" name=""/>
              <p:cNvSpPr/>
              <p:nvPr/>
            </p:nvSpPr>
            <p:spPr>
              <a:xfrm>
                <a:off x="1447200" y="4763880"/>
                <a:ext cx="1188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09" name=""/>
              <p:cNvSpPr/>
              <p:nvPr/>
            </p:nvSpPr>
            <p:spPr>
              <a:xfrm>
                <a:off x="2006280" y="4763880"/>
                <a:ext cx="122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0" name=""/>
              <p:cNvSpPr/>
              <p:nvPr/>
            </p:nvSpPr>
            <p:spPr>
              <a:xfrm>
                <a:off x="1459440" y="4763880"/>
                <a:ext cx="720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1" name=""/>
              <p:cNvSpPr/>
              <p:nvPr/>
            </p:nvSpPr>
            <p:spPr>
              <a:xfrm>
                <a:off x="1998720" y="4763880"/>
                <a:ext cx="720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2" name=""/>
              <p:cNvSpPr/>
              <p:nvPr/>
            </p:nvSpPr>
            <p:spPr>
              <a:xfrm>
                <a:off x="1466640" y="4763880"/>
                <a:ext cx="53208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3" name=""/>
              <p:cNvSpPr/>
              <p:nvPr/>
            </p:nvSpPr>
            <p:spPr>
              <a:xfrm>
                <a:off x="1466640" y="4924080"/>
                <a:ext cx="5320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4" name=""/>
              <p:cNvSpPr/>
              <p:nvPr/>
            </p:nvSpPr>
            <p:spPr>
              <a:xfrm>
                <a:off x="1466640" y="4770000"/>
                <a:ext cx="12240" cy="1540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5" name=""/>
              <p:cNvSpPr/>
              <p:nvPr/>
            </p:nvSpPr>
            <p:spPr>
              <a:xfrm>
                <a:off x="1986120" y="4770000"/>
                <a:ext cx="12240" cy="1540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6" name=""/>
              <p:cNvSpPr/>
              <p:nvPr/>
            </p:nvSpPr>
            <p:spPr>
              <a:xfrm>
                <a:off x="1479240" y="4770000"/>
                <a:ext cx="5040" cy="1540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7" name=""/>
              <p:cNvSpPr/>
              <p:nvPr/>
            </p:nvSpPr>
            <p:spPr>
              <a:xfrm>
                <a:off x="1981080" y="4770000"/>
                <a:ext cx="5040" cy="1540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8" name=""/>
              <p:cNvSpPr/>
              <p:nvPr/>
            </p:nvSpPr>
            <p:spPr>
              <a:xfrm>
                <a:off x="1484640" y="477000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19" name=""/>
              <p:cNvSpPr/>
              <p:nvPr/>
            </p:nvSpPr>
            <p:spPr>
              <a:xfrm>
                <a:off x="1484640" y="4917600"/>
                <a:ext cx="496440" cy="64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0" name=""/>
              <p:cNvSpPr/>
              <p:nvPr/>
            </p:nvSpPr>
            <p:spPr>
              <a:xfrm>
                <a:off x="1484640" y="4774680"/>
                <a:ext cx="14040" cy="1429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1" name=""/>
              <p:cNvSpPr/>
              <p:nvPr/>
            </p:nvSpPr>
            <p:spPr>
              <a:xfrm>
                <a:off x="1966680" y="4774680"/>
                <a:ext cx="14040" cy="1429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2" name=""/>
              <p:cNvSpPr/>
              <p:nvPr/>
            </p:nvSpPr>
            <p:spPr>
              <a:xfrm>
                <a:off x="1498680" y="4774680"/>
                <a:ext cx="468000" cy="64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3" name=""/>
              <p:cNvSpPr/>
              <p:nvPr/>
            </p:nvSpPr>
            <p:spPr>
              <a:xfrm>
                <a:off x="1498680" y="4781160"/>
                <a:ext cx="5400" cy="136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4" name=""/>
              <p:cNvSpPr/>
              <p:nvPr/>
            </p:nvSpPr>
            <p:spPr>
              <a:xfrm>
                <a:off x="1961640" y="4781160"/>
                <a:ext cx="5040" cy="136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5" name=""/>
              <p:cNvSpPr/>
              <p:nvPr/>
            </p:nvSpPr>
            <p:spPr>
              <a:xfrm>
                <a:off x="1504440" y="4912920"/>
                <a:ext cx="456840" cy="468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6" name=""/>
              <p:cNvSpPr/>
              <p:nvPr/>
            </p:nvSpPr>
            <p:spPr>
              <a:xfrm>
                <a:off x="1504440" y="4781160"/>
                <a:ext cx="684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7" name=""/>
              <p:cNvSpPr/>
              <p:nvPr/>
            </p:nvSpPr>
            <p:spPr>
              <a:xfrm>
                <a:off x="1954440" y="478116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8" name=""/>
              <p:cNvSpPr/>
              <p:nvPr/>
            </p:nvSpPr>
            <p:spPr>
              <a:xfrm>
                <a:off x="1511280" y="478116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29" name=""/>
              <p:cNvSpPr/>
              <p:nvPr/>
            </p:nvSpPr>
            <p:spPr>
              <a:xfrm>
                <a:off x="1941840" y="478116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0" name=""/>
              <p:cNvSpPr/>
              <p:nvPr/>
            </p:nvSpPr>
            <p:spPr>
              <a:xfrm>
                <a:off x="1523880" y="478116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1" name=""/>
              <p:cNvSpPr/>
              <p:nvPr/>
            </p:nvSpPr>
            <p:spPr>
              <a:xfrm>
                <a:off x="1523880" y="490644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2" name=""/>
              <p:cNvSpPr/>
              <p:nvPr/>
            </p:nvSpPr>
            <p:spPr>
              <a:xfrm>
                <a:off x="1523880" y="4787640"/>
                <a:ext cx="7200" cy="1188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3" name=""/>
              <p:cNvSpPr/>
              <p:nvPr/>
            </p:nvSpPr>
            <p:spPr>
              <a:xfrm>
                <a:off x="1934280" y="4787640"/>
                <a:ext cx="7200" cy="1188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4" name=""/>
              <p:cNvSpPr/>
              <p:nvPr/>
            </p:nvSpPr>
            <p:spPr>
              <a:xfrm>
                <a:off x="1531080" y="4787640"/>
                <a:ext cx="12240" cy="11880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5" name=""/>
              <p:cNvSpPr/>
              <p:nvPr/>
            </p:nvSpPr>
            <p:spPr>
              <a:xfrm>
                <a:off x="1922400" y="4787640"/>
                <a:ext cx="11880" cy="11880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6" name=""/>
              <p:cNvSpPr/>
              <p:nvPr/>
            </p:nvSpPr>
            <p:spPr>
              <a:xfrm>
                <a:off x="1543680" y="478764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7" name=""/>
              <p:cNvSpPr/>
              <p:nvPr/>
            </p:nvSpPr>
            <p:spPr>
              <a:xfrm>
                <a:off x="1543680" y="490176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8" name=""/>
              <p:cNvSpPr/>
              <p:nvPr/>
            </p:nvSpPr>
            <p:spPr>
              <a:xfrm>
                <a:off x="1543680" y="4792320"/>
                <a:ext cx="5040" cy="1094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39" name=""/>
              <p:cNvSpPr/>
              <p:nvPr/>
            </p:nvSpPr>
            <p:spPr>
              <a:xfrm>
                <a:off x="1916640" y="4792320"/>
                <a:ext cx="5400" cy="1094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0" name=""/>
              <p:cNvSpPr/>
              <p:nvPr/>
            </p:nvSpPr>
            <p:spPr>
              <a:xfrm>
                <a:off x="1549080" y="4792320"/>
                <a:ext cx="36756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1" name=""/>
              <p:cNvSpPr/>
              <p:nvPr/>
            </p:nvSpPr>
            <p:spPr>
              <a:xfrm>
                <a:off x="1549080" y="4798800"/>
                <a:ext cx="14040" cy="1029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2" name=""/>
              <p:cNvSpPr/>
              <p:nvPr/>
            </p:nvSpPr>
            <p:spPr>
              <a:xfrm>
                <a:off x="1902600" y="4798800"/>
                <a:ext cx="14040" cy="1029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3" name=""/>
              <p:cNvSpPr/>
              <p:nvPr/>
            </p:nvSpPr>
            <p:spPr>
              <a:xfrm>
                <a:off x="1563120" y="4895640"/>
                <a:ext cx="339120" cy="61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4" name=""/>
              <p:cNvSpPr/>
              <p:nvPr/>
            </p:nvSpPr>
            <p:spPr>
              <a:xfrm>
                <a:off x="1563120" y="4798800"/>
                <a:ext cx="504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5" name=""/>
              <p:cNvSpPr/>
              <p:nvPr/>
            </p:nvSpPr>
            <p:spPr>
              <a:xfrm>
                <a:off x="1897200" y="4798800"/>
                <a:ext cx="504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6" name=""/>
              <p:cNvSpPr/>
              <p:nvPr/>
            </p:nvSpPr>
            <p:spPr>
              <a:xfrm>
                <a:off x="1568520" y="47988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7" name=""/>
              <p:cNvSpPr/>
              <p:nvPr/>
            </p:nvSpPr>
            <p:spPr>
              <a:xfrm>
                <a:off x="1884600" y="47988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8" name=""/>
              <p:cNvSpPr/>
              <p:nvPr/>
            </p:nvSpPr>
            <p:spPr>
              <a:xfrm>
                <a:off x="1581120" y="4798800"/>
                <a:ext cx="30348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9" name=""/>
              <p:cNvSpPr/>
              <p:nvPr/>
            </p:nvSpPr>
            <p:spPr>
              <a:xfrm>
                <a:off x="1581120" y="4889160"/>
                <a:ext cx="30348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0" name=""/>
              <p:cNvSpPr/>
              <p:nvPr/>
            </p:nvSpPr>
            <p:spPr>
              <a:xfrm>
                <a:off x="1581120" y="4803480"/>
                <a:ext cx="7200" cy="85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1" name=""/>
              <p:cNvSpPr/>
              <p:nvPr/>
            </p:nvSpPr>
            <p:spPr>
              <a:xfrm>
                <a:off x="1877400" y="4803480"/>
                <a:ext cx="7200" cy="85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2" name=""/>
              <p:cNvSpPr/>
              <p:nvPr/>
            </p:nvSpPr>
            <p:spPr>
              <a:xfrm>
                <a:off x="1588320" y="4803480"/>
                <a:ext cx="12240" cy="856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3" name=""/>
              <p:cNvSpPr/>
              <p:nvPr/>
            </p:nvSpPr>
            <p:spPr>
              <a:xfrm>
                <a:off x="1864800" y="4803480"/>
                <a:ext cx="12240" cy="856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4" name=""/>
              <p:cNvSpPr/>
              <p:nvPr/>
            </p:nvSpPr>
            <p:spPr>
              <a:xfrm>
                <a:off x="1600920" y="4803480"/>
                <a:ext cx="26388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5" name=""/>
              <p:cNvSpPr/>
              <p:nvPr/>
            </p:nvSpPr>
            <p:spPr>
              <a:xfrm>
                <a:off x="1600920" y="4884480"/>
                <a:ext cx="2638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6" name=""/>
              <p:cNvSpPr/>
              <p:nvPr/>
            </p:nvSpPr>
            <p:spPr>
              <a:xfrm>
                <a:off x="1600920" y="4809960"/>
                <a:ext cx="684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7" name=""/>
              <p:cNvSpPr/>
              <p:nvPr/>
            </p:nvSpPr>
            <p:spPr>
              <a:xfrm>
                <a:off x="1857960" y="4809960"/>
                <a:ext cx="684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8" name=""/>
              <p:cNvSpPr/>
              <p:nvPr/>
            </p:nvSpPr>
            <p:spPr>
              <a:xfrm>
                <a:off x="1607760" y="4809960"/>
                <a:ext cx="250200" cy="612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9" name=""/>
              <p:cNvSpPr/>
              <p:nvPr/>
            </p:nvSpPr>
            <p:spPr>
              <a:xfrm>
                <a:off x="1607760" y="4816080"/>
                <a:ext cx="12240" cy="684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600" bIns="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0" name=""/>
              <p:cNvSpPr/>
              <p:nvPr/>
            </p:nvSpPr>
            <p:spPr>
              <a:xfrm>
                <a:off x="1845360" y="4816080"/>
                <a:ext cx="12240" cy="684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600" bIns="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1" name=""/>
              <p:cNvSpPr/>
              <p:nvPr/>
            </p:nvSpPr>
            <p:spPr>
              <a:xfrm>
                <a:off x="1620360" y="4878000"/>
                <a:ext cx="225000" cy="64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" name=""/>
              <p:cNvSpPr/>
              <p:nvPr/>
            </p:nvSpPr>
            <p:spPr>
              <a:xfrm>
                <a:off x="1620360" y="4816080"/>
                <a:ext cx="720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3" name=""/>
              <p:cNvSpPr/>
              <p:nvPr/>
            </p:nvSpPr>
            <p:spPr>
              <a:xfrm>
                <a:off x="1838160" y="4816080"/>
                <a:ext cx="720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4" name=""/>
              <p:cNvSpPr/>
              <p:nvPr/>
            </p:nvSpPr>
            <p:spPr>
              <a:xfrm>
                <a:off x="1627560" y="481608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5" name=""/>
              <p:cNvSpPr/>
              <p:nvPr/>
            </p:nvSpPr>
            <p:spPr>
              <a:xfrm>
                <a:off x="1825560" y="481608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6" name=""/>
              <p:cNvSpPr/>
              <p:nvPr/>
            </p:nvSpPr>
            <p:spPr>
              <a:xfrm>
                <a:off x="1640160" y="4816080"/>
                <a:ext cx="1854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7" name=""/>
              <p:cNvSpPr/>
              <p:nvPr/>
            </p:nvSpPr>
            <p:spPr>
              <a:xfrm>
                <a:off x="1640160" y="4873320"/>
                <a:ext cx="1854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8" name=""/>
              <p:cNvSpPr/>
              <p:nvPr/>
            </p:nvSpPr>
            <p:spPr>
              <a:xfrm>
                <a:off x="1640160" y="4820760"/>
                <a:ext cx="5040" cy="5256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9" name=""/>
              <p:cNvSpPr/>
              <p:nvPr/>
            </p:nvSpPr>
            <p:spPr>
              <a:xfrm>
                <a:off x="1820160" y="4820760"/>
                <a:ext cx="5040" cy="5256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0" name=""/>
              <p:cNvSpPr/>
              <p:nvPr/>
            </p:nvSpPr>
            <p:spPr>
              <a:xfrm>
                <a:off x="1645200" y="4820760"/>
                <a:ext cx="14040" cy="5256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1" name=""/>
              <p:cNvSpPr/>
              <p:nvPr/>
            </p:nvSpPr>
            <p:spPr>
              <a:xfrm>
                <a:off x="1806120" y="4820760"/>
                <a:ext cx="14040" cy="5256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2" name=""/>
              <p:cNvSpPr/>
              <p:nvPr/>
            </p:nvSpPr>
            <p:spPr>
              <a:xfrm>
                <a:off x="1659600" y="4820760"/>
                <a:ext cx="146520" cy="648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3" name=""/>
              <p:cNvSpPr/>
              <p:nvPr/>
            </p:nvSpPr>
            <p:spPr>
              <a:xfrm>
                <a:off x="1659600" y="4866840"/>
                <a:ext cx="146520" cy="648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4" name=""/>
              <p:cNvSpPr/>
              <p:nvPr/>
            </p:nvSpPr>
            <p:spPr>
              <a:xfrm>
                <a:off x="1659600" y="4827240"/>
                <a:ext cx="5400" cy="3960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5" name=""/>
              <p:cNvSpPr/>
              <p:nvPr/>
            </p:nvSpPr>
            <p:spPr>
              <a:xfrm>
                <a:off x="1800720" y="4827240"/>
                <a:ext cx="5040" cy="3960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6" name=""/>
              <p:cNvSpPr/>
              <p:nvPr/>
            </p:nvSpPr>
            <p:spPr>
              <a:xfrm>
                <a:off x="1665000" y="4827240"/>
                <a:ext cx="135360" cy="46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7" name=""/>
              <p:cNvSpPr/>
              <p:nvPr/>
            </p:nvSpPr>
            <p:spPr>
              <a:xfrm>
                <a:off x="1665000" y="4831920"/>
                <a:ext cx="11880" cy="349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8" name=""/>
              <p:cNvSpPr/>
              <p:nvPr/>
            </p:nvSpPr>
            <p:spPr>
              <a:xfrm>
                <a:off x="1788120" y="4831920"/>
                <a:ext cx="12240" cy="349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9" name=""/>
              <p:cNvSpPr/>
              <p:nvPr/>
            </p:nvSpPr>
            <p:spPr>
              <a:xfrm>
                <a:off x="1677240" y="4860720"/>
                <a:ext cx="110880" cy="612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0" name=""/>
              <p:cNvSpPr/>
              <p:nvPr/>
            </p:nvSpPr>
            <p:spPr>
              <a:xfrm>
                <a:off x="1677240" y="4831920"/>
                <a:ext cx="72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1" name=""/>
              <p:cNvSpPr/>
              <p:nvPr/>
            </p:nvSpPr>
            <p:spPr>
              <a:xfrm>
                <a:off x="1780920" y="4831920"/>
                <a:ext cx="72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2" name=""/>
              <p:cNvSpPr/>
              <p:nvPr/>
            </p:nvSpPr>
            <p:spPr>
              <a:xfrm>
                <a:off x="1684440" y="4831920"/>
                <a:ext cx="12240" cy="2880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3" name=""/>
              <p:cNvSpPr/>
              <p:nvPr/>
            </p:nvSpPr>
            <p:spPr>
              <a:xfrm>
                <a:off x="1768320" y="4831920"/>
                <a:ext cx="12240" cy="2880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4" name=""/>
              <p:cNvSpPr/>
              <p:nvPr/>
            </p:nvSpPr>
            <p:spPr>
              <a:xfrm>
                <a:off x="1697040" y="4831920"/>
                <a:ext cx="70920" cy="64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5" name=""/>
              <p:cNvSpPr/>
              <p:nvPr/>
            </p:nvSpPr>
            <p:spPr>
              <a:xfrm>
                <a:off x="1697040" y="4855680"/>
                <a:ext cx="70920" cy="50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6" name=""/>
              <p:cNvSpPr/>
              <p:nvPr/>
            </p:nvSpPr>
            <p:spPr>
              <a:xfrm>
                <a:off x="1697040" y="4838400"/>
                <a:ext cx="7200" cy="172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7" name=""/>
              <p:cNvSpPr/>
              <p:nvPr/>
            </p:nvSpPr>
            <p:spPr>
              <a:xfrm>
                <a:off x="1761480" y="4838400"/>
                <a:ext cx="6840" cy="172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8" name=""/>
              <p:cNvSpPr/>
              <p:nvPr/>
            </p:nvSpPr>
            <p:spPr>
              <a:xfrm>
                <a:off x="1704600" y="4838400"/>
                <a:ext cx="11880" cy="172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9" name=""/>
              <p:cNvSpPr/>
              <p:nvPr/>
            </p:nvSpPr>
            <p:spPr>
              <a:xfrm>
                <a:off x="1748880" y="4838400"/>
                <a:ext cx="12240" cy="172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0" name=""/>
              <p:cNvSpPr/>
              <p:nvPr/>
            </p:nvSpPr>
            <p:spPr>
              <a:xfrm>
                <a:off x="1716480" y="4838400"/>
                <a:ext cx="3204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1" name=""/>
              <p:cNvSpPr/>
              <p:nvPr/>
            </p:nvSpPr>
            <p:spPr>
              <a:xfrm>
                <a:off x="1716480" y="4849560"/>
                <a:ext cx="3204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2" name=""/>
              <p:cNvSpPr/>
              <p:nvPr/>
            </p:nvSpPr>
            <p:spPr>
              <a:xfrm>
                <a:off x="1716480" y="4844880"/>
                <a:ext cx="720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3" name=""/>
              <p:cNvSpPr/>
              <p:nvPr/>
            </p:nvSpPr>
            <p:spPr>
              <a:xfrm>
                <a:off x="1741680" y="4844880"/>
                <a:ext cx="720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4" name=""/>
              <p:cNvSpPr/>
              <p:nvPr/>
            </p:nvSpPr>
            <p:spPr>
              <a:xfrm>
                <a:off x="1724040" y="4844880"/>
                <a:ext cx="1764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95" name=""/>
            <p:cNvSpPr/>
            <p:nvPr/>
          </p:nvSpPr>
          <p:spPr>
            <a:xfrm>
              <a:off x="1279440" y="471312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76" y="126"/>
                  </a:moveTo>
                  <a:lnTo>
                    <a:pt x="83" y="137"/>
                  </a:lnTo>
                  <a:lnTo>
                    <a:pt x="94" y="144"/>
                  </a:lnTo>
                  <a:lnTo>
                    <a:pt x="105" y="151"/>
                  </a:lnTo>
                  <a:lnTo>
                    <a:pt x="115" y="155"/>
                  </a:lnTo>
                  <a:lnTo>
                    <a:pt x="130" y="162"/>
                  </a:lnTo>
                  <a:lnTo>
                    <a:pt x="144" y="165"/>
                  </a:lnTo>
                  <a:lnTo>
                    <a:pt x="155" y="169"/>
                  </a:lnTo>
                  <a:lnTo>
                    <a:pt x="173" y="169"/>
                  </a:lnTo>
                  <a:lnTo>
                    <a:pt x="187" y="169"/>
                  </a:lnTo>
                  <a:lnTo>
                    <a:pt x="202" y="169"/>
                  </a:lnTo>
                  <a:lnTo>
                    <a:pt x="216" y="165"/>
                  </a:lnTo>
                  <a:lnTo>
                    <a:pt x="231" y="162"/>
                  </a:lnTo>
                  <a:lnTo>
                    <a:pt x="245" y="158"/>
                  </a:lnTo>
                  <a:lnTo>
                    <a:pt x="256" y="151"/>
                  </a:lnTo>
                  <a:lnTo>
                    <a:pt x="267" y="158"/>
                  </a:lnTo>
                  <a:lnTo>
                    <a:pt x="281" y="162"/>
                  </a:lnTo>
                  <a:lnTo>
                    <a:pt x="295" y="165"/>
                  </a:lnTo>
                  <a:lnTo>
                    <a:pt x="310" y="169"/>
                  </a:lnTo>
                  <a:lnTo>
                    <a:pt x="324" y="169"/>
                  </a:lnTo>
                  <a:lnTo>
                    <a:pt x="339" y="169"/>
                  </a:lnTo>
                  <a:lnTo>
                    <a:pt x="353" y="169"/>
                  </a:lnTo>
                  <a:lnTo>
                    <a:pt x="367" y="165"/>
                  </a:lnTo>
                  <a:lnTo>
                    <a:pt x="382" y="162"/>
                  </a:lnTo>
                  <a:lnTo>
                    <a:pt x="393" y="155"/>
                  </a:lnTo>
                  <a:lnTo>
                    <a:pt x="407" y="151"/>
                  </a:lnTo>
                  <a:lnTo>
                    <a:pt x="418" y="144"/>
                  </a:lnTo>
                  <a:lnTo>
                    <a:pt x="425" y="137"/>
                  </a:lnTo>
                  <a:lnTo>
                    <a:pt x="436" y="126"/>
                  </a:lnTo>
                  <a:lnTo>
                    <a:pt x="443" y="126"/>
                  </a:lnTo>
                  <a:lnTo>
                    <a:pt x="458" y="126"/>
                  </a:lnTo>
                  <a:lnTo>
                    <a:pt x="468" y="126"/>
                  </a:lnTo>
                  <a:lnTo>
                    <a:pt x="479" y="122"/>
                  </a:lnTo>
                  <a:lnTo>
                    <a:pt x="486" y="119"/>
                  </a:lnTo>
                  <a:lnTo>
                    <a:pt x="494" y="111"/>
                  </a:lnTo>
                  <a:lnTo>
                    <a:pt x="501" y="108"/>
                  </a:lnTo>
                  <a:lnTo>
                    <a:pt x="504" y="101"/>
                  </a:lnTo>
                  <a:lnTo>
                    <a:pt x="508" y="93"/>
                  </a:lnTo>
                  <a:lnTo>
                    <a:pt x="508" y="86"/>
                  </a:lnTo>
                  <a:lnTo>
                    <a:pt x="508" y="79"/>
                  </a:lnTo>
                  <a:lnTo>
                    <a:pt x="504" y="72"/>
                  </a:lnTo>
                  <a:lnTo>
                    <a:pt x="501" y="65"/>
                  </a:lnTo>
                  <a:lnTo>
                    <a:pt x="494" y="57"/>
                  </a:lnTo>
                  <a:lnTo>
                    <a:pt x="486" y="54"/>
                  </a:lnTo>
                  <a:lnTo>
                    <a:pt x="479" y="47"/>
                  </a:lnTo>
                  <a:lnTo>
                    <a:pt x="468" y="47"/>
                  </a:lnTo>
                  <a:lnTo>
                    <a:pt x="458" y="43"/>
                  </a:lnTo>
                  <a:lnTo>
                    <a:pt x="443" y="43"/>
                  </a:lnTo>
                  <a:lnTo>
                    <a:pt x="436" y="43"/>
                  </a:lnTo>
                  <a:lnTo>
                    <a:pt x="425" y="36"/>
                  </a:lnTo>
                  <a:lnTo>
                    <a:pt x="418" y="29"/>
                  </a:lnTo>
                  <a:lnTo>
                    <a:pt x="407" y="21"/>
                  </a:lnTo>
                  <a:lnTo>
                    <a:pt x="393" y="14"/>
                  </a:lnTo>
                  <a:lnTo>
                    <a:pt x="382" y="11"/>
                  </a:lnTo>
                  <a:lnTo>
                    <a:pt x="367" y="7"/>
                  </a:lnTo>
                  <a:lnTo>
                    <a:pt x="353" y="3"/>
                  </a:lnTo>
                  <a:lnTo>
                    <a:pt x="339" y="3"/>
                  </a:lnTo>
                  <a:lnTo>
                    <a:pt x="324" y="0"/>
                  </a:lnTo>
                  <a:lnTo>
                    <a:pt x="310" y="3"/>
                  </a:lnTo>
                  <a:lnTo>
                    <a:pt x="295" y="3"/>
                  </a:lnTo>
                  <a:lnTo>
                    <a:pt x="281" y="11"/>
                  </a:lnTo>
                  <a:lnTo>
                    <a:pt x="267" y="14"/>
                  </a:lnTo>
                  <a:lnTo>
                    <a:pt x="256" y="21"/>
                  </a:lnTo>
                  <a:lnTo>
                    <a:pt x="245" y="14"/>
                  </a:lnTo>
                  <a:lnTo>
                    <a:pt x="231" y="11"/>
                  </a:lnTo>
                  <a:lnTo>
                    <a:pt x="216" y="3"/>
                  </a:lnTo>
                  <a:lnTo>
                    <a:pt x="202" y="3"/>
                  </a:lnTo>
                  <a:lnTo>
                    <a:pt x="187" y="0"/>
                  </a:lnTo>
                  <a:lnTo>
                    <a:pt x="173" y="3"/>
                  </a:lnTo>
                  <a:lnTo>
                    <a:pt x="155" y="3"/>
                  </a:lnTo>
                  <a:lnTo>
                    <a:pt x="144" y="7"/>
                  </a:lnTo>
                  <a:lnTo>
                    <a:pt x="130" y="11"/>
                  </a:lnTo>
                  <a:lnTo>
                    <a:pt x="115" y="14"/>
                  </a:lnTo>
                  <a:lnTo>
                    <a:pt x="105" y="21"/>
                  </a:lnTo>
                  <a:lnTo>
                    <a:pt x="94" y="29"/>
                  </a:lnTo>
                  <a:lnTo>
                    <a:pt x="83" y="36"/>
                  </a:lnTo>
                  <a:lnTo>
                    <a:pt x="76" y="43"/>
                  </a:lnTo>
                  <a:lnTo>
                    <a:pt x="65" y="43"/>
                  </a:lnTo>
                  <a:lnTo>
                    <a:pt x="54" y="43"/>
                  </a:lnTo>
                  <a:lnTo>
                    <a:pt x="43" y="47"/>
                  </a:lnTo>
                  <a:lnTo>
                    <a:pt x="33" y="47"/>
                  </a:lnTo>
                  <a:lnTo>
                    <a:pt x="22" y="54"/>
                  </a:lnTo>
                  <a:lnTo>
                    <a:pt x="18" y="57"/>
                  </a:lnTo>
                  <a:lnTo>
                    <a:pt x="11" y="65"/>
                  </a:lnTo>
                  <a:lnTo>
                    <a:pt x="4" y="72"/>
                  </a:lnTo>
                  <a:lnTo>
                    <a:pt x="4" y="79"/>
                  </a:lnTo>
                  <a:lnTo>
                    <a:pt x="0" y="86"/>
                  </a:lnTo>
                  <a:lnTo>
                    <a:pt x="4" y="93"/>
                  </a:lnTo>
                  <a:lnTo>
                    <a:pt x="4" y="101"/>
                  </a:lnTo>
                  <a:lnTo>
                    <a:pt x="11" y="108"/>
                  </a:lnTo>
                  <a:lnTo>
                    <a:pt x="18" y="111"/>
                  </a:lnTo>
                  <a:lnTo>
                    <a:pt x="22" y="119"/>
                  </a:lnTo>
                  <a:lnTo>
                    <a:pt x="33" y="122"/>
                  </a:lnTo>
                  <a:lnTo>
                    <a:pt x="43" y="126"/>
                  </a:lnTo>
                  <a:lnTo>
                    <a:pt x="54" y="126"/>
                  </a:lnTo>
                  <a:lnTo>
                    <a:pt x="65" y="126"/>
                  </a:lnTo>
                  <a:lnTo>
                    <a:pt x="76" y="126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96" name=""/>
          <p:cNvSpPr/>
          <p:nvPr/>
        </p:nvSpPr>
        <p:spPr>
          <a:xfrm>
            <a:off x="1344600" y="4746600"/>
            <a:ext cx="777960" cy="241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" name=""/>
          <p:cNvSpPr/>
          <p:nvPr/>
        </p:nvSpPr>
        <p:spPr>
          <a:xfrm>
            <a:off x="1407600" y="4781520"/>
            <a:ext cx="5850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Dedicated Local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" name=""/>
          <p:cNvSpPr/>
          <p:nvPr/>
        </p:nvSpPr>
        <p:spPr>
          <a:xfrm>
            <a:off x="1556640" y="4873680"/>
            <a:ext cx="3268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Facilities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99" name=""/>
          <p:cNvGrpSpPr/>
          <p:nvPr/>
        </p:nvGrpSpPr>
        <p:grpSpPr>
          <a:xfrm>
            <a:off x="2400480" y="5645160"/>
            <a:ext cx="50400" cy="44280"/>
            <a:chOff x="2400480" y="5645160"/>
            <a:chExt cx="50400" cy="44280"/>
          </a:xfrm>
        </p:grpSpPr>
        <p:grpSp>
          <p:nvGrpSpPr>
            <p:cNvPr id="900" name=""/>
            <p:cNvGrpSpPr/>
            <p:nvPr/>
          </p:nvGrpSpPr>
          <p:grpSpPr>
            <a:xfrm>
              <a:off x="2400480" y="5645160"/>
              <a:ext cx="50040" cy="44280"/>
              <a:chOff x="2400480" y="5645160"/>
              <a:chExt cx="50040" cy="44280"/>
            </a:xfrm>
          </p:grpSpPr>
          <p:sp>
            <p:nvSpPr>
              <p:cNvPr id="901" name=""/>
              <p:cNvSpPr/>
              <p:nvPr/>
            </p:nvSpPr>
            <p:spPr>
              <a:xfrm>
                <a:off x="2400480" y="5645160"/>
                <a:ext cx="50040" cy="44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480" bIns="-15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2" name=""/>
              <p:cNvSpPr/>
              <p:nvPr/>
            </p:nvSpPr>
            <p:spPr>
              <a:xfrm>
                <a:off x="2400480" y="5645160"/>
                <a:ext cx="363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3" name=""/>
              <p:cNvSpPr/>
              <p:nvPr/>
            </p:nvSpPr>
            <p:spPr>
              <a:xfrm>
                <a:off x="2412360" y="565632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04" name=""/>
            <p:cNvSpPr/>
            <p:nvPr/>
          </p:nvSpPr>
          <p:spPr>
            <a:xfrm>
              <a:off x="2400480" y="5645160"/>
              <a:ext cx="50400" cy="44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480" bIns="-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05" name=""/>
          <p:cNvGrpSpPr/>
          <p:nvPr/>
        </p:nvGrpSpPr>
        <p:grpSpPr>
          <a:xfrm>
            <a:off x="2400480" y="4713120"/>
            <a:ext cx="50400" cy="45720"/>
            <a:chOff x="2400480" y="4713120"/>
            <a:chExt cx="50400" cy="45720"/>
          </a:xfrm>
        </p:grpSpPr>
        <p:grpSp>
          <p:nvGrpSpPr>
            <p:cNvPr id="906" name=""/>
            <p:cNvGrpSpPr/>
            <p:nvPr/>
          </p:nvGrpSpPr>
          <p:grpSpPr>
            <a:xfrm>
              <a:off x="2400480" y="4713120"/>
              <a:ext cx="50040" cy="45720"/>
              <a:chOff x="2400480" y="4713120"/>
              <a:chExt cx="50040" cy="45720"/>
            </a:xfrm>
          </p:grpSpPr>
          <p:sp>
            <p:nvSpPr>
              <p:cNvPr id="907" name=""/>
              <p:cNvSpPr/>
              <p:nvPr/>
            </p:nvSpPr>
            <p:spPr>
              <a:xfrm>
                <a:off x="2400480" y="471312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8" name=""/>
              <p:cNvSpPr/>
              <p:nvPr/>
            </p:nvSpPr>
            <p:spPr>
              <a:xfrm>
                <a:off x="2400480" y="4713120"/>
                <a:ext cx="3636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9" name=""/>
              <p:cNvSpPr/>
              <p:nvPr/>
            </p:nvSpPr>
            <p:spPr>
              <a:xfrm>
                <a:off x="2412360" y="472392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0" name=""/>
            <p:cNvSpPr/>
            <p:nvPr/>
          </p:nvSpPr>
          <p:spPr>
            <a:xfrm>
              <a:off x="2400480" y="471312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1" name=""/>
          <p:cNvGrpSpPr/>
          <p:nvPr/>
        </p:nvGrpSpPr>
        <p:grpSpPr>
          <a:xfrm>
            <a:off x="2411280" y="5010120"/>
            <a:ext cx="52200" cy="46080"/>
            <a:chOff x="2411280" y="5010120"/>
            <a:chExt cx="52200" cy="46080"/>
          </a:xfrm>
        </p:grpSpPr>
        <p:grpSp>
          <p:nvGrpSpPr>
            <p:cNvPr id="912" name=""/>
            <p:cNvGrpSpPr/>
            <p:nvPr/>
          </p:nvGrpSpPr>
          <p:grpSpPr>
            <a:xfrm>
              <a:off x="2411280" y="5010120"/>
              <a:ext cx="51840" cy="46080"/>
              <a:chOff x="2411280" y="5010120"/>
              <a:chExt cx="51840" cy="46080"/>
            </a:xfrm>
          </p:grpSpPr>
          <p:sp>
            <p:nvSpPr>
              <p:cNvPr id="913" name=""/>
              <p:cNvSpPr/>
              <p:nvPr/>
            </p:nvSpPr>
            <p:spPr>
              <a:xfrm>
                <a:off x="2411280" y="501012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4" name=""/>
              <p:cNvSpPr/>
              <p:nvPr/>
            </p:nvSpPr>
            <p:spPr>
              <a:xfrm>
                <a:off x="2411280" y="501012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5" name=""/>
              <p:cNvSpPr/>
              <p:nvPr/>
            </p:nvSpPr>
            <p:spPr>
              <a:xfrm>
                <a:off x="2423880" y="5021280"/>
                <a:ext cx="1944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6" name=""/>
            <p:cNvSpPr/>
            <p:nvPr/>
          </p:nvSpPr>
          <p:spPr>
            <a:xfrm>
              <a:off x="2411280" y="501012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7" name=""/>
          <p:cNvGrpSpPr/>
          <p:nvPr/>
        </p:nvGrpSpPr>
        <p:grpSpPr>
          <a:xfrm>
            <a:off x="2405160" y="5330880"/>
            <a:ext cx="51840" cy="44280"/>
            <a:chOff x="2405160" y="5330880"/>
            <a:chExt cx="51840" cy="44280"/>
          </a:xfrm>
        </p:grpSpPr>
        <p:grpSp>
          <p:nvGrpSpPr>
            <p:cNvPr id="918" name=""/>
            <p:cNvGrpSpPr/>
            <p:nvPr/>
          </p:nvGrpSpPr>
          <p:grpSpPr>
            <a:xfrm>
              <a:off x="2405160" y="5330880"/>
              <a:ext cx="51480" cy="44280"/>
              <a:chOff x="2405160" y="5330880"/>
              <a:chExt cx="51480" cy="44280"/>
            </a:xfrm>
          </p:grpSpPr>
          <p:sp>
            <p:nvSpPr>
              <p:cNvPr id="919" name=""/>
              <p:cNvSpPr/>
              <p:nvPr/>
            </p:nvSpPr>
            <p:spPr>
              <a:xfrm>
                <a:off x="2405160" y="5330880"/>
                <a:ext cx="51480" cy="44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480" bIns="-15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0" name=""/>
              <p:cNvSpPr/>
              <p:nvPr/>
            </p:nvSpPr>
            <p:spPr>
              <a:xfrm>
                <a:off x="2405160" y="5330880"/>
                <a:ext cx="3924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1" name=""/>
              <p:cNvSpPr/>
              <p:nvPr/>
            </p:nvSpPr>
            <p:spPr>
              <a:xfrm>
                <a:off x="2419200" y="5342040"/>
                <a:ext cx="180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22" name=""/>
            <p:cNvSpPr/>
            <p:nvPr/>
          </p:nvSpPr>
          <p:spPr>
            <a:xfrm>
              <a:off x="2405160" y="5330880"/>
              <a:ext cx="51840" cy="44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480" bIns="-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923" name=""/>
          <p:cNvSpPr/>
          <p:nvPr/>
        </p:nvSpPr>
        <p:spPr>
          <a:xfrm>
            <a:off x="3319560" y="4438800"/>
            <a:ext cx="834840" cy="377640"/>
          </a:xfrm>
          <a:custGeom>
            <a:avLst/>
            <a:gdLst/>
            <a:ahLst/>
            <a:rect l="l" t="t" r="r" b="b"/>
            <a:pathLst>
              <a:path w="130" h="66">
                <a:moveTo>
                  <a:pt x="130" y="0"/>
                </a:moveTo>
                <a:cubicBezTo>
                  <a:pt x="121" y="9"/>
                  <a:pt x="86" y="44"/>
                  <a:pt x="71" y="55"/>
                </a:cubicBezTo>
                <a:cubicBezTo>
                  <a:pt x="56" y="66"/>
                  <a:pt x="51" y="65"/>
                  <a:pt x="39" y="65"/>
                </a:cubicBezTo>
                <a:cubicBezTo>
                  <a:pt x="28" y="65"/>
                  <a:pt x="8" y="56"/>
                  <a:pt x="0" y="5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" name=""/>
          <p:cNvSpPr/>
          <p:nvPr/>
        </p:nvSpPr>
        <p:spPr>
          <a:xfrm>
            <a:off x="3344760" y="4405320"/>
            <a:ext cx="784440" cy="633240"/>
          </a:xfrm>
          <a:custGeom>
            <a:avLst/>
            <a:gdLst/>
            <a:ahLst/>
            <a:rect l="l" t="t" r="r" b="b"/>
            <a:pathLst>
              <a:path w="122" h="111">
                <a:moveTo>
                  <a:pt x="122" y="0"/>
                </a:moveTo>
                <a:cubicBezTo>
                  <a:pt x="116" y="11"/>
                  <a:pt x="93" y="52"/>
                  <a:pt x="84" y="67"/>
                </a:cubicBezTo>
                <a:cubicBezTo>
                  <a:pt x="75" y="83"/>
                  <a:pt x="76" y="84"/>
                  <a:pt x="68" y="91"/>
                </a:cubicBezTo>
                <a:cubicBezTo>
                  <a:pt x="60" y="97"/>
                  <a:pt x="48" y="103"/>
                  <a:pt x="36" y="106"/>
                </a:cubicBezTo>
                <a:cubicBezTo>
                  <a:pt x="25" y="110"/>
                  <a:pt x="8" y="110"/>
                  <a:pt x="0" y="111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" name=""/>
          <p:cNvSpPr/>
          <p:nvPr/>
        </p:nvSpPr>
        <p:spPr>
          <a:xfrm>
            <a:off x="3344760" y="4398840"/>
            <a:ext cx="784440" cy="96048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3"/>
                  <a:pt x="87" y="85"/>
                </a:cubicBezTo>
                <a:cubicBezTo>
                  <a:pt x="75" y="108"/>
                  <a:pt x="65" y="123"/>
                  <a:pt x="50" y="136"/>
                </a:cubicBezTo>
                <a:cubicBezTo>
                  <a:pt x="36" y="150"/>
                  <a:pt x="11" y="161"/>
                  <a:pt x="0" y="168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" name=""/>
          <p:cNvSpPr/>
          <p:nvPr/>
        </p:nvSpPr>
        <p:spPr>
          <a:xfrm>
            <a:off x="3336840" y="4405320"/>
            <a:ext cx="785880" cy="127332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1" y="65"/>
                  <a:pt x="101" y="92"/>
                </a:cubicBezTo>
                <a:cubicBezTo>
                  <a:pt x="91" y="119"/>
                  <a:pt x="79" y="140"/>
                  <a:pt x="63" y="162"/>
                </a:cubicBezTo>
                <a:cubicBezTo>
                  <a:pt x="46" y="184"/>
                  <a:pt x="13" y="211"/>
                  <a:pt x="0" y="22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27" name=""/>
          <p:cNvGrpSpPr/>
          <p:nvPr/>
        </p:nvGrpSpPr>
        <p:grpSpPr>
          <a:xfrm>
            <a:off x="3305160" y="5661000"/>
            <a:ext cx="52200" cy="46080"/>
            <a:chOff x="3305160" y="5661000"/>
            <a:chExt cx="52200" cy="46080"/>
          </a:xfrm>
        </p:grpSpPr>
        <p:grpSp>
          <p:nvGrpSpPr>
            <p:cNvPr id="928" name=""/>
            <p:cNvGrpSpPr/>
            <p:nvPr/>
          </p:nvGrpSpPr>
          <p:grpSpPr>
            <a:xfrm>
              <a:off x="3305160" y="5661000"/>
              <a:ext cx="51840" cy="46080"/>
              <a:chOff x="3305160" y="5661000"/>
              <a:chExt cx="51840" cy="46080"/>
            </a:xfrm>
          </p:grpSpPr>
          <p:sp>
            <p:nvSpPr>
              <p:cNvPr id="929" name=""/>
              <p:cNvSpPr/>
              <p:nvPr/>
            </p:nvSpPr>
            <p:spPr>
              <a:xfrm>
                <a:off x="3305160" y="56610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0" name=""/>
              <p:cNvSpPr/>
              <p:nvPr/>
            </p:nvSpPr>
            <p:spPr>
              <a:xfrm>
                <a:off x="3305160" y="56610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1" name=""/>
              <p:cNvSpPr/>
              <p:nvPr/>
            </p:nvSpPr>
            <p:spPr>
              <a:xfrm>
                <a:off x="3319200" y="5673600"/>
                <a:ext cx="1764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32" name=""/>
            <p:cNvSpPr/>
            <p:nvPr/>
          </p:nvSpPr>
          <p:spPr>
            <a:xfrm>
              <a:off x="3305160" y="56610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33" name=""/>
          <p:cNvGrpSpPr/>
          <p:nvPr/>
        </p:nvGrpSpPr>
        <p:grpSpPr>
          <a:xfrm>
            <a:off x="3305160" y="4724280"/>
            <a:ext cx="52200" cy="46080"/>
            <a:chOff x="3305160" y="4724280"/>
            <a:chExt cx="52200" cy="46080"/>
          </a:xfrm>
        </p:grpSpPr>
        <p:grpSp>
          <p:nvGrpSpPr>
            <p:cNvPr id="934" name=""/>
            <p:cNvGrpSpPr/>
            <p:nvPr/>
          </p:nvGrpSpPr>
          <p:grpSpPr>
            <a:xfrm>
              <a:off x="3305160" y="4724280"/>
              <a:ext cx="51840" cy="46080"/>
              <a:chOff x="3305160" y="4724280"/>
              <a:chExt cx="51840" cy="46080"/>
            </a:xfrm>
          </p:grpSpPr>
          <p:sp>
            <p:nvSpPr>
              <p:cNvPr id="935" name=""/>
              <p:cNvSpPr/>
              <p:nvPr/>
            </p:nvSpPr>
            <p:spPr>
              <a:xfrm>
                <a:off x="3305160" y="472428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6" name=""/>
              <p:cNvSpPr/>
              <p:nvPr/>
            </p:nvSpPr>
            <p:spPr>
              <a:xfrm>
                <a:off x="3305160" y="47242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7" name=""/>
              <p:cNvSpPr/>
              <p:nvPr/>
            </p:nvSpPr>
            <p:spPr>
              <a:xfrm>
                <a:off x="3319200" y="4735440"/>
                <a:ext cx="1764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38" name=""/>
            <p:cNvSpPr/>
            <p:nvPr/>
          </p:nvSpPr>
          <p:spPr>
            <a:xfrm>
              <a:off x="3305160" y="472428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39" name=""/>
          <p:cNvGrpSpPr/>
          <p:nvPr/>
        </p:nvGrpSpPr>
        <p:grpSpPr>
          <a:xfrm>
            <a:off x="3319560" y="5021280"/>
            <a:ext cx="48600" cy="46080"/>
            <a:chOff x="3319560" y="5021280"/>
            <a:chExt cx="48600" cy="46080"/>
          </a:xfrm>
        </p:grpSpPr>
        <p:grpSp>
          <p:nvGrpSpPr>
            <p:cNvPr id="940" name=""/>
            <p:cNvGrpSpPr/>
            <p:nvPr/>
          </p:nvGrpSpPr>
          <p:grpSpPr>
            <a:xfrm>
              <a:off x="3319560" y="5021280"/>
              <a:ext cx="48240" cy="46080"/>
              <a:chOff x="3319560" y="5021280"/>
              <a:chExt cx="48240" cy="46080"/>
            </a:xfrm>
          </p:grpSpPr>
          <p:sp>
            <p:nvSpPr>
              <p:cNvPr id="941" name=""/>
              <p:cNvSpPr/>
              <p:nvPr/>
            </p:nvSpPr>
            <p:spPr>
              <a:xfrm>
                <a:off x="3319560" y="5021280"/>
                <a:ext cx="482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2" name=""/>
              <p:cNvSpPr/>
              <p:nvPr/>
            </p:nvSpPr>
            <p:spPr>
              <a:xfrm>
                <a:off x="3319560" y="502128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3" name=""/>
              <p:cNvSpPr/>
              <p:nvPr/>
            </p:nvSpPr>
            <p:spPr>
              <a:xfrm>
                <a:off x="3331800" y="503244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44" name=""/>
            <p:cNvSpPr/>
            <p:nvPr/>
          </p:nvSpPr>
          <p:spPr>
            <a:xfrm>
              <a:off x="3319560" y="5021280"/>
              <a:ext cx="486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45" name=""/>
          <p:cNvGrpSpPr/>
          <p:nvPr/>
        </p:nvGrpSpPr>
        <p:grpSpPr>
          <a:xfrm>
            <a:off x="3305160" y="5342040"/>
            <a:ext cx="52200" cy="46080"/>
            <a:chOff x="3305160" y="5342040"/>
            <a:chExt cx="52200" cy="46080"/>
          </a:xfrm>
        </p:grpSpPr>
        <p:grpSp>
          <p:nvGrpSpPr>
            <p:cNvPr id="946" name=""/>
            <p:cNvGrpSpPr/>
            <p:nvPr/>
          </p:nvGrpSpPr>
          <p:grpSpPr>
            <a:xfrm>
              <a:off x="3305160" y="5342040"/>
              <a:ext cx="51840" cy="46080"/>
              <a:chOff x="3305160" y="5342040"/>
              <a:chExt cx="51840" cy="46080"/>
            </a:xfrm>
          </p:grpSpPr>
          <p:sp>
            <p:nvSpPr>
              <p:cNvPr id="947" name=""/>
              <p:cNvSpPr/>
              <p:nvPr/>
            </p:nvSpPr>
            <p:spPr>
              <a:xfrm>
                <a:off x="3305160" y="534204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8" name=""/>
              <p:cNvSpPr/>
              <p:nvPr/>
            </p:nvSpPr>
            <p:spPr>
              <a:xfrm>
                <a:off x="3305160" y="5342040"/>
                <a:ext cx="3924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9" name=""/>
              <p:cNvSpPr/>
              <p:nvPr/>
            </p:nvSpPr>
            <p:spPr>
              <a:xfrm>
                <a:off x="3319200" y="5353200"/>
                <a:ext cx="1764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50" name=""/>
            <p:cNvSpPr/>
            <p:nvPr/>
          </p:nvSpPr>
          <p:spPr>
            <a:xfrm>
              <a:off x="3305160" y="534204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951" name=""/>
          <p:cNvSpPr/>
          <p:nvPr/>
        </p:nvSpPr>
        <p:spPr>
          <a:xfrm>
            <a:off x="1589040" y="4421160"/>
            <a:ext cx="2519280" cy="648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52" name=""/>
          <p:cNvGrpSpPr/>
          <p:nvPr/>
        </p:nvGrpSpPr>
        <p:grpSpPr>
          <a:xfrm>
            <a:off x="2432160" y="4295880"/>
            <a:ext cx="925200" cy="252360"/>
            <a:chOff x="2432160" y="4295880"/>
            <a:chExt cx="925200" cy="252360"/>
          </a:xfrm>
        </p:grpSpPr>
        <p:sp>
          <p:nvSpPr>
            <p:cNvPr id="953" name=""/>
            <p:cNvSpPr/>
            <p:nvPr/>
          </p:nvSpPr>
          <p:spPr>
            <a:xfrm>
              <a:off x="2451960" y="431316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101"/>
                  </a:lnTo>
                  <a:lnTo>
                    <a:pt x="496" y="94"/>
                  </a:lnTo>
                  <a:lnTo>
                    <a:pt x="500" y="86"/>
                  </a:lnTo>
                  <a:lnTo>
                    <a:pt x="504" y="83"/>
                  </a:lnTo>
                  <a:lnTo>
                    <a:pt x="507" y="76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0"/>
                  </a:lnTo>
                  <a:lnTo>
                    <a:pt x="482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5"/>
                  </a:lnTo>
                  <a:lnTo>
                    <a:pt x="82" y="32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12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54" name=""/>
            <p:cNvGrpSpPr/>
            <p:nvPr/>
          </p:nvGrpSpPr>
          <p:grpSpPr>
            <a:xfrm>
              <a:off x="2432160" y="4295880"/>
              <a:ext cx="912240" cy="245880"/>
              <a:chOff x="2432160" y="4295880"/>
              <a:chExt cx="912240" cy="245880"/>
            </a:xfrm>
          </p:grpSpPr>
          <p:sp>
            <p:nvSpPr>
              <p:cNvPr id="955" name=""/>
              <p:cNvSpPr/>
              <p:nvPr/>
            </p:nvSpPr>
            <p:spPr>
              <a:xfrm>
                <a:off x="2432160" y="4535640"/>
                <a:ext cx="91224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6" name=""/>
              <p:cNvSpPr/>
              <p:nvPr/>
            </p:nvSpPr>
            <p:spPr>
              <a:xfrm>
                <a:off x="2432160" y="4295880"/>
                <a:ext cx="5400" cy="23976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7" name=""/>
              <p:cNvSpPr/>
              <p:nvPr/>
            </p:nvSpPr>
            <p:spPr>
              <a:xfrm>
                <a:off x="3332160" y="4295880"/>
                <a:ext cx="12240" cy="23976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8" name=""/>
              <p:cNvSpPr/>
              <p:nvPr/>
            </p:nvSpPr>
            <p:spPr>
              <a:xfrm>
                <a:off x="2437560" y="4295880"/>
                <a:ext cx="6840" cy="23976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9" name=""/>
              <p:cNvSpPr/>
              <p:nvPr/>
            </p:nvSpPr>
            <p:spPr>
              <a:xfrm>
                <a:off x="3324600" y="4295880"/>
                <a:ext cx="7200" cy="23976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0" name=""/>
              <p:cNvSpPr/>
              <p:nvPr/>
            </p:nvSpPr>
            <p:spPr>
              <a:xfrm>
                <a:off x="2444400" y="4295880"/>
                <a:ext cx="87984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1" name=""/>
              <p:cNvSpPr/>
              <p:nvPr/>
            </p:nvSpPr>
            <p:spPr>
              <a:xfrm>
                <a:off x="2444400" y="4530600"/>
                <a:ext cx="879840" cy="5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2" name=""/>
              <p:cNvSpPr/>
              <p:nvPr/>
            </p:nvSpPr>
            <p:spPr>
              <a:xfrm>
                <a:off x="2444400" y="4302000"/>
                <a:ext cx="12240" cy="22860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3" name=""/>
              <p:cNvSpPr/>
              <p:nvPr/>
            </p:nvSpPr>
            <p:spPr>
              <a:xfrm>
                <a:off x="3312000" y="4302000"/>
                <a:ext cx="12240" cy="22860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4" name=""/>
              <p:cNvSpPr/>
              <p:nvPr/>
            </p:nvSpPr>
            <p:spPr>
              <a:xfrm>
                <a:off x="2457000" y="4302000"/>
                <a:ext cx="7200" cy="22860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5" name=""/>
              <p:cNvSpPr/>
              <p:nvPr/>
            </p:nvSpPr>
            <p:spPr>
              <a:xfrm>
                <a:off x="3305160" y="4302000"/>
                <a:ext cx="6840" cy="22860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6" name=""/>
              <p:cNvSpPr/>
              <p:nvPr/>
            </p:nvSpPr>
            <p:spPr>
              <a:xfrm>
                <a:off x="2464200" y="4302000"/>
                <a:ext cx="840600" cy="50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7" name=""/>
              <p:cNvSpPr/>
              <p:nvPr/>
            </p:nvSpPr>
            <p:spPr>
              <a:xfrm>
                <a:off x="2464200" y="4524480"/>
                <a:ext cx="84060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8" name=""/>
              <p:cNvSpPr/>
              <p:nvPr/>
            </p:nvSpPr>
            <p:spPr>
              <a:xfrm>
                <a:off x="2464200" y="4307040"/>
                <a:ext cx="12240" cy="2174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9" name=""/>
              <p:cNvSpPr/>
              <p:nvPr/>
            </p:nvSpPr>
            <p:spPr>
              <a:xfrm>
                <a:off x="3292560" y="4307040"/>
                <a:ext cx="12240" cy="2174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0" name=""/>
              <p:cNvSpPr/>
              <p:nvPr/>
            </p:nvSpPr>
            <p:spPr>
              <a:xfrm>
                <a:off x="2476800" y="4307040"/>
                <a:ext cx="6840" cy="21744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1" name=""/>
              <p:cNvSpPr/>
              <p:nvPr/>
            </p:nvSpPr>
            <p:spPr>
              <a:xfrm>
                <a:off x="3287520" y="4307040"/>
                <a:ext cx="5040" cy="21744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2" name=""/>
              <p:cNvSpPr/>
              <p:nvPr/>
            </p:nvSpPr>
            <p:spPr>
              <a:xfrm>
                <a:off x="2483640" y="4307040"/>
                <a:ext cx="80352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3" name=""/>
              <p:cNvSpPr/>
              <p:nvPr/>
            </p:nvSpPr>
            <p:spPr>
              <a:xfrm>
                <a:off x="2483640" y="4519800"/>
                <a:ext cx="803520" cy="46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4" name=""/>
              <p:cNvSpPr/>
              <p:nvPr/>
            </p:nvSpPr>
            <p:spPr>
              <a:xfrm>
                <a:off x="2483640" y="4313160"/>
                <a:ext cx="12240" cy="206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5" name=""/>
              <p:cNvSpPr/>
              <p:nvPr/>
            </p:nvSpPr>
            <p:spPr>
              <a:xfrm>
                <a:off x="3272760" y="4313160"/>
                <a:ext cx="14400" cy="206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6" name=""/>
              <p:cNvSpPr/>
              <p:nvPr/>
            </p:nvSpPr>
            <p:spPr>
              <a:xfrm>
                <a:off x="2496240" y="4313160"/>
                <a:ext cx="5040" cy="206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7" name=""/>
              <p:cNvSpPr/>
              <p:nvPr/>
            </p:nvSpPr>
            <p:spPr>
              <a:xfrm>
                <a:off x="3267720" y="4313160"/>
                <a:ext cx="5040" cy="206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8" name=""/>
              <p:cNvSpPr/>
              <p:nvPr/>
            </p:nvSpPr>
            <p:spPr>
              <a:xfrm>
                <a:off x="2501640" y="4513320"/>
                <a:ext cx="765720" cy="64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9" name=""/>
              <p:cNvSpPr/>
              <p:nvPr/>
            </p:nvSpPr>
            <p:spPr>
              <a:xfrm>
                <a:off x="2501640" y="4313160"/>
                <a:ext cx="14400" cy="2001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0" name=""/>
              <p:cNvSpPr/>
              <p:nvPr/>
            </p:nvSpPr>
            <p:spPr>
              <a:xfrm>
                <a:off x="3255120" y="4313160"/>
                <a:ext cx="12240" cy="2001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1" name=""/>
              <p:cNvSpPr/>
              <p:nvPr/>
            </p:nvSpPr>
            <p:spPr>
              <a:xfrm>
                <a:off x="2516040" y="4313160"/>
                <a:ext cx="738720" cy="64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" name=""/>
              <p:cNvSpPr/>
              <p:nvPr/>
            </p:nvSpPr>
            <p:spPr>
              <a:xfrm>
                <a:off x="2516040" y="4319640"/>
                <a:ext cx="5040" cy="193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3" name=""/>
              <p:cNvSpPr/>
              <p:nvPr/>
            </p:nvSpPr>
            <p:spPr>
              <a:xfrm>
                <a:off x="3248280" y="4319640"/>
                <a:ext cx="6840" cy="193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4" name=""/>
              <p:cNvSpPr/>
              <p:nvPr/>
            </p:nvSpPr>
            <p:spPr>
              <a:xfrm>
                <a:off x="2521440" y="4506840"/>
                <a:ext cx="72648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5" name=""/>
              <p:cNvSpPr/>
              <p:nvPr/>
            </p:nvSpPr>
            <p:spPr>
              <a:xfrm>
                <a:off x="2521440" y="4319640"/>
                <a:ext cx="12240" cy="18720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6" name=""/>
              <p:cNvSpPr/>
              <p:nvPr/>
            </p:nvSpPr>
            <p:spPr>
              <a:xfrm>
                <a:off x="3235680" y="4319640"/>
                <a:ext cx="12240" cy="18720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7" name=""/>
              <p:cNvSpPr/>
              <p:nvPr/>
            </p:nvSpPr>
            <p:spPr>
              <a:xfrm>
                <a:off x="2534040" y="4319640"/>
                <a:ext cx="701280" cy="46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8" name=""/>
              <p:cNvSpPr/>
              <p:nvPr/>
            </p:nvSpPr>
            <p:spPr>
              <a:xfrm>
                <a:off x="2534040" y="4324320"/>
                <a:ext cx="6840" cy="1825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9" name=""/>
              <p:cNvSpPr/>
              <p:nvPr/>
            </p:nvSpPr>
            <p:spPr>
              <a:xfrm>
                <a:off x="3228480" y="4324320"/>
                <a:ext cx="7200" cy="1825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0" name=""/>
              <p:cNvSpPr/>
              <p:nvPr/>
            </p:nvSpPr>
            <p:spPr>
              <a:xfrm>
                <a:off x="2540880" y="4324320"/>
                <a:ext cx="12240" cy="1825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1" name=""/>
              <p:cNvSpPr/>
              <p:nvPr/>
            </p:nvSpPr>
            <p:spPr>
              <a:xfrm>
                <a:off x="3215880" y="4324320"/>
                <a:ext cx="12240" cy="1825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2" name=""/>
              <p:cNvSpPr/>
              <p:nvPr/>
            </p:nvSpPr>
            <p:spPr>
              <a:xfrm>
                <a:off x="2553480" y="4324320"/>
                <a:ext cx="662040" cy="64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3" name=""/>
              <p:cNvSpPr/>
              <p:nvPr/>
            </p:nvSpPr>
            <p:spPr>
              <a:xfrm>
                <a:off x="2553480" y="4502160"/>
                <a:ext cx="662040" cy="46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4" name=""/>
              <p:cNvSpPr/>
              <p:nvPr/>
            </p:nvSpPr>
            <p:spPr>
              <a:xfrm>
                <a:off x="2553480" y="4330800"/>
                <a:ext cx="7200" cy="1713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5" name=""/>
              <p:cNvSpPr/>
              <p:nvPr/>
            </p:nvSpPr>
            <p:spPr>
              <a:xfrm>
                <a:off x="3209040" y="4330800"/>
                <a:ext cx="6840" cy="1713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6" name=""/>
              <p:cNvSpPr/>
              <p:nvPr/>
            </p:nvSpPr>
            <p:spPr>
              <a:xfrm>
                <a:off x="2560680" y="4330800"/>
                <a:ext cx="12240" cy="17136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7" name=""/>
              <p:cNvSpPr/>
              <p:nvPr/>
            </p:nvSpPr>
            <p:spPr>
              <a:xfrm>
                <a:off x="3196440" y="4330800"/>
                <a:ext cx="12240" cy="17136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8" name=""/>
              <p:cNvSpPr/>
              <p:nvPr/>
            </p:nvSpPr>
            <p:spPr>
              <a:xfrm>
                <a:off x="2573280" y="4495680"/>
                <a:ext cx="622800" cy="64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9" name=""/>
              <p:cNvSpPr/>
              <p:nvPr/>
            </p:nvSpPr>
            <p:spPr>
              <a:xfrm>
                <a:off x="2573280" y="4330800"/>
                <a:ext cx="684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0" name=""/>
              <p:cNvSpPr/>
              <p:nvPr/>
            </p:nvSpPr>
            <p:spPr>
              <a:xfrm>
                <a:off x="3190680" y="4330800"/>
                <a:ext cx="54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1" name=""/>
              <p:cNvSpPr/>
              <p:nvPr/>
            </p:nvSpPr>
            <p:spPr>
              <a:xfrm>
                <a:off x="2580120" y="4330800"/>
                <a:ext cx="610200" cy="46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2" name=""/>
              <p:cNvSpPr/>
              <p:nvPr/>
            </p:nvSpPr>
            <p:spPr>
              <a:xfrm>
                <a:off x="2580120" y="4335480"/>
                <a:ext cx="12240" cy="1602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3" name=""/>
              <p:cNvSpPr/>
              <p:nvPr/>
            </p:nvSpPr>
            <p:spPr>
              <a:xfrm>
                <a:off x="3176640" y="4335480"/>
                <a:ext cx="14040" cy="1602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4" name=""/>
              <p:cNvSpPr/>
              <p:nvPr/>
            </p:nvSpPr>
            <p:spPr>
              <a:xfrm>
                <a:off x="2592720" y="4491000"/>
                <a:ext cx="583560" cy="468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5" name=""/>
              <p:cNvSpPr/>
              <p:nvPr/>
            </p:nvSpPr>
            <p:spPr>
              <a:xfrm>
                <a:off x="2592720" y="4335480"/>
                <a:ext cx="5040" cy="1555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6" name=""/>
              <p:cNvSpPr/>
              <p:nvPr/>
            </p:nvSpPr>
            <p:spPr>
              <a:xfrm>
                <a:off x="3171240" y="4335480"/>
                <a:ext cx="5040" cy="1555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7" name=""/>
              <p:cNvSpPr/>
              <p:nvPr/>
            </p:nvSpPr>
            <p:spPr>
              <a:xfrm>
                <a:off x="2598120" y="4335480"/>
                <a:ext cx="573120" cy="64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8" name=""/>
              <p:cNvSpPr/>
              <p:nvPr/>
            </p:nvSpPr>
            <p:spPr>
              <a:xfrm>
                <a:off x="2598120" y="4341960"/>
                <a:ext cx="14400" cy="14904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9" name=""/>
              <p:cNvSpPr/>
              <p:nvPr/>
            </p:nvSpPr>
            <p:spPr>
              <a:xfrm>
                <a:off x="3158640" y="4341960"/>
                <a:ext cx="12240" cy="14904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0" name=""/>
              <p:cNvSpPr/>
              <p:nvPr/>
            </p:nvSpPr>
            <p:spPr>
              <a:xfrm>
                <a:off x="2612520" y="4484880"/>
                <a:ext cx="546120" cy="61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1" name=""/>
              <p:cNvSpPr/>
              <p:nvPr/>
            </p:nvSpPr>
            <p:spPr>
              <a:xfrm>
                <a:off x="2612520" y="4341960"/>
                <a:ext cx="5040" cy="1429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2" name=""/>
              <p:cNvSpPr/>
              <p:nvPr/>
            </p:nvSpPr>
            <p:spPr>
              <a:xfrm>
                <a:off x="3151440" y="4341960"/>
                <a:ext cx="7200" cy="1429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3" name=""/>
              <p:cNvSpPr/>
              <p:nvPr/>
            </p:nvSpPr>
            <p:spPr>
              <a:xfrm>
                <a:off x="2617920" y="4341960"/>
                <a:ext cx="53352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4" name=""/>
              <p:cNvSpPr/>
              <p:nvPr/>
            </p:nvSpPr>
            <p:spPr>
              <a:xfrm>
                <a:off x="2617920" y="4348080"/>
                <a:ext cx="12240" cy="1368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5" name=""/>
              <p:cNvSpPr/>
              <p:nvPr/>
            </p:nvSpPr>
            <p:spPr>
              <a:xfrm>
                <a:off x="3139200" y="4348080"/>
                <a:ext cx="11880" cy="1368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6" name=""/>
              <p:cNvSpPr/>
              <p:nvPr/>
            </p:nvSpPr>
            <p:spPr>
              <a:xfrm>
                <a:off x="2630520" y="4478400"/>
                <a:ext cx="508680" cy="64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7" name=""/>
              <p:cNvSpPr/>
              <p:nvPr/>
            </p:nvSpPr>
            <p:spPr>
              <a:xfrm>
                <a:off x="2630520" y="4348080"/>
                <a:ext cx="6840" cy="1303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8" name=""/>
              <p:cNvSpPr/>
              <p:nvPr/>
            </p:nvSpPr>
            <p:spPr>
              <a:xfrm>
                <a:off x="3132000" y="4348080"/>
                <a:ext cx="7200" cy="1303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9" name=""/>
              <p:cNvSpPr/>
              <p:nvPr/>
            </p:nvSpPr>
            <p:spPr>
              <a:xfrm>
                <a:off x="2637360" y="4348080"/>
                <a:ext cx="494640" cy="50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0" name=""/>
              <p:cNvSpPr/>
              <p:nvPr/>
            </p:nvSpPr>
            <p:spPr>
              <a:xfrm>
                <a:off x="2637360" y="4353120"/>
                <a:ext cx="12240" cy="1252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1" name=""/>
              <p:cNvSpPr/>
              <p:nvPr/>
            </p:nvSpPr>
            <p:spPr>
              <a:xfrm>
                <a:off x="3119400" y="4353120"/>
                <a:ext cx="12240" cy="1252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2" name=""/>
              <p:cNvSpPr/>
              <p:nvPr/>
            </p:nvSpPr>
            <p:spPr>
              <a:xfrm>
                <a:off x="2649960" y="4353120"/>
                <a:ext cx="7200" cy="1252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3" name=""/>
              <p:cNvSpPr/>
              <p:nvPr/>
            </p:nvSpPr>
            <p:spPr>
              <a:xfrm>
                <a:off x="3112200" y="4353120"/>
                <a:ext cx="7200" cy="1252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4" name=""/>
              <p:cNvSpPr/>
              <p:nvPr/>
            </p:nvSpPr>
            <p:spPr>
              <a:xfrm>
                <a:off x="2657160" y="4473720"/>
                <a:ext cx="455040" cy="468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5" name=""/>
              <p:cNvSpPr/>
              <p:nvPr/>
            </p:nvSpPr>
            <p:spPr>
              <a:xfrm>
                <a:off x="2657160" y="4353120"/>
                <a:ext cx="5040" cy="12060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6" name=""/>
              <p:cNvSpPr/>
              <p:nvPr/>
            </p:nvSpPr>
            <p:spPr>
              <a:xfrm>
                <a:off x="3106800" y="4353120"/>
                <a:ext cx="5040" cy="12060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7" name=""/>
              <p:cNvSpPr/>
              <p:nvPr/>
            </p:nvSpPr>
            <p:spPr>
              <a:xfrm>
                <a:off x="2662200" y="4353120"/>
                <a:ext cx="444240" cy="61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8" name=""/>
              <p:cNvSpPr/>
              <p:nvPr/>
            </p:nvSpPr>
            <p:spPr>
              <a:xfrm>
                <a:off x="2662200" y="4359240"/>
                <a:ext cx="14040" cy="1144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9" name=""/>
              <p:cNvSpPr/>
              <p:nvPr/>
            </p:nvSpPr>
            <p:spPr>
              <a:xfrm>
                <a:off x="3094200" y="4359240"/>
                <a:ext cx="12240" cy="1144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0" name=""/>
              <p:cNvSpPr/>
              <p:nvPr/>
            </p:nvSpPr>
            <p:spPr>
              <a:xfrm>
                <a:off x="2676600" y="446724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1" name=""/>
              <p:cNvSpPr/>
              <p:nvPr/>
            </p:nvSpPr>
            <p:spPr>
              <a:xfrm>
                <a:off x="2676600" y="4359240"/>
                <a:ext cx="5400" cy="1080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2" name=""/>
              <p:cNvSpPr/>
              <p:nvPr/>
            </p:nvSpPr>
            <p:spPr>
              <a:xfrm>
                <a:off x="3087360" y="4359240"/>
                <a:ext cx="6840" cy="1080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3" name=""/>
              <p:cNvSpPr/>
              <p:nvPr/>
            </p:nvSpPr>
            <p:spPr>
              <a:xfrm>
                <a:off x="2682360" y="4359240"/>
                <a:ext cx="405000" cy="46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4" name=""/>
              <p:cNvSpPr/>
              <p:nvPr/>
            </p:nvSpPr>
            <p:spPr>
              <a:xfrm>
                <a:off x="2682360" y="4363920"/>
                <a:ext cx="12240" cy="103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5" name=""/>
              <p:cNvSpPr/>
              <p:nvPr/>
            </p:nvSpPr>
            <p:spPr>
              <a:xfrm>
                <a:off x="3074760" y="4363920"/>
                <a:ext cx="12240" cy="103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6" name=""/>
              <p:cNvSpPr/>
              <p:nvPr/>
            </p:nvSpPr>
            <p:spPr>
              <a:xfrm>
                <a:off x="2694600" y="4462560"/>
                <a:ext cx="3801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7" name=""/>
              <p:cNvSpPr/>
              <p:nvPr/>
            </p:nvSpPr>
            <p:spPr>
              <a:xfrm>
                <a:off x="2694600" y="4363920"/>
                <a:ext cx="6840" cy="986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8" name=""/>
              <p:cNvSpPr/>
              <p:nvPr/>
            </p:nvSpPr>
            <p:spPr>
              <a:xfrm>
                <a:off x="3067560" y="4363920"/>
                <a:ext cx="7200" cy="986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9" name=""/>
              <p:cNvSpPr/>
              <p:nvPr/>
            </p:nvSpPr>
            <p:spPr>
              <a:xfrm>
                <a:off x="2701440" y="4363920"/>
                <a:ext cx="36576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0" name=""/>
              <p:cNvSpPr/>
              <p:nvPr/>
            </p:nvSpPr>
            <p:spPr>
              <a:xfrm>
                <a:off x="2701440" y="4370400"/>
                <a:ext cx="12240" cy="921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5360" bIns="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1" name=""/>
              <p:cNvSpPr/>
              <p:nvPr/>
            </p:nvSpPr>
            <p:spPr>
              <a:xfrm>
                <a:off x="3054960" y="4370400"/>
                <a:ext cx="12240" cy="921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5360" bIns="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2" name=""/>
              <p:cNvSpPr/>
              <p:nvPr/>
            </p:nvSpPr>
            <p:spPr>
              <a:xfrm>
                <a:off x="2714040" y="4456080"/>
                <a:ext cx="340560" cy="64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3" name=""/>
              <p:cNvSpPr/>
              <p:nvPr/>
            </p:nvSpPr>
            <p:spPr>
              <a:xfrm>
                <a:off x="2714040" y="4370400"/>
                <a:ext cx="7200" cy="856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4" name=""/>
              <p:cNvSpPr/>
              <p:nvPr/>
            </p:nvSpPr>
            <p:spPr>
              <a:xfrm>
                <a:off x="3048120" y="4370400"/>
                <a:ext cx="6840" cy="856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5" name=""/>
              <p:cNvSpPr/>
              <p:nvPr/>
            </p:nvSpPr>
            <p:spPr>
              <a:xfrm>
                <a:off x="2721600" y="4370400"/>
                <a:ext cx="12240" cy="8568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6" name=""/>
              <p:cNvSpPr/>
              <p:nvPr/>
            </p:nvSpPr>
            <p:spPr>
              <a:xfrm>
                <a:off x="3035520" y="4370400"/>
                <a:ext cx="12240" cy="8568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7" name=""/>
              <p:cNvSpPr/>
              <p:nvPr/>
            </p:nvSpPr>
            <p:spPr>
              <a:xfrm>
                <a:off x="2733840" y="4370400"/>
                <a:ext cx="30132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8" name=""/>
              <p:cNvSpPr/>
              <p:nvPr/>
            </p:nvSpPr>
            <p:spPr>
              <a:xfrm>
                <a:off x="2733840" y="4449600"/>
                <a:ext cx="30132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9" name=""/>
              <p:cNvSpPr/>
              <p:nvPr/>
            </p:nvSpPr>
            <p:spPr>
              <a:xfrm>
                <a:off x="2733840" y="4376880"/>
                <a:ext cx="6840" cy="727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0" name=""/>
              <p:cNvSpPr/>
              <p:nvPr/>
            </p:nvSpPr>
            <p:spPr>
              <a:xfrm>
                <a:off x="3030480" y="4376880"/>
                <a:ext cx="5040" cy="727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1" name=""/>
              <p:cNvSpPr/>
              <p:nvPr/>
            </p:nvSpPr>
            <p:spPr>
              <a:xfrm>
                <a:off x="2741040" y="4376880"/>
                <a:ext cx="12240" cy="727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2" name=""/>
              <p:cNvSpPr/>
              <p:nvPr/>
            </p:nvSpPr>
            <p:spPr>
              <a:xfrm>
                <a:off x="3015720" y="4376880"/>
                <a:ext cx="14400" cy="727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3" name=""/>
              <p:cNvSpPr/>
              <p:nvPr/>
            </p:nvSpPr>
            <p:spPr>
              <a:xfrm>
                <a:off x="2753280" y="4376880"/>
                <a:ext cx="2620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4" name=""/>
              <p:cNvSpPr/>
              <p:nvPr/>
            </p:nvSpPr>
            <p:spPr>
              <a:xfrm>
                <a:off x="2753280" y="4444920"/>
                <a:ext cx="2620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5" name=""/>
              <p:cNvSpPr/>
              <p:nvPr/>
            </p:nvSpPr>
            <p:spPr>
              <a:xfrm>
                <a:off x="2753280" y="4381560"/>
                <a:ext cx="5040" cy="633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6" name=""/>
              <p:cNvSpPr/>
              <p:nvPr/>
            </p:nvSpPr>
            <p:spPr>
              <a:xfrm>
                <a:off x="3010680" y="4381560"/>
                <a:ext cx="5040" cy="633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7" name=""/>
              <p:cNvSpPr/>
              <p:nvPr/>
            </p:nvSpPr>
            <p:spPr>
              <a:xfrm>
                <a:off x="2758680" y="4381560"/>
                <a:ext cx="14400" cy="633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8" name=""/>
              <p:cNvSpPr/>
              <p:nvPr/>
            </p:nvSpPr>
            <p:spPr>
              <a:xfrm>
                <a:off x="2998080" y="4381560"/>
                <a:ext cx="12240" cy="633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9" name=""/>
              <p:cNvSpPr/>
              <p:nvPr/>
            </p:nvSpPr>
            <p:spPr>
              <a:xfrm>
                <a:off x="2773440" y="4381560"/>
                <a:ext cx="224640" cy="64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0" name=""/>
              <p:cNvSpPr/>
              <p:nvPr/>
            </p:nvSpPr>
            <p:spPr>
              <a:xfrm>
                <a:off x="2773440" y="4388040"/>
                <a:ext cx="5040" cy="568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1" name=""/>
              <p:cNvSpPr/>
              <p:nvPr/>
            </p:nvSpPr>
            <p:spPr>
              <a:xfrm>
                <a:off x="2991240" y="4388040"/>
                <a:ext cx="6840" cy="568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2" name=""/>
              <p:cNvSpPr/>
              <p:nvPr/>
            </p:nvSpPr>
            <p:spPr>
              <a:xfrm>
                <a:off x="2778480" y="4438800"/>
                <a:ext cx="212400" cy="61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3" name=""/>
              <p:cNvSpPr/>
              <p:nvPr/>
            </p:nvSpPr>
            <p:spPr>
              <a:xfrm>
                <a:off x="2778480" y="4388040"/>
                <a:ext cx="12240" cy="5076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4" name=""/>
              <p:cNvSpPr/>
              <p:nvPr/>
            </p:nvSpPr>
            <p:spPr>
              <a:xfrm>
                <a:off x="2978640" y="4388040"/>
                <a:ext cx="12240" cy="5076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5" name=""/>
              <p:cNvSpPr/>
              <p:nvPr/>
            </p:nvSpPr>
            <p:spPr>
              <a:xfrm>
                <a:off x="2791080" y="4388040"/>
                <a:ext cx="1872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6" name=""/>
              <p:cNvSpPr/>
              <p:nvPr/>
            </p:nvSpPr>
            <p:spPr>
              <a:xfrm>
                <a:off x="2791080" y="4392720"/>
                <a:ext cx="6840" cy="460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7" name=""/>
              <p:cNvSpPr/>
              <p:nvPr/>
            </p:nvSpPr>
            <p:spPr>
              <a:xfrm>
                <a:off x="2971080" y="4392720"/>
                <a:ext cx="7200" cy="460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8" name=""/>
              <p:cNvSpPr/>
              <p:nvPr/>
            </p:nvSpPr>
            <p:spPr>
              <a:xfrm>
                <a:off x="2797920" y="4433760"/>
                <a:ext cx="173160" cy="5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9" name=""/>
              <p:cNvSpPr/>
              <p:nvPr/>
            </p:nvSpPr>
            <p:spPr>
              <a:xfrm>
                <a:off x="2797920" y="439272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0" name=""/>
              <p:cNvSpPr/>
              <p:nvPr/>
            </p:nvSpPr>
            <p:spPr>
              <a:xfrm>
                <a:off x="2958840" y="439272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1" name=""/>
              <p:cNvSpPr/>
              <p:nvPr/>
            </p:nvSpPr>
            <p:spPr>
              <a:xfrm>
                <a:off x="2810520" y="4392720"/>
                <a:ext cx="720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2" name=""/>
              <p:cNvSpPr/>
              <p:nvPr/>
            </p:nvSpPr>
            <p:spPr>
              <a:xfrm>
                <a:off x="2952000" y="4392720"/>
                <a:ext cx="68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3" name=""/>
              <p:cNvSpPr/>
              <p:nvPr/>
            </p:nvSpPr>
            <p:spPr>
              <a:xfrm>
                <a:off x="2817720" y="4392720"/>
                <a:ext cx="1339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4" name=""/>
              <p:cNvSpPr/>
              <p:nvPr/>
            </p:nvSpPr>
            <p:spPr>
              <a:xfrm>
                <a:off x="2817720" y="4427640"/>
                <a:ext cx="1339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5" name=""/>
              <p:cNvSpPr/>
              <p:nvPr/>
            </p:nvSpPr>
            <p:spPr>
              <a:xfrm>
                <a:off x="2817720" y="4398840"/>
                <a:ext cx="12240" cy="2880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6" name=""/>
              <p:cNvSpPr/>
              <p:nvPr/>
            </p:nvSpPr>
            <p:spPr>
              <a:xfrm>
                <a:off x="2939400" y="4398840"/>
                <a:ext cx="12240" cy="2880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7" name=""/>
              <p:cNvSpPr/>
              <p:nvPr/>
            </p:nvSpPr>
            <p:spPr>
              <a:xfrm>
                <a:off x="2830320" y="4398840"/>
                <a:ext cx="684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8" name=""/>
              <p:cNvSpPr/>
              <p:nvPr/>
            </p:nvSpPr>
            <p:spPr>
              <a:xfrm>
                <a:off x="2933640" y="4398840"/>
                <a:ext cx="54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9" name=""/>
              <p:cNvSpPr/>
              <p:nvPr/>
            </p:nvSpPr>
            <p:spPr>
              <a:xfrm>
                <a:off x="2837160" y="4398840"/>
                <a:ext cx="96120" cy="648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0" name=""/>
              <p:cNvSpPr/>
              <p:nvPr/>
            </p:nvSpPr>
            <p:spPr>
              <a:xfrm>
                <a:off x="2837160" y="4421160"/>
                <a:ext cx="96120" cy="648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1" name=""/>
              <p:cNvSpPr/>
              <p:nvPr/>
            </p:nvSpPr>
            <p:spPr>
              <a:xfrm>
                <a:off x="2837160" y="4405320"/>
                <a:ext cx="12240" cy="158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2" name=""/>
              <p:cNvSpPr/>
              <p:nvPr/>
            </p:nvSpPr>
            <p:spPr>
              <a:xfrm>
                <a:off x="2919600" y="4405320"/>
                <a:ext cx="14040" cy="158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3" name=""/>
              <p:cNvSpPr/>
              <p:nvPr/>
            </p:nvSpPr>
            <p:spPr>
              <a:xfrm>
                <a:off x="2849760" y="4405320"/>
                <a:ext cx="5040" cy="158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4" name=""/>
              <p:cNvSpPr/>
              <p:nvPr/>
            </p:nvSpPr>
            <p:spPr>
              <a:xfrm>
                <a:off x="2914200" y="4405320"/>
                <a:ext cx="5040" cy="158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5" name=""/>
              <p:cNvSpPr/>
              <p:nvPr/>
            </p:nvSpPr>
            <p:spPr>
              <a:xfrm>
                <a:off x="2855160" y="4405320"/>
                <a:ext cx="590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6" name=""/>
              <p:cNvSpPr/>
              <p:nvPr/>
            </p:nvSpPr>
            <p:spPr>
              <a:xfrm>
                <a:off x="2855160" y="4416480"/>
                <a:ext cx="590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7" name=""/>
              <p:cNvSpPr/>
              <p:nvPr/>
            </p:nvSpPr>
            <p:spPr>
              <a:xfrm>
                <a:off x="2855160" y="4410000"/>
                <a:ext cx="14400" cy="64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8" name=""/>
              <p:cNvSpPr/>
              <p:nvPr/>
            </p:nvSpPr>
            <p:spPr>
              <a:xfrm>
                <a:off x="2901600" y="4410000"/>
                <a:ext cx="12240" cy="64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9" name=""/>
              <p:cNvSpPr/>
              <p:nvPr/>
            </p:nvSpPr>
            <p:spPr>
              <a:xfrm>
                <a:off x="2869560" y="4410000"/>
                <a:ext cx="504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0" name=""/>
              <p:cNvSpPr/>
              <p:nvPr/>
            </p:nvSpPr>
            <p:spPr>
              <a:xfrm>
                <a:off x="2894400" y="4410000"/>
                <a:ext cx="720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1" name=""/>
              <p:cNvSpPr/>
              <p:nvPr/>
            </p:nvSpPr>
            <p:spPr>
              <a:xfrm>
                <a:off x="2874960" y="4410000"/>
                <a:ext cx="1908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92" name=""/>
            <p:cNvSpPr/>
            <p:nvPr/>
          </p:nvSpPr>
          <p:spPr>
            <a:xfrm>
              <a:off x="2432160" y="4295880"/>
              <a:ext cx="905400" cy="239760"/>
            </a:xfrm>
            <a:custGeom>
              <a:avLst/>
              <a:gdLst/>
              <a:ahLst/>
              <a:rect l="l" t="t" r="r" b="b"/>
              <a:pathLst>
                <a:path w="507" h="151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41"/>
                  </a:lnTo>
                  <a:lnTo>
                    <a:pt x="126" y="144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51"/>
                  </a:lnTo>
                  <a:lnTo>
                    <a:pt x="183" y="151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1"/>
                  </a:lnTo>
                  <a:lnTo>
                    <a:pt x="252" y="133"/>
                  </a:lnTo>
                  <a:lnTo>
                    <a:pt x="266" y="141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51"/>
                  </a:lnTo>
                  <a:lnTo>
                    <a:pt x="335" y="151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4"/>
                  </a:lnTo>
                  <a:lnTo>
                    <a:pt x="392" y="141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5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9"/>
                  </a:lnTo>
                  <a:lnTo>
                    <a:pt x="504" y="61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5"/>
                  </a:lnTo>
                  <a:lnTo>
                    <a:pt x="378" y="11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4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4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11"/>
                  </a:lnTo>
                  <a:lnTo>
                    <a:pt x="115" y="15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93" name=""/>
          <p:cNvSpPr/>
          <p:nvPr/>
        </p:nvSpPr>
        <p:spPr>
          <a:xfrm>
            <a:off x="2693880" y="4307040"/>
            <a:ext cx="381240" cy="21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" name=""/>
          <p:cNvSpPr/>
          <p:nvPr/>
        </p:nvSpPr>
        <p:spPr>
          <a:xfrm>
            <a:off x="2758320" y="4341960"/>
            <a:ext cx="30456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95" name=""/>
          <p:cNvGrpSpPr/>
          <p:nvPr/>
        </p:nvGrpSpPr>
        <p:grpSpPr>
          <a:xfrm>
            <a:off x="1371600" y="4192560"/>
            <a:ext cx="442080" cy="399960"/>
            <a:chOff x="1371600" y="4192560"/>
            <a:chExt cx="442080" cy="399960"/>
          </a:xfrm>
        </p:grpSpPr>
        <p:grpSp>
          <p:nvGrpSpPr>
            <p:cNvPr id="1096" name=""/>
            <p:cNvGrpSpPr/>
            <p:nvPr/>
          </p:nvGrpSpPr>
          <p:grpSpPr>
            <a:xfrm>
              <a:off x="1371600" y="4192560"/>
              <a:ext cx="442080" cy="399960"/>
              <a:chOff x="1371600" y="4192560"/>
              <a:chExt cx="442080" cy="399960"/>
            </a:xfrm>
          </p:grpSpPr>
          <p:grpSp>
            <p:nvGrpSpPr>
              <p:cNvPr id="1097" name=""/>
              <p:cNvGrpSpPr/>
              <p:nvPr/>
            </p:nvGrpSpPr>
            <p:grpSpPr>
              <a:xfrm>
                <a:off x="1371600" y="4192560"/>
                <a:ext cx="441720" cy="399960"/>
                <a:chOff x="1371600" y="4192560"/>
                <a:chExt cx="441720" cy="399960"/>
              </a:xfrm>
            </p:grpSpPr>
            <p:sp>
              <p:nvSpPr>
                <p:cNvPr id="1098" name=""/>
                <p:cNvSpPr/>
                <p:nvPr/>
              </p:nvSpPr>
              <p:spPr>
                <a:xfrm>
                  <a:off x="1371600" y="4192560"/>
                  <a:ext cx="44172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099" name=""/>
                <p:cNvSpPr/>
                <p:nvPr/>
              </p:nvSpPr>
              <p:spPr>
                <a:xfrm>
                  <a:off x="1371600" y="4192560"/>
                  <a:ext cx="42948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0" name=""/>
                <p:cNvSpPr/>
                <p:nvPr/>
              </p:nvSpPr>
              <p:spPr>
                <a:xfrm>
                  <a:off x="1376640" y="4199040"/>
                  <a:ext cx="41688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1" name=""/>
                <p:cNvSpPr/>
                <p:nvPr/>
              </p:nvSpPr>
              <p:spPr>
                <a:xfrm>
                  <a:off x="1389240" y="4210200"/>
                  <a:ext cx="39168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2" name=""/>
                <p:cNvSpPr/>
                <p:nvPr/>
              </p:nvSpPr>
              <p:spPr>
                <a:xfrm>
                  <a:off x="1396440" y="4216320"/>
                  <a:ext cx="37764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3" name=""/>
                <p:cNvSpPr/>
                <p:nvPr/>
              </p:nvSpPr>
              <p:spPr>
                <a:xfrm>
                  <a:off x="1409040" y="4227480"/>
                  <a:ext cx="35244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4" name=""/>
                <p:cNvSpPr/>
                <p:nvPr/>
              </p:nvSpPr>
              <p:spPr>
                <a:xfrm>
                  <a:off x="1415880" y="423396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5" name=""/>
                <p:cNvSpPr/>
                <p:nvPr/>
              </p:nvSpPr>
              <p:spPr>
                <a:xfrm>
                  <a:off x="1428480" y="4245120"/>
                  <a:ext cx="31320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6" name=""/>
                <p:cNvSpPr/>
                <p:nvPr/>
              </p:nvSpPr>
              <p:spPr>
                <a:xfrm>
                  <a:off x="1435680" y="424980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7" name=""/>
                <p:cNvSpPr/>
                <p:nvPr/>
              </p:nvSpPr>
              <p:spPr>
                <a:xfrm>
                  <a:off x="1448280" y="4262400"/>
                  <a:ext cx="27576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8" name=""/>
                <p:cNvSpPr/>
                <p:nvPr/>
              </p:nvSpPr>
              <p:spPr>
                <a:xfrm>
                  <a:off x="1453320" y="4267080"/>
                  <a:ext cx="26316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09" name=""/>
                <p:cNvSpPr/>
                <p:nvPr/>
              </p:nvSpPr>
              <p:spPr>
                <a:xfrm>
                  <a:off x="1467720" y="4278240"/>
                  <a:ext cx="23688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0" name=""/>
                <p:cNvSpPr/>
                <p:nvPr/>
              </p:nvSpPr>
              <p:spPr>
                <a:xfrm>
                  <a:off x="1472760" y="428472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1" name=""/>
                <p:cNvSpPr/>
                <p:nvPr/>
              </p:nvSpPr>
              <p:spPr>
                <a:xfrm>
                  <a:off x="1479960" y="429588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2" name=""/>
                <p:cNvSpPr/>
                <p:nvPr/>
              </p:nvSpPr>
              <p:spPr>
                <a:xfrm>
                  <a:off x="1492560" y="430200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3" name=""/>
                <p:cNvSpPr/>
                <p:nvPr/>
              </p:nvSpPr>
              <p:spPr>
                <a:xfrm>
                  <a:off x="1499400" y="431316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4" name=""/>
                <p:cNvSpPr/>
                <p:nvPr/>
              </p:nvSpPr>
              <p:spPr>
                <a:xfrm>
                  <a:off x="1512000" y="431964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5" name=""/>
                <p:cNvSpPr/>
                <p:nvPr/>
              </p:nvSpPr>
              <p:spPr>
                <a:xfrm>
                  <a:off x="1517760" y="4330800"/>
                  <a:ext cx="13500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6" name=""/>
                <p:cNvSpPr/>
                <p:nvPr/>
              </p:nvSpPr>
              <p:spPr>
                <a:xfrm>
                  <a:off x="1531800" y="433548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7" name=""/>
                <p:cNvSpPr/>
                <p:nvPr/>
              </p:nvSpPr>
              <p:spPr>
                <a:xfrm>
                  <a:off x="1537200" y="434808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8" name=""/>
                <p:cNvSpPr/>
                <p:nvPr/>
              </p:nvSpPr>
              <p:spPr>
                <a:xfrm>
                  <a:off x="1549440" y="435312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19" name=""/>
                <p:cNvSpPr/>
                <p:nvPr/>
              </p:nvSpPr>
              <p:spPr>
                <a:xfrm>
                  <a:off x="1557000" y="436392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20" name=""/>
                <p:cNvSpPr/>
                <p:nvPr/>
              </p:nvSpPr>
              <p:spPr>
                <a:xfrm>
                  <a:off x="1568880" y="437040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21" name=""/>
                <p:cNvSpPr/>
                <p:nvPr/>
              </p:nvSpPr>
              <p:spPr>
                <a:xfrm>
                  <a:off x="1576440" y="4381560"/>
                  <a:ext cx="1944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22" name=""/>
                <p:cNvSpPr/>
                <p:nvPr/>
              </p:nvSpPr>
              <p:spPr>
                <a:xfrm>
                  <a:off x="1581480" y="438804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1123" name=""/>
              <p:cNvSpPr/>
              <p:nvPr/>
            </p:nvSpPr>
            <p:spPr>
              <a:xfrm>
                <a:off x="1371600" y="4192560"/>
                <a:ext cx="44208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24" name=""/>
            <p:cNvSpPr/>
            <p:nvPr/>
          </p:nvSpPr>
          <p:spPr>
            <a:xfrm>
              <a:off x="1409040" y="4273560"/>
              <a:ext cx="35316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25" name=""/>
            <p:cNvSpPr/>
            <p:nvPr/>
          </p:nvSpPr>
          <p:spPr>
            <a:xfrm>
              <a:off x="1472760" y="430704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26" name=""/>
          <p:cNvSpPr/>
          <p:nvPr/>
        </p:nvSpPr>
        <p:spPr>
          <a:xfrm>
            <a:off x="1119240" y="3895560"/>
            <a:ext cx="94464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" name=""/>
          <p:cNvSpPr/>
          <p:nvPr/>
        </p:nvSpPr>
        <p:spPr>
          <a:xfrm>
            <a:off x="1182240" y="3930480"/>
            <a:ext cx="68040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Los Angeles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28" name=""/>
          <p:cNvGrpSpPr/>
          <p:nvPr/>
        </p:nvGrpSpPr>
        <p:grpSpPr>
          <a:xfrm>
            <a:off x="7574040" y="5246640"/>
            <a:ext cx="918720" cy="246240"/>
            <a:chOff x="7574040" y="5246640"/>
            <a:chExt cx="918720" cy="246240"/>
          </a:xfrm>
        </p:grpSpPr>
        <p:sp>
          <p:nvSpPr>
            <p:cNvPr id="1129" name=""/>
            <p:cNvSpPr/>
            <p:nvPr/>
          </p:nvSpPr>
          <p:spPr>
            <a:xfrm>
              <a:off x="7586280" y="525780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12"/>
                  </a:moveTo>
                  <a:lnTo>
                    <a:pt x="83" y="119"/>
                  </a:lnTo>
                  <a:lnTo>
                    <a:pt x="94" y="127"/>
                  </a:lnTo>
                  <a:lnTo>
                    <a:pt x="105" y="134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5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5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4"/>
                  </a:lnTo>
                  <a:lnTo>
                    <a:pt x="418" y="127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0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4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6"/>
                  </a:lnTo>
                  <a:lnTo>
                    <a:pt x="407" y="18"/>
                  </a:lnTo>
                  <a:lnTo>
                    <a:pt x="393" y="11"/>
                  </a:lnTo>
                  <a:lnTo>
                    <a:pt x="382" y="8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8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8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8"/>
                  </a:lnTo>
                  <a:lnTo>
                    <a:pt x="115" y="11"/>
                  </a:lnTo>
                  <a:lnTo>
                    <a:pt x="105" y="18"/>
                  </a:lnTo>
                  <a:lnTo>
                    <a:pt x="94" y="26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30" name=""/>
            <p:cNvGrpSpPr/>
            <p:nvPr/>
          </p:nvGrpSpPr>
          <p:grpSpPr>
            <a:xfrm>
              <a:off x="7574040" y="5246640"/>
              <a:ext cx="913320" cy="241200"/>
              <a:chOff x="7574040" y="5246640"/>
              <a:chExt cx="913320" cy="241200"/>
            </a:xfrm>
          </p:grpSpPr>
          <p:sp>
            <p:nvSpPr>
              <p:cNvPr id="1131" name=""/>
              <p:cNvSpPr/>
              <p:nvPr/>
            </p:nvSpPr>
            <p:spPr>
              <a:xfrm>
                <a:off x="7574040" y="5481720"/>
                <a:ext cx="91332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2" name=""/>
              <p:cNvSpPr/>
              <p:nvPr/>
            </p:nvSpPr>
            <p:spPr>
              <a:xfrm>
                <a:off x="7574040" y="524664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3" name=""/>
              <p:cNvSpPr/>
              <p:nvPr/>
            </p:nvSpPr>
            <p:spPr>
              <a:xfrm>
                <a:off x="8472960" y="524664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4" name=""/>
              <p:cNvSpPr/>
              <p:nvPr/>
            </p:nvSpPr>
            <p:spPr>
              <a:xfrm>
                <a:off x="7579080" y="524664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5" name=""/>
              <p:cNvSpPr/>
              <p:nvPr/>
            </p:nvSpPr>
            <p:spPr>
              <a:xfrm>
                <a:off x="8467560" y="524664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6" name=""/>
              <p:cNvSpPr/>
              <p:nvPr/>
            </p:nvSpPr>
            <p:spPr>
              <a:xfrm>
                <a:off x="7586280" y="524664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7" name=""/>
              <p:cNvSpPr/>
              <p:nvPr/>
            </p:nvSpPr>
            <p:spPr>
              <a:xfrm>
                <a:off x="7586280" y="547524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8" name=""/>
              <p:cNvSpPr/>
              <p:nvPr/>
            </p:nvSpPr>
            <p:spPr>
              <a:xfrm>
                <a:off x="7586280" y="525312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" name=""/>
              <p:cNvSpPr/>
              <p:nvPr/>
            </p:nvSpPr>
            <p:spPr>
              <a:xfrm>
                <a:off x="8454960" y="525312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" name=""/>
              <p:cNvSpPr/>
              <p:nvPr/>
            </p:nvSpPr>
            <p:spPr>
              <a:xfrm>
                <a:off x="7598880" y="525312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1" name=""/>
              <p:cNvSpPr/>
              <p:nvPr/>
            </p:nvSpPr>
            <p:spPr>
              <a:xfrm>
                <a:off x="8448120" y="525312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2" name=""/>
              <p:cNvSpPr/>
              <p:nvPr/>
            </p:nvSpPr>
            <p:spPr>
              <a:xfrm>
                <a:off x="7605720" y="525312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3" name=""/>
              <p:cNvSpPr/>
              <p:nvPr/>
            </p:nvSpPr>
            <p:spPr>
              <a:xfrm>
                <a:off x="7605720" y="547056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4" name=""/>
              <p:cNvSpPr/>
              <p:nvPr/>
            </p:nvSpPr>
            <p:spPr>
              <a:xfrm>
                <a:off x="7605720" y="52578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5" name=""/>
              <p:cNvSpPr/>
              <p:nvPr/>
            </p:nvSpPr>
            <p:spPr>
              <a:xfrm>
                <a:off x="8435880" y="52578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" name=""/>
              <p:cNvSpPr/>
              <p:nvPr/>
            </p:nvSpPr>
            <p:spPr>
              <a:xfrm>
                <a:off x="7618320" y="525780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7" name=""/>
              <p:cNvSpPr/>
              <p:nvPr/>
            </p:nvSpPr>
            <p:spPr>
              <a:xfrm>
                <a:off x="8428320" y="525780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8" name=""/>
              <p:cNvSpPr/>
              <p:nvPr/>
            </p:nvSpPr>
            <p:spPr>
              <a:xfrm>
                <a:off x="7625520" y="525780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9" name=""/>
              <p:cNvSpPr/>
              <p:nvPr/>
            </p:nvSpPr>
            <p:spPr>
              <a:xfrm>
                <a:off x="7625520" y="546408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0" name=""/>
              <p:cNvSpPr/>
              <p:nvPr/>
            </p:nvSpPr>
            <p:spPr>
              <a:xfrm>
                <a:off x="7625520" y="52642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1" name=""/>
              <p:cNvSpPr/>
              <p:nvPr/>
            </p:nvSpPr>
            <p:spPr>
              <a:xfrm>
                <a:off x="8415720" y="52642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2" name=""/>
              <p:cNvSpPr/>
              <p:nvPr/>
            </p:nvSpPr>
            <p:spPr>
              <a:xfrm>
                <a:off x="7638120" y="526428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3" name=""/>
              <p:cNvSpPr/>
              <p:nvPr/>
            </p:nvSpPr>
            <p:spPr>
              <a:xfrm>
                <a:off x="8408880" y="5264280"/>
                <a:ext cx="68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4" name=""/>
              <p:cNvSpPr/>
              <p:nvPr/>
            </p:nvSpPr>
            <p:spPr>
              <a:xfrm>
                <a:off x="7643520" y="5264280"/>
                <a:ext cx="140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5" name=""/>
              <p:cNvSpPr/>
              <p:nvPr/>
            </p:nvSpPr>
            <p:spPr>
              <a:xfrm>
                <a:off x="8396280" y="526428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6" name=""/>
              <p:cNvSpPr/>
              <p:nvPr/>
            </p:nvSpPr>
            <p:spPr>
              <a:xfrm>
                <a:off x="7657560" y="526428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7" name=""/>
              <p:cNvSpPr/>
              <p:nvPr/>
            </p:nvSpPr>
            <p:spPr>
              <a:xfrm>
                <a:off x="7657560" y="5459400"/>
                <a:ext cx="73872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8" name=""/>
              <p:cNvSpPr/>
              <p:nvPr/>
            </p:nvSpPr>
            <p:spPr>
              <a:xfrm>
                <a:off x="765756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9" name=""/>
              <p:cNvSpPr/>
              <p:nvPr/>
            </p:nvSpPr>
            <p:spPr>
              <a:xfrm>
                <a:off x="839124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0" name=""/>
              <p:cNvSpPr/>
              <p:nvPr/>
            </p:nvSpPr>
            <p:spPr>
              <a:xfrm>
                <a:off x="7662960" y="527040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1" name=""/>
              <p:cNvSpPr/>
              <p:nvPr/>
            </p:nvSpPr>
            <p:spPr>
              <a:xfrm>
                <a:off x="8376480" y="5270400"/>
                <a:ext cx="1440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2" name=""/>
              <p:cNvSpPr/>
              <p:nvPr/>
            </p:nvSpPr>
            <p:spPr>
              <a:xfrm>
                <a:off x="7675560" y="5270400"/>
                <a:ext cx="700920" cy="50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3" name=""/>
              <p:cNvSpPr/>
              <p:nvPr/>
            </p:nvSpPr>
            <p:spPr>
              <a:xfrm>
                <a:off x="7675560" y="5452920"/>
                <a:ext cx="70092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4" name=""/>
              <p:cNvSpPr/>
              <p:nvPr/>
            </p:nvSpPr>
            <p:spPr>
              <a:xfrm>
                <a:off x="7675560" y="527544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5" name=""/>
              <p:cNvSpPr/>
              <p:nvPr/>
            </p:nvSpPr>
            <p:spPr>
              <a:xfrm>
                <a:off x="8371440" y="5275440"/>
                <a:ext cx="50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6" name=""/>
              <p:cNvSpPr/>
              <p:nvPr/>
            </p:nvSpPr>
            <p:spPr>
              <a:xfrm>
                <a:off x="7682760" y="527544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7" name=""/>
              <p:cNvSpPr/>
              <p:nvPr/>
            </p:nvSpPr>
            <p:spPr>
              <a:xfrm>
                <a:off x="8358840" y="527544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8" name=""/>
              <p:cNvSpPr/>
              <p:nvPr/>
            </p:nvSpPr>
            <p:spPr>
              <a:xfrm>
                <a:off x="7695360" y="527544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9" name=""/>
              <p:cNvSpPr/>
              <p:nvPr/>
            </p:nvSpPr>
            <p:spPr>
              <a:xfrm>
                <a:off x="7695360" y="544680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0" name=""/>
              <p:cNvSpPr/>
              <p:nvPr/>
            </p:nvSpPr>
            <p:spPr>
              <a:xfrm>
                <a:off x="7695360" y="528156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1" name=""/>
              <p:cNvSpPr/>
              <p:nvPr/>
            </p:nvSpPr>
            <p:spPr>
              <a:xfrm>
                <a:off x="8352000" y="528156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2" name=""/>
              <p:cNvSpPr/>
              <p:nvPr/>
            </p:nvSpPr>
            <p:spPr>
              <a:xfrm>
                <a:off x="7702200" y="528156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3" name=""/>
              <p:cNvSpPr/>
              <p:nvPr/>
            </p:nvSpPr>
            <p:spPr>
              <a:xfrm>
                <a:off x="8339400" y="528156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4" name=""/>
              <p:cNvSpPr/>
              <p:nvPr/>
            </p:nvSpPr>
            <p:spPr>
              <a:xfrm>
                <a:off x="7714800" y="528156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5" name=""/>
              <p:cNvSpPr/>
              <p:nvPr/>
            </p:nvSpPr>
            <p:spPr>
              <a:xfrm>
                <a:off x="8332200" y="528156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6" name=""/>
              <p:cNvSpPr/>
              <p:nvPr/>
            </p:nvSpPr>
            <p:spPr>
              <a:xfrm>
                <a:off x="7722000" y="528156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7" name=""/>
              <p:cNvSpPr/>
              <p:nvPr/>
            </p:nvSpPr>
            <p:spPr>
              <a:xfrm>
                <a:off x="7722000" y="544212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8" name=""/>
              <p:cNvSpPr/>
              <p:nvPr/>
            </p:nvSpPr>
            <p:spPr>
              <a:xfrm>
                <a:off x="7722000" y="5286240"/>
                <a:ext cx="12240" cy="1558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9" name=""/>
              <p:cNvSpPr/>
              <p:nvPr/>
            </p:nvSpPr>
            <p:spPr>
              <a:xfrm>
                <a:off x="8319600" y="5286240"/>
                <a:ext cx="12240" cy="1558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0" name=""/>
              <p:cNvSpPr/>
              <p:nvPr/>
            </p:nvSpPr>
            <p:spPr>
              <a:xfrm>
                <a:off x="7734600" y="5286240"/>
                <a:ext cx="6840" cy="1558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1" name=""/>
              <p:cNvSpPr/>
              <p:nvPr/>
            </p:nvSpPr>
            <p:spPr>
              <a:xfrm>
                <a:off x="8312760" y="5286240"/>
                <a:ext cx="6840" cy="1558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2" name=""/>
              <p:cNvSpPr/>
              <p:nvPr/>
            </p:nvSpPr>
            <p:spPr>
              <a:xfrm>
                <a:off x="7741440" y="528624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3" name=""/>
              <p:cNvSpPr/>
              <p:nvPr/>
            </p:nvSpPr>
            <p:spPr>
              <a:xfrm>
                <a:off x="7741440" y="543564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4" name=""/>
              <p:cNvSpPr/>
              <p:nvPr/>
            </p:nvSpPr>
            <p:spPr>
              <a:xfrm>
                <a:off x="7741440" y="52927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5" name=""/>
              <p:cNvSpPr/>
              <p:nvPr/>
            </p:nvSpPr>
            <p:spPr>
              <a:xfrm>
                <a:off x="8300160" y="52927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6" name=""/>
              <p:cNvSpPr/>
              <p:nvPr/>
            </p:nvSpPr>
            <p:spPr>
              <a:xfrm>
                <a:off x="7754040" y="529272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7" name=""/>
              <p:cNvSpPr/>
              <p:nvPr/>
            </p:nvSpPr>
            <p:spPr>
              <a:xfrm>
                <a:off x="8294400" y="529272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8" name=""/>
              <p:cNvSpPr/>
              <p:nvPr/>
            </p:nvSpPr>
            <p:spPr>
              <a:xfrm>
                <a:off x="7759440" y="529272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9" name=""/>
              <p:cNvSpPr/>
              <p:nvPr/>
            </p:nvSpPr>
            <p:spPr>
              <a:xfrm>
                <a:off x="7759440" y="54291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0" name=""/>
              <p:cNvSpPr/>
              <p:nvPr/>
            </p:nvSpPr>
            <p:spPr>
              <a:xfrm>
                <a:off x="7759440" y="5299200"/>
                <a:ext cx="14040" cy="1299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1" name=""/>
              <p:cNvSpPr/>
              <p:nvPr/>
            </p:nvSpPr>
            <p:spPr>
              <a:xfrm>
                <a:off x="8280360" y="5299200"/>
                <a:ext cx="14040" cy="1299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2" name=""/>
              <p:cNvSpPr/>
              <p:nvPr/>
            </p:nvSpPr>
            <p:spPr>
              <a:xfrm>
                <a:off x="7773840" y="5299200"/>
                <a:ext cx="5040" cy="1299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3" name=""/>
              <p:cNvSpPr/>
              <p:nvPr/>
            </p:nvSpPr>
            <p:spPr>
              <a:xfrm>
                <a:off x="8274960" y="5299200"/>
                <a:ext cx="5040" cy="1299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4" name=""/>
              <p:cNvSpPr/>
              <p:nvPr/>
            </p:nvSpPr>
            <p:spPr>
              <a:xfrm>
                <a:off x="7778880" y="529920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5" name=""/>
              <p:cNvSpPr/>
              <p:nvPr/>
            </p:nvSpPr>
            <p:spPr>
              <a:xfrm>
                <a:off x="7778880" y="542448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6" name=""/>
              <p:cNvSpPr/>
              <p:nvPr/>
            </p:nvSpPr>
            <p:spPr>
              <a:xfrm>
                <a:off x="7778880" y="53038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7" name=""/>
              <p:cNvSpPr/>
              <p:nvPr/>
            </p:nvSpPr>
            <p:spPr>
              <a:xfrm>
                <a:off x="8262360" y="53038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" name=""/>
              <p:cNvSpPr/>
              <p:nvPr/>
            </p:nvSpPr>
            <p:spPr>
              <a:xfrm>
                <a:off x="7791480" y="530388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9" name=""/>
              <p:cNvSpPr/>
              <p:nvPr/>
            </p:nvSpPr>
            <p:spPr>
              <a:xfrm>
                <a:off x="8255160" y="530388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0" name=""/>
              <p:cNvSpPr/>
              <p:nvPr/>
            </p:nvSpPr>
            <p:spPr>
              <a:xfrm>
                <a:off x="7798680" y="530388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1" name=""/>
              <p:cNvSpPr/>
              <p:nvPr/>
            </p:nvSpPr>
            <p:spPr>
              <a:xfrm>
                <a:off x="8248320" y="530388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2" name=""/>
              <p:cNvSpPr/>
              <p:nvPr/>
            </p:nvSpPr>
            <p:spPr>
              <a:xfrm>
                <a:off x="7805880" y="530388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3" name=""/>
              <p:cNvSpPr/>
              <p:nvPr/>
            </p:nvSpPr>
            <p:spPr>
              <a:xfrm>
                <a:off x="7805880" y="541800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4" name=""/>
              <p:cNvSpPr/>
              <p:nvPr/>
            </p:nvSpPr>
            <p:spPr>
              <a:xfrm>
                <a:off x="7805880" y="531036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5" name=""/>
              <p:cNvSpPr/>
              <p:nvPr/>
            </p:nvSpPr>
            <p:spPr>
              <a:xfrm>
                <a:off x="8235720" y="531036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6" name=""/>
              <p:cNvSpPr/>
              <p:nvPr/>
            </p:nvSpPr>
            <p:spPr>
              <a:xfrm>
                <a:off x="7818120" y="5310360"/>
                <a:ext cx="50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7" name=""/>
              <p:cNvSpPr/>
              <p:nvPr/>
            </p:nvSpPr>
            <p:spPr>
              <a:xfrm>
                <a:off x="8228520" y="5310360"/>
                <a:ext cx="72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8" name=""/>
              <p:cNvSpPr/>
              <p:nvPr/>
            </p:nvSpPr>
            <p:spPr>
              <a:xfrm>
                <a:off x="7823520" y="531036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9" name=""/>
              <p:cNvSpPr/>
              <p:nvPr/>
            </p:nvSpPr>
            <p:spPr>
              <a:xfrm>
                <a:off x="7823520" y="541332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0" name=""/>
              <p:cNvSpPr/>
              <p:nvPr/>
            </p:nvSpPr>
            <p:spPr>
              <a:xfrm>
                <a:off x="7823520" y="531504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1" name=""/>
              <p:cNvSpPr/>
              <p:nvPr/>
            </p:nvSpPr>
            <p:spPr>
              <a:xfrm>
                <a:off x="8215920" y="531504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2" name=""/>
              <p:cNvSpPr/>
              <p:nvPr/>
            </p:nvSpPr>
            <p:spPr>
              <a:xfrm>
                <a:off x="7837920" y="531504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3" name=""/>
              <p:cNvSpPr/>
              <p:nvPr/>
            </p:nvSpPr>
            <p:spPr>
              <a:xfrm>
                <a:off x="8210880" y="531504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4" name=""/>
              <p:cNvSpPr/>
              <p:nvPr/>
            </p:nvSpPr>
            <p:spPr>
              <a:xfrm>
                <a:off x="7843320" y="531504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5" name=""/>
              <p:cNvSpPr/>
              <p:nvPr/>
            </p:nvSpPr>
            <p:spPr>
              <a:xfrm>
                <a:off x="7843320" y="540720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6" name=""/>
              <p:cNvSpPr/>
              <p:nvPr/>
            </p:nvSpPr>
            <p:spPr>
              <a:xfrm>
                <a:off x="7843320" y="532116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7" name=""/>
              <p:cNvSpPr/>
              <p:nvPr/>
            </p:nvSpPr>
            <p:spPr>
              <a:xfrm>
                <a:off x="8196480" y="5321160"/>
                <a:ext cx="140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8" name=""/>
              <p:cNvSpPr/>
              <p:nvPr/>
            </p:nvSpPr>
            <p:spPr>
              <a:xfrm>
                <a:off x="7855920" y="5321160"/>
                <a:ext cx="68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9" name=""/>
              <p:cNvSpPr/>
              <p:nvPr/>
            </p:nvSpPr>
            <p:spPr>
              <a:xfrm>
                <a:off x="8191440" y="5321160"/>
                <a:ext cx="50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0" name=""/>
              <p:cNvSpPr/>
              <p:nvPr/>
            </p:nvSpPr>
            <p:spPr>
              <a:xfrm>
                <a:off x="7862760" y="532116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1" name=""/>
              <p:cNvSpPr/>
              <p:nvPr/>
            </p:nvSpPr>
            <p:spPr>
              <a:xfrm>
                <a:off x="8178840" y="532116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2" name=""/>
              <p:cNvSpPr/>
              <p:nvPr/>
            </p:nvSpPr>
            <p:spPr>
              <a:xfrm>
                <a:off x="7875360" y="532116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3" name=""/>
              <p:cNvSpPr/>
              <p:nvPr/>
            </p:nvSpPr>
            <p:spPr>
              <a:xfrm>
                <a:off x="7875360" y="540072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4" name=""/>
              <p:cNvSpPr/>
              <p:nvPr/>
            </p:nvSpPr>
            <p:spPr>
              <a:xfrm>
                <a:off x="7875360" y="5327640"/>
                <a:ext cx="720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5" name=""/>
              <p:cNvSpPr/>
              <p:nvPr/>
            </p:nvSpPr>
            <p:spPr>
              <a:xfrm>
                <a:off x="8171640" y="5327640"/>
                <a:ext cx="720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6" name=""/>
              <p:cNvSpPr/>
              <p:nvPr/>
            </p:nvSpPr>
            <p:spPr>
              <a:xfrm>
                <a:off x="7882560" y="532764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7" name=""/>
              <p:cNvSpPr/>
              <p:nvPr/>
            </p:nvSpPr>
            <p:spPr>
              <a:xfrm>
                <a:off x="8159040" y="532764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8" name=""/>
              <p:cNvSpPr/>
              <p:nvPr/>
            </p:nvSpPr>
            <p:spPr>
              <a:xfrm>
                <a:off x="7895160" y="5327640"/>
                <a:ext cx="26352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9" name=""/>
              <p:cNvSpPr/>
              <p:nvPr/>
            </p:nvSpPr>
            <p:spPr>
              <a:xfrm>
                <a:off x="7895160" y="5396040"/>
                <a:ext cx="26352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0" name=""/>
              <p:cNvSpPr/>
              <p:nvPr/>
            </p:nvSpPr>
            <p:spPr>
              <a:xfrm>
                <a:off x="7895160" y="5332320"/>
                <a:ext cx="68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1" name=""/>
              <p:cNvSpPr/>
              <p:nvPr/>
            </p:nvSpPr>
            <p:spPr>
              <a:xfrm>
                <a:off x="8152200" y="5332320"/>
                <a:ext cx="68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2" name=""/>
              <p:cNvSpPr/>
              <p:nvPr/>
            </p:nvSpPr>
            <p:spPr>
              <a:xfrm>
                <a:off x="7902000" y="53323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3" name=""/>
              <p:cNvSpPr/>
              <p:nvPr/>
            </p:nvSpPr>
            <p:spPr>
              <a:xfrm>
                <a:off x="8139600" y="53323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4" name=""/>
              <p:cNvSpPr/>
              <p:nvPr/>
            </p:nvSpPr>
            <p:spPr>
              <a:xfrm>
                <a:off x="7914600" y="533232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5" name=""/>
              <p:cNvSpPr/>
              <p:nvPr/>
            </p:nvSpPr>
            <p:spPr>
              <a:xfrm>
                <a:off x="7914600" y="53895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6" name=""/>
              <p:cNvSpPr/>
              <p:nvPr/>
            </p:nvSpPr>
            <p:spPr>
              <a:xfrm>
                <a:off x="7914600" y="533880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7" name=""/>
              <p:cNvSpPr/>
              <p:nvPr/>
            </p:nvSpPr>
            <p:spPr>
              <a:xfrm>
                <a:off x="8132400" y="533880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8" name=""/>
              <p:cNvSpPr/>
              <p:nvPr/>
            </p:nvSpPr>
            <p:spPr>
              <a:xfrm>
                <a:off x="7919640" y="533880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9" name=""/>
              <p:cNvSpPr/>
              <p:nvPr/>
            </p:nvSpPr>
            <p:spPr>
              <a:xfrm>
                <a:off x="8119800" y="53388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0" name=""/>
              <p:cNvSpPr/>
              <p:nvPr/>
            </p:nvSpPr>
            <p:spPr>
              <a:xfrm>
                <a:off x="7934400" y="533880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1" name=""/>
              <p:cNvSpPr/>
              <p:nvPr/>
            </p:nvSpPr>
            <p:spPr>
              <a:xfrm>
                <a:off x="7934400" y="538488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2" name=""/>
              <p:cNvSpPr/>
              <p:nvPr/>
            </p:nvSpPr>
            <p:spPr>
              <a:xfrm>
                <a:off x="7934400" y="534348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3" name=""/>
              <p:cNvSpPr/>
              <p:nvPr/>
            </p:nvSpPr>
            <p:spPr>
              <a:xfrm>
                <a:off x="8114400" y="534348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4" name=""/>
              <p:cNvSpPr/>
              <p:nvPr/>
            </p:nvSpPr>
            <p:spPr>
              <a:xfrm>
                <a:off x="7939800" y="534348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5" name=""/>
              <p:cNvSpPr/>
              <p:nvPr/>
            </p:nvSpPr>
            <p:spPr>
              <a:xfrm>
                <a:off x="8100360" y="534348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6" name=""/>
              <p:cNvSpPr/>
              <p:nvPr/>
            </p:nvSpPr>
            <p:spPr>
              <a:xfrm>
                <a:off x="7952040" y="534348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7" name=""/>
              <p:cNvSpPr/>
              <p:nvPr/>
            </p:nvSpPr>
            <p:spPr>
              <a:xfrm>
                <a:off x="8094960" y="534348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8" name=""/>
              <p:cNvSpPr/>
              <p:nvPr/>
            </p:nvSpPr>
            <p:spPr>
              <a:xfrm>
                <a:off x="7958880" y="534348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9" name=""/>
              <p:cNvSpPr/>
              <p:nvPr/>
            </p:nvSpPr>
            <p:spPr>
              <a:xfrm>
                <a:off x="7958880" y="537840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0" name=""/>
              <p:cNvSpPr/>
              <p:nvPr/>
            </p:nvSpPr>
            <p:spPr>
              <a:xfrm>
                <a:off x="7958880" y="53499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1" name=""/>
              <p:cNvSpPr/>
              <p:nvPr/>
            </p:nvSpPr>
            <p:spPr>
              <a:xfrm>
                <a:off x="8082360" y="53499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2" name=""/>
              <p:cNvSpPr/>
              <p:nvPr/>
            </p:nvSpPr>
            <p:spPr>
              <a:xfrm>
                <a:off x="7971480" y="53499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3" name=""/>
              <p:cNvSpPr/>
              <p:nvPr/>
            </p:nvSpPr>
            <p:spPr>
              <a:xfrm>
                <a:off x="8075160" y="53499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4" name=""/>
              <p:cNvSpPr/>
              <p:nvPr/>
            </p:nvSpPr>
            <p:spPr>
              <a:xfrm>
                <a:off x="7979040" y="534996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5" name=""/>
              <p:cNvSpPr/>
              <p:nvPr/>
            </p:nvSpPr>
            <p:spPr>
              <a:xfrm>
                <a:off x="7979040" y="537228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6" name=""/>
              <p:cNvSpPr/>
              <p:nvPr/>
            </p:nvSpPr>
            <p:spPr>
              <a:xfrm>
                <a:off x="7979040" y="5356080"/>
                <a:ext cx="12240" cy="1620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7" name=""/>
              <p:cNvSpPr/>
              <p:nvPr/>
            </p:nvSpPr>
            <p:spPr>
              <a:xfrm>
                <a:off x="8062560" y="5356080"/>
                <a:ext cx="12240" cy="1620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8" name=""/>
              <p:cNvSpPr/>
              <p:nvPr/>
            </p:nvSpPr>
            <p:spPr>
              <a:xfrm>
                <a:off x="7991280" y="5356080"/>
                <a:ext cx="6840" cy="1620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9" name=""/>
              <p:cNvSpPr/>
              <p:nvPr/>
            </p:nvSpPr>
            <p:spPr>
              <a:xfrm>
                <a:off x="8055720" y="5356080"/>
                <a:ext cx="6840" cy="1620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0" name=""/>
              <p:cNvSpPr/>
              <p:nvPr/>
            </p:nvSpPr>
            <p:spPr>
              <a:xfrm>
                <a:off x="7998480" y="5356080"/>
                <a:ext cx="57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1" name=""/>
              <p:cNvSpPr/>
              <p:nvPr/>
            </p:nvSpPr>
            <p:spPr>
              <a:xfrm>
                <a:off x="7998480" y="5367240"/>
                <a:ext cx="57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2" name=""/>
              <p:cNvSpPr/>
              <p:nvPr/>
            </p:nvSpPr>
            <p:spPr>
              <a:xfrm>
                <a:off x="7998480" y="53611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3" name=""/>
              <p:cNvSpPr/>
              <p:nvPr/>
            </p:nvSpPr>
            <p:spPr>
              <a:xfrm>
                <a:off x="8043120" y="53611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4" name=""/>
              <p:cNvSpPr/>
              <p:nvPr/>
            </p:nvSpPr>
            <p:spPr>
              <a:xfrm>
                <a:off x="8010720" y="536112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5" name=""/>
              <p:cNvSpPr/>
              <p:nvPr/>
            </p:nvSpPr>
            <p:spPr>
              <a:xfrm>
                <a:off x="8035920" y="536112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66" name=""/>
              <p:cNvSpPr/>
              <p:nvPr/>
            </p:nvSpPr>
            <p:spPr>
              <a:xfrm>
                <a:off x="8018280" y="5361120"/>
                <a:ext cx="1764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67" name=""/>
            <p:cNvSpPr/>
            <p:nvPr/>
          </p:nvSpPr>
          <p:spPr>
            <a:xfrm>
              <a:off x="7574040" y="524664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5"/>
                  </a:lnTo>
                  <a:lnTo>
                    <a:pt x="90" y="123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4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4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0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4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4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3"/>
                  </a:lnTo>
                  <a:lnTo>
                    <a:pt x="425" y="115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5"/>
                  </a:lnTo>
                  <a:lnTo>
                    <a:pt x="483" y="101"/>
                  </a:lnTo>
                  <a:lnTo>
                    <a:pt x="490" y="97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79"/>
                  </a:lnTo>
                  <a:lnTo>
                    <a:pt x="508" y="72"/>
                  </a:lnTo>
                  <a:lnTo>
                    <a:pt x="504" y="65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36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5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4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4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5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6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1"/>
                  </a:lnTo>
                  <a:lnTo>
                    <a:pt x="29" y="105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68" name=""/>
          <p:cNvSpPr/>
          <p:nvPr/>
        </p:nvSpPr>
        <p:spPr>
          <a:xfrm>
            <a:off x="7650000" y="5270400"/>
            <a:ext cx="74628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9" name=""/>
          <p:cNvSpPr/>
          <p:nvPr/>
        </p:nvSpPr>
        <p:spPr>
          <a:xfrm>
            <a:off x="7781760" y="530208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70" name=""/>
          <p:cNvGrpSpPr/>
          <p:nvPr/>
        </p:nvGrpSpPr>
        <p:grpSpPr>
          <a:xfrm>
            <a:off x="7574040" y="5567400"/>
            <a:ext cx="918720" cy="252360"/>
            <a:chOff x="7574040" y="5567400"/>
            <a:chExt cx="918720" cy="252360"/>
          </a:xfrm>
        </p:grpSpPr>
        <p:sp>
          <p:nvSpPr>
            <p:cNvPr id="1271" name=""/>
            <p:cNvSpPr/>
            <p:nvPr/>
          </p:nvSpPr>
          <p:spPr>
            <a:xfrm>
              <a:off x="7586280" y="5578560"/>
              <a:ext cx="906480" cy="241200"/>
            </a:xfrm>
            <a:custGeom>
              <a:avLst/>
              <a:gdLst/>
              <a:ahLst/>
              <a:rect l="l" t="t" r="r" b="b"/>
              <a:pathLst>
                <a:path w="508" h="152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15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7" y="152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52"/>
                  </a:lnTo>
                  <a:lnTo>
                    <a:pt x="339" y="152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4"/>
                  </a:lnTo>
                  <a:lnTo>
                    <a:pt x="393" y="141"/>
                  </a:lnTo>
                  <a:lnTo>
                    <a:pt x="407" y="134"/>
                  </a:lnTo>
                  <a:lnTo>
                    <a:pt x="418" y="126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0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5"/>
                  </a:lnTo>
                  <a:lnTo>
                    <a:pt x="407" y="18"/>
                  </a:lnTo>
                  <a:lnTo>
                    <a:pt x="393" y="15"/>
                  </a:lnTo>
                  <a:lnTo>
                    <a:pt x="382" y="11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4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5" y="15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72" name=""/>
            <p:cNvGrpSpPr/>
            <p:nvPr/>
          </p:nvGrpSpPr>
          <p:grpSpPr>
            <a:xfrm>
              <a:off x="7574040" y="5567400"/>
              <a:ext cx="913320" cy="239760"/>
              <a:chOff x="7574040" y="5567400"/>
              <a:chExt cx="913320" cy="239760"/>
            </a:xfrm>
          </p:grpSpPr>
          <p:sp>
            <p:nvSpPr>
              <p:cNvPr id="1273" name=""/>
              <p:cNvSpPr/>
              <p:nvPr/>
            </p:nvSpPr>
            <p:spPr>
              <a:xfrm>
                <a:off x="7574040" y="5802480"/>
                <a:ext cx="91332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4" name=""/>
              <p:cNvSpPr/>
              <p:nvPr/>
            </p:nvSpPr>
            <p:spPr>
              <a:xfrm>
                <a:off x="7574040" y="556740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5" name=""/>
              <p:cNvSpPr/>
              <p:nvPr/>
            </p:nvSpPr>
            <p:spPr>
              <a:xfrm>
                <a:off x="8472960" y="556740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6" name=""/>
              <p:cNvSpPr/>
              <p:nvPr/>
            </p:nvSpPr>
            <p:spPr>
              <a:xfrm>
                <a:off x="7579080" y="556740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7" name=""/>
              <p:cNvSpPr/>
              <p:nvPr/>
            </p:nvSpPr>
            <p:spPr>
              <a:xfrm>
                <a:off x="8467560" y="556740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8" name=""/>
              <p:cNvSpPr/>
              <p:nvPr/>
            </p:nvSpPr>
            <p:spPr>
              <a:xfrm>
                <a:off x="7586280" y="556740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79" name=""/>
              <p:cNvSpPr/>
              <p:nvPr/>
            </p:nvSpPr>
            <p:spPr>
              <a:xfrm>
                <a:off x="7586280" y="579600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0" name=""/>
              <p:cNvSpPr/>
              <p:nvPr/>
            </p:nvSpPr>
            <p:spPr>
              <a:xfrm>
                <a:off x="7586280" y="557388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1" name=""/>
              <p:cNvSpPr/>
              <p:nvPr/>
            </p:nvSpPr>
            <p:spPr>
              <a:xfrm>
                <a:off x="8454960" y="557388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2" name=""/>
              <p:cNvSpPr/>
              <p:nvPr/>
            </p:nvSpPr>
            <p:spPr>
              <a:xfrm>
                <a:off x="7598880" y="557388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3" name=""/>
              <p:cNvSpPr/>
              <p:nvPr/>
            </p:nvSpPr>
            <p:spPr>
              <a:xfrm>
                <a:off x="8448120" y="557388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4" name=""/>
              <p:cNvSpPr/>
              <p:nvPr/>
            </p:nvSpPr>
            <p:spPr>
              <a:xfrm>
                <a:off x="7605720" y="557388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5" name=""/>
              <p:cNvSpPr/>
              <p:nvPr/>
            </p:nvSpPr>
            <p:spPr>
              <a:xfrm>
                <a:off x="7605720" y="579132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6" name=""/>
              <p:cNvSpPr/>
              <p:nvPr/>
            </p:nvSpPr>
            <p:spPr>
              <a:xfrm>
                <a:off x="7605720" y="557856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7" name=""/>
              <p:cNvSpPr/>
              <p:nvPr/>
            </p:nvSpPr>
            <p:spPr>
              <a:xfrm>
                <a:off x="8435880" y="557856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8" name=""/>
              <p:cNvSpPr/>
              <p:nvPr/>
            </p:nvSpPr>
            <p:spPr>
              <a:xfrm>
                <a:off x="7618320" y="557856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89" name=""/>
              <p:cNvSpPr/>
              <p:nvPr/>
            </p:nvSpPr>
            <p:spPr>
              <a:xfrm>
                <a:off x="8428320" y="557856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0" name=""/>
              <p:cNvSpPr/>
              <p:nvPr/>
            </p:nvSpPr>
            <p:spPr>
              <a:xfrm>
                <a:off x="7625520" y="5578560"/>
                <a:ext cx="80244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1" name=""/>
              <p:cNvSpPr/>
              <p:nvPr/>
            </p:nvSpPr>
            <p:spPr>
              <a:xfrm>
                <a:off x="7625520" y="578484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2" name=""/>
              <p:cNvSpPr/>
              <p:nvPr/>
            </p:nvSpPr>
            <p:spPr>
              <a:xfrm>
                <a:off x="7625520" y="558468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3" name=""/>
              <p:cNvSpPr/>
              <p:nvPr/>
            </p:nvSpPr>
            <p:spPr>
              <a:xfrm>
                <a:off x="8415720" y="558468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4" name=""/>
              <p:cNvSpPr/>
              <p:nvPr/>
            </p:nvSpPr>
            <p:spPr>
              <a:xfrm>
                <a:off x="7638120" y="558468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5" name=""/>
              <p:cNvSpPr/>
              <p:nvPr/>
            </p:nvSpPr>
            <p:spPr>
              <a:xfrm>
                <a:off x="8408880" y="5584680"/>
                <a:ext cx="68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6" name=""/>
              <p:cNvSpPr/>
              <p:nvPr/>
            </p:nvSpPr>
            <p:spPr>
              <a:xfrm>
                <a:off x="7643520" y="5584680"/>
                <a:ext cx="140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7" name=""/>
              <p:cNvSpPr/>
              <p:nvPr/>
            </p:nvSpPr>
            <p:spPr>
              <a:xfrm>
                <a:off x="8396280" y="558468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8" name=""/>
              <p:cNvSpPr/>
              <p:nvPr/>
            </p:nvSpPr>
            <p:spPr>
              <a:xfrm>
                <a:off x="7657560" y="558468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99" name=""/>
              <p:cNvSpPr/>
              <p:nvPr/>
            </p:nvSpPr>
            <p:spPr>
              <a:xfrm>
                <a:off x="7657560" y="577836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0" name=""/>
              <p:cNvSpPr/>
              <p:nvPr/>
            </p:nvSpPr>
            <p:spPr>
              <a:xfrm>
                <a:off x="7657560" y="558972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1" name=""/>
              <p:cNvSpPr/>
              <p:nvPr/>
            </p:nvSpPr>
            <p:spPr>
              <a:xfrm>
                <a:off x="8391240" y="558972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2" name=""/>
              <p:cNvSpPr/>
              <p:nvPr/>
            </p:nvSpPr>
            <p:spPr>
              <a:xfrm>
                <a:off x="7662960" y="558972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3" name=""/>
              <p:cNvSpPr/>
              <p:nvPr/>
            </p:nvSpPr>
            <p:spPr>
              <a:xfrm>
                <a:off x="8376480" y="558972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4" name=""/>
              <p:cNvSpPr/>
              <p:nvPr/>
            </p:nvSpPr>
            <p:spPr>
              <a:xfrm>
                <a:off x="7675560" y="55897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5" name=""/>
              <p:cNvSpPr/>
              <p:nvPr/>
            </p:nvSpPr>
            <p:spPr>
              <a:xfrm>
                <a:off x="7675560" y="5773680"/>
                <a:ext cx="70092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6" name=""/>
              <p:cNvSpPr/>
              <p:nvPr/>
            </p:nvSpPr>
            <p:spPr>
              <a:xfrm>
                <a:off x="7675560" y="559584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7" name=""/>
              <p:cNvSpPr/>
              <p:nvPr/>
            </p:nvSpPr>
            <p:spPr>
              <a:xfrm>
                <a:off x="8371440" y="559584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8" name=""/>
              <p:cNvSpPr/>
              <p:nvPr/>
            </p:nvSpPr>
            <p:spPr>
              <a:xfrm>
                <a:off x="7682760" y="55958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09" name=""/>
              <p:cNvSpPr/>
              <p:nvPr/>
            </p:nvSpPr>
            <p:spPr>
              <a:xfrm>
                <a:off x="8358840" y="55958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0" name=""/>
              <p:cNvSpPr/>
              <p:nvPr/>
            </p:nvSpPr>
            <p:spPr>
              <a:xfrm>
                <a:off x="7695360" y="5595840"/>
                <a:ext cx="66348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1" name=""/>
              <p:cNvSpPr/>
              <p:nvPr/>
            </p:nvSpPr>
            <p:spPr>
              <a:xfrm>
                <a:off x="7695360" y="576756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2" name=""/>
              <p:cNvSpPr/>
              <p:nvPr/>
            </p:nvSpPr>
            <p:spPr>
              <a:xfrm>
                <a:off x="7695360" y="560232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3" name=""/>
              <p:cNvSpPr/>
              <p:nvPr/>
            </p:nvSpPr>
            <p:spPr>
              <a:xfrm>
                <a:off x="8352000" y="560232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4" name=""/>
              <p:cNvSpPr/>
              <p:nvPr/>
            </p:nvSpPr>
            <p:spPr>
              <a:xfrm>
                <a:off x="7702200" y="560232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5" name=""/>
              <p:cNvSpPr/>
              <p:nvPr/>
            </p:nvSpPr>
            <p:spPr>
              <a:xfrm>
                <a:off x="8339400" y="560232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6" name=""/>
              <p:cNvSpPr/>
              <p:nvPr/>
            </p:nvSpPr>
            <p:spPr>
              <a:xfrm>
                <a:off x="7714800" y="560232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7" name=""/>
              <p:cNvSpPr/>
              <p:nvPr/>
            </p:nvSpPr>
            <p:spPr>
              <a:xfrm>
                <a:off x="8332200" y="560232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8" name=""/>
              <p:cNvSpPr/>
              <p:nvPr/>
            </p:nvSpPr>
            <p:spPr>
              <a:xfrm>
                <a:off x="7722000" y="560232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19" name=""/>
              <p:cNvSpPr/>
              <p:nvPr/>
            </p:nvSpPr>
            <p:spPr>
              <a:xfrm>
                <a:off x="7722000" y="5762520"/>
                <a:ext cx="60984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0" name=""/>
              <p:cNvSpPr/>
              <p:nvPr/>
            </p:nvSpPr>
            <p:spPr>
              <a:xfrm>
                <a:off x="7722000" y="560700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" name=""/>
              <p:cNvSpPr/>
              <p:nvPr/>
            </p:nvSpPr>
            <p:spPr>
              <a:xfrm>
                <a:off x="8319600" y="560700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" name=""/>
              <p:cNvSpPr/>
              <p:nvPr/>
            </p:nvSpPr>
            <p:spPr>
              <a:xfrm>
                <a:off x="7734600" y="560700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3" name=""/>
              <p:cNvSpPr/>
              <p:nvPr/>
            </p:nvSpPr>
            <p:spPr>
              <a:xfrm>
                <a:off x="8312760" y="560700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4" name=""/>
              <p:cNvSpPr/>
              <p:nvPr/>
            </p:nvSpPr>
            <p:spPr>
              <a:xfrm>
                <a:off x="7741440" y="560700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5" name=""/>
              <p:cNvSpPr/>
              <p:nvPr/>
            </p:nvSpPr>
            <p:spPr>
              <a:xfrm>
                <a:off x="7741440" y="5756400"/>
                <a:ext cx="5713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6" name=""/>
              <p:cNvSpPr/>
              <p:nvPr/>
            </p:nvSpPr>
            <p:spPr>
              <a:xfrm>
                <a:off x="7741440" y="561348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7" name=""/>
              <p:cNvSpPr/>
              <p:nvPr/>
            </p:nvSpPr>
            <p:spPr>
              <a:xfrm>
                <a:off x="8300160" y="561348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8" name=""/>
              <p:cNvSpPr/>
              <p:nvPr/>
            </p:nvSpPr>
            <p:spPr>
              <a:xfrm>
                <a:off x="7754040" y="561348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9" name=""/>
              <p:cNvSpPr/>
              <p:nvPr/>
            </p:nvSpPr>
            <p:spPr>
              <a:xfrm>
                <a:off x="8294400" y="561348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0" name=""/>
              <p:cNvSpPr/>
              <p:nvPr/>
            </p:nvSpPr>
            <p:spPr>
              <a:xfrm>
                <a:off x="7759440" y="561348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1" name=""/>
              <p:cNvSpPr/>
              <p:nvPr/>
            </p:nvSpPr>
            <p:spPr>
              <a:xfrm>
                <a:off x="7759440" y="574992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2" name=""/>
              <p:cNvSpPr/>
              <p:nvPr/>
            </p:nvSpPr>
            <p:spPr>
              <a:xfrm>
                <a:off x="7759440" y="561816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3" name=""/>
              <p:cNvSpPr/>
              <p:nvPr/>
            </p:nvSpPr>
            <p:spPr>
              <a:xfrm>
                <a:off x="8280360" y="561816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4" name=""/>
              <p:cNvSpPr/>
              <p:nvPr/>
            </p:nvSpPr>
            <p:spPr>
              <a:xfrm>
                <a:off x="7773840" y="561816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5" name=""/>
              <p:cNvSpPr/>
              <p:nvPr/>
            </p:nvSpPr>
            <p:spPr>
              <a:xfrm>
                <a:off x="8274960" y="561816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6" name=""/>
              <p:cNvSpPr/>
              <p:nvPr/>
            </p:nvSpPr>
            <p:spPr>
              <a:xfrm>
                <a:off x="7778880" y="561816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7" name=""/>
              <p:cNvSpPr/>
              <p:nvPr/>
            </p:nvSpPr>
            <p:spPr>
              <a:xfrm>
                <a:off x="7778880" y="574524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8" name=""/>
              <p:cNvSpPr/>
              <p:nvPr/>
            </p:nvSpPr>
            <p:spPr>
              <a:xfrm>
                <a:off x="7778880" y="562464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39" name=""/>
              <p:cNvSpPr/>
              <p:nvPr/>
            </p:nvSpPr>
            <p:spPr>
              <a:xfrm>
                <a:off x="8262360" y="562464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0" name=""/>
              <p:cNvSpPr/>
              <p:nvPr/>
            </p:nvSpPr>
            <p:spPr>
              <a:xfrm>
                <a:off x="7791480" y="562464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1" name=""/>
              <p:cNvSpPr/>
              <p:nvPr/>
            </p:nvSpPr>
            <p:spPr>
              <a:xfrm>
                <a:off x="8255160" y="562464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2" name=""/>
              <p:cNvSpPr/>
              <p:nvPr/>
            </p:nvSpPr>
            <p:spPr>
              <a:xfrm>
                <a:off x="7798680" y="562464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3" name=""/>
              <p:cNvSpPr/>
              <p:nvPr/>
            </p:nvSpPr>
            <p:spPr>
              <a:xfrm>
                <a:off x="8248320" y="562464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4" name=""/>
              <p:cNvSpPr/>
              <p:nvPr/>
            </p:nvSpPr>
            <p:spPr>
              <a:xfrm>
                <a:off x="7805880" y="5624640"/>
                <a:ext cx="4424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5" name=""/>
              <p:cNvSpPr/>
              <p:nvPr/>
            </p:nvSpPr>
            <p:spPr>
              <a:xfrm>
                <a:off x="7805880" y="573876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6" name=""/>
              <p:cNvSpPr/>
              <p:nvPr/>
            </p:nvSpPr>
            <p:spPr>
              <a:xfrm>
                <a:off x="7805880" y="56307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7" name=""/>
              <p:cNvSpPr/>
              <p:nvPr/>
            </p:nvSpPr>
            <p:spPr>
              <a:xfrm>
                <a:off x="8235720" y="56307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8" name=""/>
              <p:cNvSpPr/>
              <p:nvPr/>
            </p:nvSpPr>
            <p:spPr>
              <a:xfrm>
                <a:off x="7818120" y="5630760"/>
                <a:ext cx="50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49" name=""/>
              <p:cNvSpPr/>
              <p:nvPr/>
            </p:nvSpPr>
            <p:spPr>
              <a:xfrm>
                <a:off x="8228520" y="56307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0" name=""/>
              <p:cNvSpPr/>
              <p:nvPr/>
            </p:nvSpPr>
            <p:spPr>
              <a:xfrm>
                <a:off x="7823520" y="5630760"/>
                <a:ext cx="40500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1" name=""/>
              <p:cNvSpPr/>
              <p:nvPr/>
            </p:nvSpPr>
            <p:spPr>
              <a:xfrm>
                <a:off x="7823520" y="573408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2" name=""/>
              <p:cNvSpPr/>
              <p:nvPr/>
            </p:nvSpPr>
            <p:spPr>
              <a:xfrm>
                <a:off x="7823520" y="563580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3" name=""/>
              <p:cNvSpPr/>
              <p:nvPr/>
            </p:nvSpPr>
            <p:spPr>
              <a:xfrm>
                <a:off x="8215920" y="563580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4" name=""/>
              <p:cNvSpPr/>
              <p:nvPr/>
            </p:nvSpPr>
            <p:spPr>
              <a:xfrm>
                <a:off x="7837920" y="563580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5" name=""/>
              <p:cNvSpPr/>
              <p:nvPr/>
            </p:nvSpPr>
            <p:spPr>
              <a:xfrm>
                <a:off x="8210880" y="563580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6" name=""/>
              <p:cNvSpPr/>
              <p:nvPr/>
            </p:nvSpPr>
            <p:spPr>
              <a:xfrm>
                <a:off x="7843320" y="563580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7" name=""/>
              <p:cNvSpPr/>
              <p:nvPr/>
            </p:nvSpPr>
            <p:spPr>
              <a:xfrm>
                <a:off x="7843320" y="572760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8" name=""/>
              <p:cNvSpPr/>
              <p:nvPr/>
            </p:nvSpPr>
            <p:spPr>
              <a:xfrm>
                <a:off x="7843320" y="564192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9" name=""/>
              <p:cNvSpPr/>
              <p:nvPr/>
            </p:nvSpPr>
            <p:spPr>
              <a:xfrm>
                <a:off x="8196480" y="564192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0" name=""/>
              <p:cNvSpPr/>
              <p:nvPr/>
            </p:nvSpPr>
            <p:spPr>
              <a:xfrm>
                <a:off x="7855920" y="564192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1" name=""/>
              <p:cNvSpPr/>
              <p:nvPr/>
            </p:nvSpPr>
            <p:spPr>
              <a:xfrm>
                <a:off x="8191440" y="564192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2" name=""/>
              <p:cNvSpPr/>
              <p:nvPr/>
            </p:nvSpPr>
            <p:spPr>
              <a:xfrm>
                <a:off x="7862760" y="56419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3" name=""/>
              <p:cNvSpPr/>
              <p:nvPr/>
            </p:nvSpPr>
            <p:spPr>
              <a:xfrm>
                <a:off x="8178840" y="56419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4" name=""/>
              <p:cNvSpPr/>
              <p:nvPr/>
            </p:nvSpPr>
            <p:spPr>
              <a:xfrm>
                <a:off x="7875360" y="564192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5" name=""/>
              <p:cNvSpPr/>
              <p:nvPr/>
            </p:nvSpPr>
            <p:spPr>
              <a:xfrm>
                <a:off x="7875360" y="572148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6" name=""/>
              <p:cNvSpPr/>
              <p:nvPr/>
            </p:nvSpPr>
            <p:spPr>
              <a:xfrm>
                <a:off x="7875360" y="564660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7" name=""/>
              <p:cNvSpPr/>
              <p:nvPr/>
            </p:nvSpPr>
            <p:spPr>
              <a:xfrm>
                <a:off x="8171640" y="564660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8" name=""/>
              <p:cNvSpPr/>
              <p:nvPr/>
            </p:nvSpPr>
            <p:spPr>
              <a:xfrm>
                <a:off x="7882560" y="564660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69" name=""/>
              <p:cNvSpPr/>
              <p:nvPr/>
            </p:nvSpPr>
            <p:spPr>
              <a:xfrm>
                <a:off x="8159040" y="564660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0" name=""/>
              <p:cNvSpPr/>
              <p:nvPr/>
            </p:nvSpPr>
            <p:spPr>
              <a:xfrm>
                <a:off x="7895160" y="564660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" name=""/>
              <p:cNvSpPr/>
              <p:nvPr/>
            </p:nvSpPr>
            <p:spPr>
              <a:xfrm>
                <a:off x="7895160" y="5716440"/>
                <a:ext cx="26352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" name=""/>
              <p:cNvSpPr/>
              <p:nvPr/>
            </p:nvSpPr>
            <p:spPr>
              <a:xfrm>
                <a:off x="7895160" y="565308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" name=""/>
              <p:cNvSpPr/>
              <p:nvPr/>
            </p:nvSpPr>
            <p:spPr>
              <a:xfrm>
                <a:off x="8152200" y="565308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" name=""/>
              <p:cNvSpPr/>
              <p:nvPr/>
            </p:nvSpPr>
            <p:spPr>
              <a:xfrm>
                <a:off x="7902000" y="56530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" name=""/>
              <p:cNvSpPr/>
              <p:nvPr/>
            </p:nvSpPr>
            <p:spPr>
              <a:xfrm>
                <a:off x="8139600" y="56530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" name=""/>
              <p:cNvSpPr/>
              <p:nvPr/>
            </p:nvSpPr>
            <p:spPr>
              <a:xfrm>
                <a:off x="7914600" y="565308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" name=""/>
              <p:cNvSpPr/>
              <p:nvPr/>
            </p:nvSpPr>
            <p:spPr>
              <a:xfrm>
                <a:off x="7914600" y="57103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" name=""/>
              <p:cNvSpPr/>
              <p:nvPr/>
            </p:nvSpPr>
            <p:spPr>
              <a:xfrm>
                <a:off x="7914600" y="565956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" name=""/>
              <p:cNvSpPr/>
              <p:nvPr/>
            </p:nvSpPr>
            <p:spPr>
              <a:xfrm>
                <a:off x="8132400" y="565956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" name=""/>
              <p:cNvSpPr/>
              <p:nvPr/>
            </p:nvSpPr>
            <p:spPr>
              <a:xfrm>
                <a:off x="7919640" y="565956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" name=""/>
              <p:cNvSpPr/>
              <p:nvPr/>
            </p:nvSpPr>
            <p:spPr>
              <a:xfrm>
                <a:off x="8119800" y="565956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" name=""/>
              <p:cNvSpPr/>
              <p:nvPr/>
            </p:nvSpPr>
            <p:spPr>
              <a:xfrm>
                <a:off x="7934400" y="565956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" name=""/>
              <p:cNvSpPr/>
              <p:nvPr/>
            </p:nvSpPr>
            <p:spPr>
              <a:xfrm>
                <a:off x="7934400" y="570564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" name=""/>
              <p:cNvSpPr/>
              <p:nvPr/>
            </p:nvSpPr>
            <p:spPr>
              <a:xfrm>
                <a:off x="7934400" y="566424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" name=""/>
              <p:cNvSpPr/>
              <p:nvPr/>
            </p:nvSpPr>
            <p:spPr>
              <a:xfrm>
                <a:off x="8114400" y="566424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" name=""/>
              <p:cNvSpPr/>
              <p:nvPr/>
            </p:nvSpPr>
            <p:spPr>
              <a:xfrm>
                <a:off x="7939800" y="566424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" name=""/>
              <p:cNvSpPr/>
              <p:nvPr/>
            </p:nvSpPr>
            <p:spPr>
              <a:xfrm>
                <a:off x="8100360" y="566424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" name=""/>
              <p:cNvSpPr/>
              <p:nvPr/>
            </p:nvSpPr>
            <p:spPr>
              <a:xfrm>
                <a:off x="7952040" y="566424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" name=""/>
              <p:cNvSpPr/>
              <p:nvPr/>
            </p:nvSpPr>
            <p:spPr>
              <a:xfrm>
                <a:off x="8094960" y="566424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" name=""/>
              <p:cNvSpPr/>
              <p:nvPr/>
            </p:nvSpPr>
            <p:spPr>
              <a:xfrm>
                <a:off x="7958880" y="566424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" name=""/>
              <p:cNvSpPr/>
              <p:nvPr/>
            </p:nvSpPr>
            <p:spPr>
              <a:xfrm>
                <a:off x="7958880" y="569916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" name=""/>
              <p:cNvSpPr/>
              <p:nvPr/>
            </p:nvSpPr>
            <p:spPr>
              <a:xfrm>
                <a:off x="7958880" y="567072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" name=""/>
              <p:cNvSpPr/>
              <p:nvPr/>
            </p:nvSpPr>
            <p:spPr>
              <a:xfrm>
                <a:off x="8082360" y="567072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" name=""/>
              <p:cNvSpPr/>
              <p:nvPr/>
            </p:nvSpPr>
            <p:spPr>
              <a:xfrm>
                <a:off x="7971480" y="567072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" name=""/>
              <p:cNvSpPr/>
              <p:nvPr/>
            </p:nvSpPr>
            <p:spPr>
              <a:xfrm>
                <a:off x="8075160" y="567072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" name=""/>
              <p:cNvSpPr/>
              <p:nvPr/>
            </p:nvSpPr>
            <p:spPr>
              <a:xfrm>
                <a:off x="7979040" y="567072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" name=""/>
              <p:cNvSpPr/>
              <p:nvPr/>
            </p:nvSpPr>
            <p:spPr>
              <a:xfrm>
                <a:off x="7979040" y="569268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" name=""/>
              <p:cNvSpPr/>
              <p:nvPr/>
            </p:nvSpPr>
            <p:spPr>
              <a:xfrm>
                <a:off x="7979040" y="5676840"/>
                <a:ext cx="12240" cy="158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" name=""/>
              <p:cNvSpPr/>
              <p:nvPr/>
            </p:nvSpPr>
            <p:spPr>
              <a:xfrm>
                <a:off x="8062560" y="5676840"/>
                <a:ext cx="12240" cy="158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" name=""/>
              <p:cNvSpPr/>
              <p:nvPr/>
            </p:nvSpPr>
            <p:spPr>
              <a:xfrm>
                <a:off x="7991280" y="5676840"/>
                <a:ext cx="6840" cy="158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" name=""/>
              <p:cNvSpPr/>
              <p:nvPr/>
            </p:nvSpPr>
            <p:spPr>
              <a:xfrm>
                <a:off x="8055720" y="5676840"/>
                <a:ext cx="6840" cy="158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" name=""/>
              <p:cNvSpPr/>
              <p:nvPr/>
            </p:nvSpPr>
            <p:spPr>
              <a:xfrm>
                <a:off x="7998480" y="567684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" name=""/>
              <p:cNvSpPr/>
              <p:nvPr/>
            </p:nvSpPr>
            <p:spPr>
              <a:xfrm>
                <a:off x="7998480" y="568800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" name=""/>
              <p:cNvSpPr/>
              <p:nvPr/>
            </p:nvSpPr>
            <p:spPr>
              <a:xfrm>
                <a:off x="7998480" y="568152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" name=""/>
              <p:cNvSpPr/>
              <p:nvPr/>
            </p:nvSpPr>
            <p:spPr>
              <a:xfrm>
                <a:off x="8043120" y="568152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" name=""/>
              <p:cNvSpPr/>
              <p:nvPr/>
            </p:nvSpPr>
            <p:spPr>
              <a:xfrm>
                <a:off x="8010720" y="568152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" name=""/>
              <p:cNvSpPr/>
              <p:nvPr/>
            </p:nvSpPr>
            <p:spPr>
              <a:xfrm>
                <a:off x="8035920" y="568152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" name=""/>
              <p:cNvSpPr/>
              <p:nvPr/>
            </p:nvSpPr>
            <p:spPr>
              <a:xfrm>
                <a:off x="8018280" y="5681520"/>
                <a:ext cx="1764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409" name=""/>
            <p:cNvSpPr/>
            <p:nvPr/>
          </p:nvSpPr>
          <p:spPr>
            <a:xfrm>
              <a:off x="7574040" y="556740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7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79"/>
                  </a:lnTo>
                  <a:lnTo>
                    <a:pt x="508" y="72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10" name=""/>
          <p:cNvSpPr/>
          <p:nvPr/>
        </p:nvSpPr>
        <p:spPr>
          <a:xfrm>
            <a:off x="7805880" y="5589720"/>
            <a:ext cx="44280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1" name=""/>
          <p:cNvSpPr/>
          <p:nvPr/>
        </p:nvSpPr>
        <p:spPr>
          <a:xfrm>
            <a:off x="7920000" y="562284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12" name=""/>
          <p:cNvGrpSpPr/>
          <p:nvPr/>
        </p:nvGrpSpPr>
        <p:grpSpPr>
          <a:xfrm>
            <a:off x="7574040" y="4618080"/>
            <a:ext cx="918720" cy="250920"/>
            <a:chOff x="7574040" y="4618080"/>
            <a:chExt cx="918720" cy="250920"/>
          </a:xfrm>
        </p:grpSpPr>
        <p:sp>
          <p:nvSpPr>
            <p:cNvPr id="1413" name=""/>
            <p:cNvSpPr/>
            <p:nvPr/>
          </p:nvSpPr>
          <p:spPr>
            <a:xfrm>
              <a:off x="7586280" y="463392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08"/>
                  </a:moveTo>
                  <a:lnTo>
                    <a:pt x="83" y="116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5"/>
                  </a:lnTo>
                  <a:lnTo>
                    <a:pt x="155" y="145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5"/>
                  </a:lnTo>
                  <a:lnTo>
                    <a:pt x="216" y="145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1" y="141"/>
                  </a:lnTo>
                  <a:lnTo>
                    <a:pt x="296" y="145"/>
                  </a:lnTo>
                  <a:lnTo>
                    <a:pt x="310" y="145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5"/>
                  </a:lnTo>
                  <a:lnTo>
                    <a:pt x="368" y="145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0"/>
                  </a:lnTo>
                  <a:lnTo>
                    <a:pt x="418" y="123"/>
                  </a:lnTo>
                  <a:lnTo>
                    <a:pt x="425" y="116"/>
                  </a:lnTo>
                  <a:lnTo>
                    <a:pt x="436" y="108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79" y="105"/>
                  </a:lnTo>
                  <a:lnTo>
                    <a:pt x="487" y="101"/>
                  </a:lnTo>
                  <a:lnTo>
                    <a:pt x="494" y="98"/>
                  </a:lnTo>
                  <a:lnTo>
                    <a:pt x="501" y="94"/>
                  </a:lnTo>
                  <a:lnTo>
                    <a:pt x="505" y="87"/>
                  </a:lnTo>
                  <a:lnTo>
                    <a:pt x="508" y="80"/>
                  </a:lnTo>
                  <a:lnTo>
                    <a:pt x="508" y="72"/>
                  </a:lnTo>
                  <a:lnTo>
                    <a:pt x="508" y="65"/>
                  </a:lnTo>
                  <a:lnTo>
                    <a:pt x="505" y="62"/>
                  </a:lnTo>
                  <a:lnTo>
                    <a:pt x="501" y="54"/>
                  </a:lnTo>
                  <a:lnTo>
                    <a:pt x="494" y="47"/>
                  </a:lnTo>
                  <a:lnTo>
                    <a:pt x="487" y="44"/>
                  </a:lnTo>
                  <a:lnTo>
                    <a:pt x="479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3" y="36"/>
                  </a:lnTo>
                  <a:lnTo>
                    <a:pt x="436" y="36"/>
                  </a:lnTo>
                  <a:lnTo>
                    <a:pt x="425" y="29"/>
                  </a:lnTo>
                  <a:lnTo>
                    <a:pt x="418" y="22"/>
                  </a:lnTo>
                  <a:lnTo>
                    <a:pt x="407" y="15"/>
                  </a:lnTo>
                  <a:lnTo>
                    <a:pt x="393" y="11"/>
                  </a:lnTo>
                  <a:lnTo>
                    <a:pt x="382" y="8"/>
                  </a:lnTo>
                  <a:lnTo>
                    <a:pt x="368" y="4"/>
                  </a:lnTo>
                  <a:lnTo>
                    <a:pt x="353" y="0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1" y="4"/>
                  </a:lnTo>
                  <a:lnTo>
                    <a:pt x="267" y="11"/>
                  </a:lnTo>
                  <a:lnTo>
                    <a:pt x="256" y="15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6" y="4"/>
                  </a:lnTo>
                  <a:lnTo>
                    <a:pt x="202" y="0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8"/>
                  </a:lnTo>
                  <a:lnTo>
                    <a:pt x="115" y="11"/>
                  </a:lnTo>
                  <a:lnTo>
                    <a:pt x="105" y="15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2" y="40"/>
                  </a:lnTo>
                  <a:lnTo>
                    <a:pt x="22" y="44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80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8"/>
                  </a:lnTo>
                  <a:lnTo>
                    <a:pt x="22" y="101"/>
                  </a:lnTo>
                  <a:lnTo>
                    <a:pt x="32" y="105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414" name=""/>
            <p:cNvGrpSpPr/>
            <p:nvPr/>
          </p:nvGrpSpPr>
          <p:grpSpPr>
            <a:xfrm>
              <a:off x="7574040" y="4618080"/>
              <a:ext cx="913320" cy="239760"/>
              <a:chOff x="7574040" y="4618080"/>
              <a:chExt cx="913320" cy="239760"/>
            </a:xfrm>
          </p:grpSpPr>
          <p:sp>
            <p:nvSpPr>
              <p:cNvPr id="1415" name=""/>
              <p:cNvSpPr/>
              <p:nvPr/>
            </p:nvSpPr>
            <p:spPr>
              <a:xfrm>
                <a:off x="7574040" y="4851360"/>
                <a:ext cx="91332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" name=""/>
              <p:cNvSpPr/>
              <p:nvPr/>
            </p:nvSpPr>
            <p:spPr>
              <a:xfrm>
                <a:off x="7574040" y="4618080"/>
                <a:ext cx="504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" name=""/>
              <p:cNvSpPr/>
              <p:nvPr/>
            </p:nvSpPr>
            <p:spPr>
              <a:xfrm>
                <a:off x="8472960" y="4618080"/>
                <a:ext cx="1440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" name=""/>
              <p:cNvSpPr/>
              <p:nvPr/>
            </p:nvSpPr>
            <p:spPr>
              <a:xfrm>
                <a:off x="7579080" y="4618080"/>
                <a:ext cx="720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" name=""/>
              <p:cNvSpPr/>
              <p:nvPr/>
            </p:nvSpPr>
            <p:spPr>
              <a:xfrm>
                <a:off x="8467560" y="4618080"/>
                <a:ext cx="504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" name=""/>
              <p:cNvSpPr/>
              <p:nvPr/>
            </p:nvSpPr>
            <p:spPr>
              <a:xfrm>
                <a:off x="7586280" y="4618080"/>
                <a:ext cx="88092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" name=""/>
              <p:cNvSpPr/>
              <p:nvPr/>
            </p:nvSpPr>
            <p:spPr>
              <a:xfrm>
                <a:off x="7586280" y="4846680"/>
                <a:ext cx="88092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" name=""/>
              <p:cNvSpPr/>
              <p:nvPr/>
            </p:nvSpPr>
            <p:spPr>
              <a:xfrm>
                <a:off x="758628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" name=""/>
              <p:cNvSpPr/>
              <p:nvPr/>
            </p:nvSpPr>
            <p:spPr>
              <a:xfrm>
                <a:off x="845496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" name=""/>
              <p:cNvSpPr/>
              <p:nvPr/>
            </p:nvSpPr>
            <p:spPr>
              <a:xfrm>
                <a:off x="7598880" y="46227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" name=""/>
              <p:cNvSpPr/>
              <p:nvPr/>
            </p:nvSpPr>
            <p:spPr>
              <a:xfrm>
                <a:off x="8448120" y="46227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" name=""/>
              <p:cNvSpPr/>
              <p:nvPr/>
            </p:nvSpPr>
            <p:spPr>
              <a:xfrm>
                <a:off x="7605720" y="4622760"/>
                <a:ext cx="8424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" name=""/>
              <p:cNvSpPr/>
              <p:nvPr/>
            </p:nvSpPr>
            <p:spPr>
              <a:xfrm>
                <a:off x="7605720" y="4840200"/>
                <a:ext cx="8424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" name=""/>
              <p:cNvSpPr/>
              <p:nvPr/>
            </p:nvSpPr>
            <p:spPr>
              <a:xfrm>
                <a:off x="7605720" y="46292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" name=""/>
              <p:cNvSpPr/>
              <p:nvPr/>
            </p:nvSpPr>
            <p:spPr>
              <a:xfrm>
                <a:off x="8435880" y="46292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" name=""/>
              <p:cNvSpPr/>
              <p:nvPr/>
            </p:nvSpPr>
            <p:spPr>
              <a:xfrm>
                <a:off x="7618320" y="4629240"/>
                <a:ext cx="720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" name=""/>
              <p:cNvSpPr/>
              <p:nvPr/>
            </p:nvSpPr>
            <p:spPr>
              <a:xfrm>
                <a:off x="8428320" y="4629240"/>
                <a:ext cx="720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" name=""/>
              <p:cNvSpPr/>
              <p:nvPr/>
            </p:nvSpPr>
            <p:spPr>
              <a:xfrm>
                <a:off x="7625520" y="4629240"/>
                <a:ext cx="80244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" name=""/>
              <p:cNvSpPr/>
              <p:nvPr/>
            </p:nvSpPr>
            <p:spPr>
              <a:xfrm>
                <a:off x="7625520" y="4835520"/>
                <a:ext cx="80244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" name=""/>
              <p:cNvSpPr/>
              <p:nvPr/>
            </p:nvSpPr>
            <p:spPr>
              <a:xfrm>
                <a:off x="7625520" y="4633920"/>
                <a:ext cx="12240" cy="2016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" name=""/>
              <p:cNvSpPr/>
              <p:nvPr/>
            </p:nvSpPr>
            <p:spPr>
              <a:xfrm>
                <a:off x="8415720" y="4633920"/>
                <a:ext cx="12240" cy="2016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" name=""/>
              <p:cNvSpPr/>
              <p:nvPr/>
            </p:nvSpPr>
            <p:spPr>
              <a:xfrm>
                <a:off x="7638120" y="4633920"/>
                <a:ext cx="5040" cy="2016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" name=""/>
              <p:cNvSpPr/>
              <p:nvPr/>
            </p:nvSpPr>
            <p:spPr>
              <a:xfrm>
                <a:off x="8408880" y="4633920"/>
                <a:ext cx="6840" cy="2016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" name=""/>
              <p:cNvSpPr/>
              <p:nvPr/>
            </p:nvSpPr>
            <p:spPr>
              <a:xfrm>
                <a:off x="7643520" y="4633920"/>
                <a:ext cx="14040" cy="2016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" name=""/>
              <p:cNvSpPr/>
              <p:nvPr/>
            </p:nvSpPr>
            <p:spPr>
              <a:xfrm>
                <a:off x="8396280" y="4633920"/>
                <a:ext cx="12240" cy="2016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" name=""/>
              <p:cNvSpPr/>
              <p:nvPr/>
            </p:nvSpPr>
            <p:spPr>
              <a:xfrm>
                <a:off x="7657560" y="46339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" name=""/>
              <p:cNvSpPr/>
              <p:nvPr/>
            </p:nvSpPr>
            <p:spPr>
              <a:xfrm>
                <a:off x="7657560" y="482904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" name=""/>
              <p:cNvSpPr/>
              <p:nvPr/>
            </p:nvSpPr>
            <p:spPr>
              <a:xfrm>
                <a:off x="765756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" name=""/>
              <p:cNvSpPr/>
              <p:nvPr/>
            </p:nvSpPr>
            <p:spPr>
              <a:xfrm>
                <a:off x="839124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" name=""/>
              <p:cNvSpPr/>
              <p:nvPr/>
            </p:nvSpPr>
            <p:spPr>
              <a:xfrm>
                <a:off x="7662960" y="46404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" name=""/>
              <p:cNvSpPr/>
              <p:nvPr/>
            </p:nvSpPr>
            <p:spPr>
              <a:xfrm>
                <a:off x="8376480" y="464040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" name=""/>
              <p:cNvSpPr/>
              <p:nvPr/>
            </p:nvSpPr>
            <p:spPr>
              <a:xfrm>
                <a:off x="7675560" y="464040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" name=""/>
              <p:cNvSpPr/>
              <p:nvPr/>
            </p:nvSpPr>
            <p:spPr>
              <a:xfrm>
                <a:off x="7675560" y="48229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" name=""/>
              <p:cNvSpPr/>
              <p:nvPr/>
            </p:nvSpPr>
            <p:spPr>
              <a:xfrm>
                <a:off x="7675560" y="4646520"/>
                <a:ext cx="720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" name=""/>
              <p:cNvSpPr/>
              <p:nvPr/>
            </p:nvSpPr>
            <p:spPr>
              <a:xfrm>
                <a:off x="8371440" y="4646520"/>
                <a:ext cx="504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" name=""/>
              <p:cNvSpPr/>
              <p:nvPr/>
            </p:nvSpPr>
            <p:spPr>
              <a:xfrm>
                <a:off x="7682760" y="46465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" name=""/>
              <p:cNvSpPr/>
              <p:nvPr/>
            </p:nvSpPr>
            <p:spPr>
              <a:xfrm>
                <a:off x="8358840" y="46465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2" name=""/>
              <p:cNvSpPr/>
              <p:nvPr/>
            </p:nvSpPr>
            <p:spPr>
              <a:xfrm>
                <a:off x="7695360" y="4646520"/>
                <a:ext cx="663480" cy="5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3" name=""/>
              <p:cNvSpPr/>
              <p:nvPr/>
            </p:nvSpPr>
            <p:spPr>
              <a:xfrm>
                <a:off x="7695360" y="4818240"/>
                <a:ext cx="66348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4" name=""/>
              <p:cNvSpPr/>
              <p:nvPr/>
            </p:nvSpPr>
            <p:spPr>
              <a:xfrm>
                <a:off x="7695360" y="4651560"/>
                <a:ext cx="684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5" name=""/>
              <p:cNvSpPr/>
              <p:nvPr/>
            </p:nvSpPr>
            <p:spPr>
              <a:xfrm>
                <a:off x="8352000" y="4651560"/>
                <a:ext cx="684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6" name=""/>
              <p:cNvSpPr/>
              <p:nvPr/>
            </p:nvSpPr>
            <p:spPr>
              <a:xfrm>
                <a:off x="7702200" y="465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7" name=""/>
              <p:cNvSpPr/>
              <p:nvPr/>
            </p:nvSpPr>
            <p:spPr>
              <a:xfrm>
                <a:off x="8339400" y="465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8" name=""/>
              <p:cNvSpPr/>
              <p:nvPr/>
            </p:nvSpPr>
            <p:spPr>
              <a:xfrm>
                <a:off x="7714800" y="4651560"/>
                <a:ext cx="720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9" name=""/>
              <p:cNvSpPr/>
              <p:nvPr/>
            </p:nvSpPr>
            <p:spPr>
              <a:xfrm>
                <a:off x="8332200" y="4651560"/>
                <a:ext cx="720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0" name=""/>
              <p:cNvSpPr/>
              <p:nvPr/>
            </p:nvSpPr>
            <p:spPr>
              <a:xfrm>
                <a:off x="7722000" y="4651560"/>
                <a:ext cx="60984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1" name=""/>
              <p:cNvSpPr/>
              <p:nvPr/>
            </p:nvSpPr>
            <p:spPr>
              <a:xfrm>
                <a:off x="7722000" y="4811760"/>
                <a:ext cx="60984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2" name=""/>
              <p:cNvSpPr/>
              <p:nvPr/>
            </p:nvSpPr>
            <p:spPr>
              <a:xfrm>
                <a:off x="7722000" y="46576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3" name=""/>
              <p:cNvSpPr/>
              <p:nvPr/>
            </p:nvSpPr>
            <p:spPr>
              <a:xfrm>
                <a:off x="8319600" y="46576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4" name=""/>
              <p:cNvSpPr/>
              <p:nvPr/>
            </p:nvSpPr>
            <p:spPr>
              <a:xfrm>
                <a:off x="7734600" y="4657680"/>
                <a:ext cx="68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5" name=""/>
              <p:cNvSpPr/>
              <p:nvPr/>
            </p:nvSpPr>
            <p:spPr>
              <a:xfrm>
                <a:off x="8312760" y="4657680"/>
                <a:ext cx="68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6" name=""/>
              <p:cNvSpPr/>
              <p:nvPr/>
            </p:nvSpPr>
            <p:spPr>
              <a:xfrm>
                <a:off x="7741440" y="4657680"/>
                <a:ext cx="5713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7" name=""/>
              <p:cNvSpPr/>
              <p:nvPr/>
            </p:nvSpPr>
            <p:spPr>
              <a:xfrm>
                <a:off x="7741440" y="480528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8" name=""/>
              <p:cNvSpPr/>
              <p:nvPr/>
            </p:nvSpPr>
            <p:spPr>
              <a:xfrm>
                <a:off x="7741440" y="46623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69" name=""/>
              <p:cNvSpPr/>
              <p:nvPr/>
            </p:nvSpPr>
            <p:spPr>
              <a:xfrm>
                <a:off x="8300160" y="46623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0" name=""/>
              <p:cNvSpPr/>
              <p:nvPr/>
            </p:nvSpPr>
            <p:spPr>
              <a:xfrm>
                <a:off x="7754040" y="46623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1" name=""/>
              <p:cNvSpPr/>
              <p:nvPr/>
            </p:nvSpPr>
            <p:spPr>
              <a:xfrm>
                <a:off x="8294400" y="46623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2" name=""/>
              <p:cNvSpPr/>
              <p:nvPr/>
            </p:nvSpPr>
            <p:spPr>
              <a:xfrm>
                <a:off x="7759440" y="46623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3" name=""/>
              <p:cNvSpPr/>
              <p:nvPr/>
            </p:nvSpPr>
            <p:spPr>
              <a:xfrm>
                <a:off x="7759440" y="480060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4" name=""/>
              <p:cNvSpPr/>
              <p:nvPr/>
            </p:nvSpPr>
            <p:spPr>
              <a:xfrm>
                <a:off x="7759440" y="46688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5" name=""/>
              <p:cNvSpPr/>
              <p:nvPr/>
            </p:nvSpPr>
            <p:spPr>
              <a:xfrm>
                <a:off x="8280360" y="46688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6" name=""/>
              <p:cNvSpPr/>
              <p:nvPr/>
            </p:nvSpPr>
            <p:spPr>
              <a:xfrm>
                <a:off x="777384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7" name=""/>
              <p:cNvSpPr/>
              <p:nvPr/>
            </p:nvSpPr>
            <p:spPr>
              <a:xfrm>
                <a:off x="827496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8" name=""/>
              <p:cNvSpPr/>
              <p:nvPr/>
            </p:nvSpPr>
            <p:spPr>
              <a:xfrm>
                <a:off x="7778880" y="466884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79" name=""/>
              <p:cNvSpPr/>
              <p:nvPr/>
            </p:nvSpPr>
            <p:spPr>
              <a:xfrm>
                <a:off x="7778880" y="479412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0" name=""/>
              <p:cNvSpPr/>
              <p:nvPr/>
            </p:nvSpPr>
            <p:spPr>
              <a:xfrm>
                <a:off x="7778880" y="46753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1" name=""/>
              <p:cNvSpPr/>
              <p:nvPr/>
            </p:nvSpPr>
            <p:spPr>
              <a:xfrm>
                <a:off x="8262360" y="46753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2" name=""/>
              <p:cNvSpPr/>
              <p:nvPr/>
            </p:nvSpPr>
            <p:spPr>
              <a:xfrm>
                <a:off x="7791480" y="46753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3" name=""/>
              <p:cNvSpPr/>
              <p:nvPr/>
            </p:nvSpPr>
            <p:spPr>
              <a:xfrm>
                <a:off x="8255160" y="46753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4" name=""/>
              <p:cNvSpPr/>
              <p:nvPr/>
            </p:nvSpPr>
            <p:spPr>
              <a:xfrm>
                <a:off x="7798680" y="4675320"/>
                <a:ext cx="68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5" name=""/>
              <p:cNvSpPr/>
              <p:nvPr/>
            </p:nvSpPr>
            <p:spPr>
              <a:xfrm>
                <a:off x="8248320" y="4675320"/>
                <a:ext cx="68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6" name=""/>
              <p:cNvSpPr/>
              <p:nvPr/>
            </p:nvSpPr>
            <p:spPr>
              <a:xfrm>
                <a:off x="7805880" y="4675320"/>
                <a:ext cx="4424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7" name=""/>
              <p:cNvSpPr/>
              <p:nvPr/>
            </p:nvSpPr>
            <p:spPr>
              <a:xfrm>
                <a:off x="7805880" y="4789440"/>
                <a:ext cx="4424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8" name=""/>
              <p:cNvSpPr/>
              <p:nvPr/>
            </p:nvSpPr>
            <p:spPr>
              <a:xfrm>
                <a:off x="7805880" y="46800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89" name=""/>
              <p:cNvSpPr/>
              <p:nvPr/>
            </p:nvSpPr>
            <p:spPr>
              <a:xfrm>
                <a:off x="8235720" y="46800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0" name=""/>
              <p:cNvSpPr/>
              <p:nvPr/>
            </p:nvSpPr>
            <p:spPr>
              <a:xfrm>
                <a:off x="7818120" y="4680000"/>
                <a:ext cx="504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1" name=""/>
              <p:cNvSpPr/>
              <p:nvPr/>
            </p:nvSpPr>
            <p:spPr>
              <a:xfrm>
                <a:off x="8228520" y="46800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2" name=""/>
              <p:cNvSpPr/>
              <p:nvPr/>
            </p:nvSpPr>
            <p:spPr>
              <a:xfrm>
                <a:off x="7823520" y="4680000"/>
                <a:ext cx="40500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3" name=""/>
              <p:cNvSpPr/>
              <p:nvPr/>
            </p:nvSpPr>
            <p:spPr>
              <a:xfrm>
                <a:off x="7823520" y="478332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4" name=""/>
              <p:cNvSpPr/>
              <p:nvPr/>
            </p:nvSpPr>
            <p:spPr>
              <a:xfrm>
                <a:off x="7823520" y="4686480"/>
                <a:ext cx="1440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5" name=""/>
              <p:cNvSpPr/>
              <p:nvPr/>
            </p:nvSpPr>
            <p:spPr>
              <a:xfrm>
                <a:off x="8215920" y="468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6" name=""/>
              <p:cNvSpPr/>
              <p:nvPr/>
            </p:nvSpPr>
            <p:spPr>
              <a:xfrm>
                <a:off x="7837920" y="468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7" name=""/>
              <p:cNvSpPr/>
              <p:nvPr/>
            </p:nvSpPr>
            <p:spPr>
              <a:xfrm>
                <a:off x="8210880" y="468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8" name=""/>
              <p:cNvSpPr/>
              <p:nvPr/>
            </p:nvSpPr>
            <p:spPr>
              <a:xfrm>
                <a:off x="7843320" y="4686480"/>
                <a:ext cx="36720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99" name=""/>
              <p:cNvSpPr/>
              <p:nvPr/>
            </p:nvSpPr>
            <p:spPr>
              <a:xfrm>
                <a:off x="7843320" y="477684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0" name=""/>
              <p:cNvSpPr/>
              <p:nvPr/>
            </p:nvSpPr>
            <p:spPr>
              <a:xfrm>
                <a:off x="7843320" y="46911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1" name=""/>
              <p:cNvSpPr/>
              <p:nvPr/>
            </p:nvSpPr>
            <p:spPr>
              <a:xfrm>
                <a:off x="8196480" y="46911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2" name=""/>
              <p:cNvSpPr/>
              <p:nvPr/>
            </p:nvSpPr>
            <p:spPr>
              <a:xfrm>
                <a:off x="7855920" y="46911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3" name=""/>
              <p:cNvSpPr/>
              <p:nvPr/>
            </p:nvSpPr>
            <p:spPr>
              <a:xfrm>
                <a:off x="8191440" y="469116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4" name=""/>
              <p:cNvSpPr/>
              <p:nvPr/>
            </p:nvSpPr>
            <p:spPr>
              <a:xfrm>
                <a:off x="7862760" y="46911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5" name=""/>
              <p:cNvSpPr/>
              <p:nvPr/>
            </p:nvSpPr>
            <p:spPr>
              <a:xfrm>
                <a:off x="8178840" y="46911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6" name=""/>
              <p:cNvSpPr/>
              <p:nvPr/>
            </p:nvSpPr>
            <p:spPr>
              <a:xfrm>
                <a:off x="7875360" y="46911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7" name=""/>
              <p:cNvSpPr/>
              <p:nvPr/>
            </p:nvSpPr>
            <p:spPr>
              <a:xfrm>
                <a:off x="7875360" y="47721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8" name=""/>
              <p:cNvSpPr/>
              <p:nvPr/>
            </p:nvSpPr>
            <p:spPr>
              <a:xfrm>
                <a:off x="7875360" y="46972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09" name=""/>
              <p:cNvSpPr/>
              <p:nvPr/>
            </p:nvSpPr>
            <p:spPr>
              <a:xfrm>
                <a:off x="8171640" y="46972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0" name=""/>
              <p:cNvSpPr/>
              <p:nvPr/>
            </p:nvSpPr>
            <p:spPr>
              <a:xfrm>
                <a:off x="788256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1" name=""/>
              <p:cNvSpPr/>
              <p:nvPr/>
            </p:nvSpPr>
            <p:spPr>
              <a:xfrm>
                <a:off x="815904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2" name=""/>
              <p:cNvSpPr/>
              <p:nvPr/>
            </p:nvSpPr>
            <p:spPr>
              <a:xfrm>
                <a:off x="7895160" y="46972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3" name=""/>
              <p:cNvSpPr/>
              <p:nvPr/>
            </p:nvSpPr>
            <p:spPr>
              <a:xfrm>
                <a:off x="7895160" y="47656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4" name=""/>
              <p:cNvSpPr/>
              <p:nvPr/>
            </p:nvSpPr>
            <p:spPr>
              <a:xfrm>
                <a:off x="7895160" y="4703760"/>
                <a:ext cx="68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5" name=""/>
              <p:cNvSpPr/>
              <p:nvPr/>
            </p:nvSpPr>
            <p:spPr>
              <a:xfrm>
                <a:off x="8152200" y="4703760"/>
                <a:ext cx="68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6" name=""/>
              <p:cNvSpPr/>
              <p:nvPr/>
            </p:nvSpPr>
            <p:spPr>
              <a:xfrm>
                <a:off x="7902000" y="47037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7" name=""/>
              <p:cNvSpPr/>
              <p:nvPr/>
            </p:nvSpPr>
            <p:spPr>
              <a:xfrm>
                <a:off x="8139600" y="47037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8" name=""/>
              <p:cNvSpPr/>
              <p:nvPr/>
            </p:nvSpPr>
            <p:spPr>
              <a:xfrm>
                <a:off x="7914600" y="47037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19" name=""/>
              <p:cNvSpPr/>
              <p:nvPr/>
            </p:nvSpPr>
            <p:spPr>
              <a:xfrm>
                <a:off x="7914600" y="476100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0" name=""/>
              <p:cNvSpPr/>
              <p:nvPr/>
            </p:nvSpPr>
            <p:spPr>
              <a:xfrm>
                <a:off x="7914600" y="47084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1" name=""/>
              <p:cNvSpPr/>
              <p:nvPr/>
            </p:nvSpPr>
            <p:spPr>
              <a:xfrm>
                <a:off x="8132400" y="4708440"/>
                <a:ext cx="720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2" name=""/>
              <p:cNvSpPr/>
              <p:nvPr/>
            </p:nvSpPr>
            <p:spPr>
              <a:xfrm>
                <a:off x="7919640" y="4708440"/>
                <a:ext cx="1440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3" name=""/>
              <p:cNvSpPr/>
              <p:nvPr/>
            </p:nvSpPr>
            <p:spPr>
              <a:xfrm>
                <a:off x="8119800" y="47084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4" name=""/>
              <p:cNvSpPr/>
              <p:nvPr/>
            </p:nvSpPr>
            <p:spPr>
              <a:xfrm>
                <a:off x="7934400" y="4708440"/>
                <a:ext cx="18504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5" name=""/>
              <p:cNvSpPr/>
              <p:nvPr/>
            </p:nvSpPr>
            <p:spPr>
              <a:xfrm>
                <a:off x="7934400" y="4754520"/>
                <a:ext cx="18504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6" name=""/>
              <p:cNvSpPr/>
              <p:nvPr/>
            </p:nvSpPr>
            <p:spPr>
              <a:xfrm>
                <a:off x="7934400" y="4714920"/>
                <a:ext cx="50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7" name=""/>
              <p:cNvSpPr/>
              <p:nvPr/>
            </p:nvSpPr>
            <p:spPr>
              <a:xfrm>
                <a:off x="8114400" y="4714920"/>
                <a:ext cx="50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8" name=""/>
              <p:cNvSpPr/>
              <p:nvPr/>
            </p:nvSpPr>
            <p:spPr>
              <a:xfrm>
                <a:off x="7939800" y="47149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29" name=""/>
              <p:cNvSpPr/>
              <p:nvPr/>
            </p:nvSpPr>
            <p:spPr>
              <a:xfrm>
                <a:off x="8100360" y="4714920"/>
                <a:ext cx="140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0" name=""/>
              <p:cNvSpPr/>
              <p:nvPr/>
            </p:nvSpPr>
            <p:spPr>
              <a:xfrm>
                <a:off x="7952040" y="471492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1" name=""/>
              <p:cNvSpPr/>
              <p:nvPr/>
            </p:nvSpPr>
            <p:spPr>
              <a:xfrm>
                <a:off x="8094960" y="47149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2" name=""/>
              <p:cNvSpPr/>
              <p:nvPr/>
            </p:nvSpPr>
            <p:spPr>
              <a:xfrm>
                <a:off x="7958880" y="4714920"/>
                <a:ext cx="1357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3" name=""/>
              <p:cNvSpPr/>
              <p:nvPr/>
            </p:nvSpPr>
            <p:spPr>
              <a:xfrm>
                <a:off x="7958880" y="4748400"/>
                <a:ext cx="13572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4" name=""/>
              <p:cNvSpPr/>
              <p:nvPr/>
            </p:nvSpPr>
            <p:spPr>
              <a:xfrm>
                <a:off x="7958880" y="47196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5" name=""/>
              <p:cNvSpPr/>
              <p:nvPr/>
            </p:nvSpPr>
            <p:spPr>
              <a:xfrm>
                <a:off x="8082360" y="47196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6" name=""/>
              <p:cNvSpPr/>
              <p:nvPr/>
            </p:nvSpPr>
            <p:spPr>
              <a:xfrm>
                <a:off x="7971480" y="47196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7" name=""/>
              <p:cNvSpPr/>
              <p:nvPr/>
            </p:nvSpPr>
            <p:spPr>
              <a:xfrm>
                <a:off x="8075160" y="47196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8" name=""/>
              <p:cNvSpPr/>
              <p:nvPr/>
            </p:nvSpPr>
            <p:spPr>
              <a:xfrm>
                <a:off x="7979040" y="47196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39" name=""/>
              <p:cNvSpPr/>
              <p:nvPr/>
            </p:nvSpPr>
            <p:spPr>
              <a:xfrm>
                <a:off x="7979040" y="4743360"/>
                <a:ext cx="96120" cy="50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0" name=""/>
              <p:cNvSpPr/>
              <p:nvPr/>
            </p:nvSpPr>
            <p:spPr>
              <a:xfrm>
                <a:off x="797904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1" name=""/>
              <p:cNvSpPr/>
              <p:nvPr/>
            </p:nvSpPr>
            <p:spPr>
              <a:xfrm>
                <a:off x="806256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2" name=""/>
              <p:cNvSpPr/>
              <p:nvPr/>
            </p:nvSpPr>
            <p:spPr>
              <a:xfrm>
                <a:off x="7991280" y="47260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3" name=""/>
              <p:cNvSpPr/>
              <p:nvPr/>
            </p:nvSpPr>
            <p:spPr>
              <a:xfrm>
                <a:off x="8055720" y="47260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4" name=""/>
              <p:cNvSpPr/>
              <p:nvPr/>
            </p:nvSpPr>
            <p:spPr>
              <a:xfrm>
                <a:off x="7998480" y="472608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5" name=""/>
              <p:cNvSpPr/>
              <p:nvPr/>
            </p:nvSpPr>
            <p:spPr>
              <a:xfrm>
                <a:off x="7998480" y="473724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6" name=""/>
              <p:cNvSpPr/>
              <p:nvPr/>
            </p:nvSpPr>
            <p:spPr>
              <a:xfrm>
                <a:off x="7998480" y="47322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7" name=""/>
              <p:cNvSpPr/>
              <p:nvPr/>
            </p:nvSpPr>
            <p:spPr>
              <a:xfrm>
                <a:off x="8043120" y="47322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8" name=""/>
              <p:cNvSpPr/>
              <p:nvPr/>
            </p:nvSpPr>
            <p:spPr>
              <a:xfrm>
                <a:off x="8010720" y="47322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49" name=""/>
              <p:cNvSpPr/>
              <p:nvPr/>
            </p:nvSpPr>
            <p:spPr>
              <a:xfrm>
                <a:off x="8035920" y="47322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50" name=""/>
              <p:cNvSpPr/>
              <p:nvPr/>
            </p:nvSpPr>
            <p:spPr>
              <a:xfrm>
                <a:off x="8018280" y="4732200"/>
                <a:ext cx="1764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551" name=""/>
            <p:cNvSpPr/>
            <p:nvPr/>
          </p:nvSpPr>
          <p:spPr>
            <a:xfrm>
              <a:off x="7574040" y="4618080"/>
              <a:ext cx="906480" cy="233280"/>
            </a:xfrm>
            <a:custGeom>
              <a:avLst/>
              <a:gdLst/>
              <a:ahLst/>
              <a:rect l="l" t="t" r="r" b="b"/>
              <a:pathLst>
                <a:path w="508" h="147">
                  <a:moveTo>
                    <a:pt x="72" y="111"/>
                  </a:moveTo>
                  <a:lnTo>
                    <a:pt x="83" y="118"/>
                  </a:lnTo>
                  <a:lnTo>
                    <a:pt x="90" y="126"/>
                  </a:lnTo>
                  <a:lnTo>
                    <a:pt x="101" y="129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5" y="147"/>
                  </a:lnTo>
                  <a:lnTo>
                    <a:pt x="169" y="147"/>
                  </a:lnTo>
                  <a:lnTo>
                    <a:pt x="184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7" y="140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7" y="140"/>
                  </a:lnTo>
                  <a:lnTo>
                    <a:pt x="292" y="144"/>
                  </a:lnTo>
                  <a:lnTo>
                    <a:pt x="306" y="147"/>
                  </a:lnTo>
                  <a:lnTo>
                    <a:pt x="321" y="147"/>
                  </a:lnTo>
                  <a:lnTo>
                    <a:pt x="335" y="147"/>
                  </a:lnTo>
                  <a:lnTo>
                    <a:pt x="353" y="147"/>
                  </a:lnTo>
                  <a:lnTo>
                    <a:pt x="364" y="144"/>
                  </a:lnTo>
                  <a:lnTo>
                    <a:pt x="378" y="140"/>
                  </a:lnTo>
                  <a:lnTo>
                    <a:pt x="393" y="137"/>
                  </a:lnTo>
                  <a:lnTo>
                    <a:pt x="404" y="129"/>
                  </a:lnTo>
                  <a:lnTo>
                    <a:pt x="414" y="126"/>
                  </a:lnTo>
                  <a:lnTo>
                    <a:pt x="425" y="118"/>
                  </a:lnTo>
                  <a:lnTo>
                    <a:pt x="432" y="111"/>
                  </a:lnTo>
                  <a:lnTo>
                    <a:pt x="443" y="111"/>
                  </a:lnTo>
                  <a:lnTo>
                    <a:pt x="454" y="111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0" y="97"/>
                  </a:lnTo>
                  <a:lnTo>
                    <a:pt x="497" y="93"/>
                  </a:lnTo>
                  <a:lnTo>
                    <a:pt x="501" y="86"/>
                  </a:lnTo>
                  <a:lnTo>
                    <a:pt x="504" y="79"/>
                  </a:lnTo>
                  <a:lnTo>
                    <a:pt x="508" y="75"/>
                  </a:lnTo>
                  <a:lnTo>
                    <a:pt x="504" y="68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50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9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9"/>
                  </a:lnTo>
                  <a:lnTo>
                    <a:pt x="425" y="28"/>
                  </a:lnTo>
                  <a:lnTo>
                    <a:pt x="414" y="21"/>
                  </a:lnTo>
                  <a:lnTo>
                    <a:pt x="404" y="18"/>
                  </a:lnTo>
                  <a:lnTo>
                    <a:pt x="393" y="10"/>
                  </a:lnTo>
                  <a:lnTo>
                    <a:pt x="378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3"/>
                  </a:lnTo>
                  <a:lnTo>
                    <a:pt x="277" y="7"/>
                  </a:lnTo>
                  <a:lnTo>
                    <a:pt x="263" y="10"/>
                  </a:lnTo>
                  <a:lnTo>
                    <a:pt x="252" y="14"/>
                  </a:lnTo>
                  <a:lnTo>
                    <a:pt x="241" y="10"/>
                  </a:lnTo>
                  <a:lnTo>
                    <a:pt x="227" y="7"/>
                  </a:lnTo>
                  <a:lnTo>
                    <a:pt x="212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0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8"/>
                  </a:lnTo>
                  <a:lnTo>
                    <a:pt x="72" y="39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9"/>
                  </a:lnTo>
                  <a:lnTo>
                    <a:pt x="29" y="39"/>
                  </a:lnTo>
                  <a:lnTo>
                    <a:pt x="21" y="43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97"/>
                  </a:lnTo>
                  <a:lnTo>
                    <a:pt x="21" y="104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11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52" name=""/>
          <p:cNvSpPr/>
          <p:nvPr/>
        </p:nvSpPr>
        <p:spPr>
          <a:xfrm>
            <a:off x="7759800" y="4646520"/>
            <a:ext cx="534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3" name=""/>
          <p:cNvSpPr/>
          <p:nvPr/>
        </p:nvSpPr>
        <p:spPr>
          <a:xfrm>
            <a:off x="7880040" y="467352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54" name=""/>
          <p:cNvGrpSpPr/>
          <p:nvPr/>
        </p:nvGrpSpPr>
        <p:grpSpPr>
          <a:xfrm>
            <a:off x="7574040" y="4925880"/>
            <a:ext cx="918720" cy="252720"/>
            <a:chOff x="7574040" y="4925880"/>
            <a:chExt cx="918720" cy="252720"/>
          </a:xfrm>
        </p:grpSpPr>
        <p:sp>
          <p:nvSpPr>
            <p:cNvPr id="1555" name=""/>
            <p:cNvSpPr/>
            <p:nvPr/>
          </p:nvSpPr>
          <p:spPr>
            <a:xfrm>
              <a:off x="7586280" y="4937040"/>
              <a:ext cx="906480" cy="241560"/>
            </a:xfrm>
            <a:custGeom>
              <a:avLst/>
              <a:gdLst/>
              <a:ahLst/>
              <a:rect l="l" t="t" r="r" b="b"/>
              <a:pathLst>
                <a:path w="508" h="152">
                  <a:moveTo>
                    <a:pt x="76" y="112"/>
                  </a:moveTo>
                  <a:lnTo>
                    <a:pt x="83" y="119"/>
                  </a:lnTo>
                  <a:lnTo>
                    <a:pt x="94" y="127"/>
                  </a:lnTo>
                  <a:lnTo>
                    <a:pt x="105" y="134"/>
                  </a:lnTo>
                  <a:lnTo>
                    <a:pt x="115" y="141"/>
                  </a:lnTo>
                  <a:lnTo>
                    <a:pt x="130" y="145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7" y="152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5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5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52"/>
                  </a:lnTo>
                  <a:lnTo>
                    <a:pt x="339" y="152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5"/>
                  </a:lnTo>
                  <a:lnTo>
                    <a:pt x="393" y="141"/>
                  </a:lnTo>
                  <a:lnTo>
                    <a:pt x="407" y="134"/>
                  </a:lnTo>
                  <a:lnTo>
                    <a:pt x="418" y="127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9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1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4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6"/>
                  </a:lnTo>
                  <a:lnTo>
                    <a:pt x="407" y="18"/>
                  </a:lnTo>
                  <a:lnTo>
                    <a:pt x="393" y="15"/>
                  </a:lnTo>
                  <a:lnTo>
                    <a:pt x="382" y="11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4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8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8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5" y="15"/>
                  </a:lnTo>
                  <a:lnTo>
                    <a:pt x="105" y="18"/>
                  </a:lnTo>
                  <a:lnTo>
                    <a:pt x="94" y="26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1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9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556" name=""/>
            <p:cNvGrpSpPr/>
            <p:nvPr/>
          </p:nvGrpSpPr>
          <p:grpSpPr>
            <a:xfrm>
              <a:off x="7574040" y="4925880"/>
              <a:ext cx="913320" cy="241560"/>
              <a:chOff x="7574040" y="4925880"/>
              <a:chExt cx="913320" cy="241560"/>
            </a:xfrm>
          </p:grpSpPr>
          <p:sp>
            <p:nvSpPr>
              <p:cNvPr id="1557" name=""/>
              <p:cNvSpPr/>
              <p:nvPr/>
            </p:nvSpPr>
            <p:spPr>
              <a:xfrm>
                <a:off x="7574040" y="5160960"/>
                <a:ext cx="91332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58" name=""/>
              <p:cNvSpPr/>
              <p:nvPr/>
            </p:nvSpPr>
            <p:spPr>
              <a:xfrm>
                <a:off x="7574040" y="492588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59" name=""/>
              <p:cNvSpPr/>
              <p:nvPr/>
            </p:nvSpPr>
            <p:spPr>
              <a:xfrm>
                <a:off x="8472960" y="492588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0" name=""/>
              <p:cNvSpPr/>
              <p:nvPr/>
            </p:nvSpPr>
            <p:spPr>
              <a:xfrm>
                <a:off x="7579080" y="492588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1" name=""/>
              <p:cNvSpPr/>
              <p:nvPr/>
            </p:nvSpPr>
            <p:spPr>
              <a:xfrm>
                <a:off x="8467560" y="492588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2" name=""/>
              <p:cNvSpPr/>
              <p:nvPr/>
            </p:nvSpPr>
            <p:spPr>
              <a:xfrm>
                <a:off x="7586280" y="492588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3" name=""/>
              <p:cNvSpPr/>
              <p:nvPr/>
            </p:nvSpPr>
            <p:spPr>
              <a:xfrm>
                <a:off x="7586280" y="515448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4" name=""/>
              <p:cNvSpPr/>
              <p:nvPr/>
            </p:nvSpPr>
            <p:spPr>
              <a:xfrm>
                <a:off x="7586280" y="493236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5" name=""/>
              <p:cNvSpPr/>
              <p:nvPr/>
            </p:nvSpPr>
            <p:spPr>
              <a:xfrm>
                <a:off x="8454960" y="493236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6" name=""/>
              <p:cNvSpPr/>
              <p:nvPr/>
            </p:nvSpPr>
            <p:spPr>
              <a:xfrm>
                <a:off x="7598880" y="493236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7" name=""/>
              <p:cNvSpPr/>
              <p:nvPr/>
            </p:nvSpPr>
            <p:spPr>
              <a:xfrm>
                <a:off x="8448120" y="493236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8" name=""/>
              <p:cNvSpPr/>
              <p:nvPr/>
            </p:nvSpPr>
            <p:spPr>
              <a:xfrm>
                <a:off x="7605720" y="493236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69" name=""/>
              <p:cNvSpPr/>
              <p:nvPr/>
            </p:nvSpPr>
            <p:spPr>
              <a:xfrm>
                <a:off x="7605720" y="514980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0" name=""/>
              <p:cNvSpPr/>
              <p:nvPr/>
            </p:nvSpPr>
            <p:spPr>
              <a:xfrm>
                <a:off x="7605720" y="49370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1" name=""/>
              <p:cNvSpPr/>
              <p:nvPr/>
            </p:nvSpPr>
            <p:spPr>
              <a:xfrm>
                <a:off x="8435880" y="49370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2" name=""/>
              <p:cNvSpPr/>
              <p:nvPr/>
            </p:nvSpPr>
            <p:spPr>
              <a:xfrm>
                <a:off x="7618320" y="493704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3" name=""/>
              <p:cNvSpPr/>
              <p:nvPr/>
            </p:nvSpPr>
            <p:spPr>
              <a:xfrm>
                <a:off x="8428320" y="493704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4" name=""/>
              <p:cNvSpPr/>
              <p:nvPr/>
            </p:nvSpPr>
            <p:spPr>
              <a:xfrm>
                <a:off x="7625520" y="493704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5" name=""/>
              <p:cNvSpPr/>
              <p:nvPr/>
            </p:nvSpPr>
            <p:spPr>
              <a:xfrm>
                <a:off x="7625520" y="5143680"/>
                <a:ext cx="80244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6" name=""/>
              <p:cNvSpPr/>
              <p:nvPr/>
            </p:nvSpPr>
            <p:spPr>
              <a:xfrm>
                <a:off x="7625520" y="49435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7" name=""/>
              <p:cNvSpPr/>
              <p:nvPr/>
            </p:nvSpPr>
            <p:spPr>
              <a:xfrm>
                <a:off x="8415720" y="49435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8" name=""/>
              <p:cNvSpPr/>
              <p:nvPr/>
            </p:nvSpPr>
            <p:spPr>
              <a:xfrm>
                <a:off x="7638120" y="49435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79" name=""/>
              <p:cNvSpPr/>
              <p:nvPr/>
            </p:nvSpPr>
            <p:spPr>
              <a:xfrm>
                <a:off x="8408880" y="4943520"/>
                <a:ext cx="68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0" name=""/>
              <p:cNvSpPr/>
              <p:nvPr/>
            </p:nvSpPr>
            <p:spPr>
              <a:xfrm>
                <a:off x="7643520" y="4943520"/>
                <a:ext cx="140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1" name=""/>
              <p:cNvSpPr/>
              <p:nvPr/>
            </p:nvSpPr>
            <p:spPr>
              <a:xfrm>
                <a:off x="8396280" y="49435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2" name=""/>
              <p:cNvSpPr/>
              <p:nvPr/>
            </p:nvSpPr>
            <p:spPr>
              <a:xfrm>
                <a:off x="7657560" y="49435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3" name=""/>
              <p:cNvSpPr/>
              <p:nvPr/>
            </p:nvSpPr>
            <p:spPr>
              <a:xfrm>
                <a:off x="7657560" y="513864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4" name=""/>
              <p:cNvSpPr/>
              <p:nvPr/>
            </p:nvSpPr>
            <p:spPr>
              <a:xfrm>
                <a:off x="765756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5" name=""/>
              <p:cNvSpPr/>
              <p:nvPr/>
            </p:nvSpPr>
            <p:spPr>
              <a:xfrm>
                <a:off x="839124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6" name=""/>
              <p:cNvSpPr/>
              <p:nvPr/>
            </p:nvSpPr>
            <p:spPr>
              <a:xfrm>
                <a:off x="7662960" y="49500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7" name=""/>
              <p:cNvSpPr/>
              <p:nvPr/>
            </p:nvSpPr>
            <p:spPr>
              <a:xfrm>
                <a:off x="8376480" y="495000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8" name=""/>
              <p:cNvSpPr/>
              <p:nvPr/>
            </p:nvSpPr>
            <p:spPr>
              <a:xfrm>
                <a:off x="7675560" y="4950000"/>
                <a:ext cx="70092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89" name=""/>
              <p:cNvSpPr/>
              <p:nvPr/>
            </p:nvSpPr>
            <p:spPr>
              <a:xfrm>
                <a:off x="7675560" y="51325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0" name=""/>
              <p:cNvSpPr/>
              <p:nvPr/>
            </p:nvSpPr>
            <p:spPr>
              <a:xfrm>
                <a:off x="7675560" y="495468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1" name=""/>
              <p:cNvSpPr/>
              <p:nvPr/>
            </p:nvSpPr>
            <p:spPr>
              <a:xfrm>
                <a:off x="8371440" y="495468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2" name=""/>
              <p:cNvSpPr/>
              <p:nvPr/>
            </p:nvSpPr>
            <p:spPr>
              <a:xfrm>
                <a:off x="7682760" y="49546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3" name=""/>
              <p:cNvSpPr/>
              <p:nvPr/>
            </p:nvSpPr>
            <p:spPr>
              <a:xfrm>
                <a:off x="8358840" y="49546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4" name=""/>
              <p:cNvSpPr/>
              <p:nvPr/>
            </p:nvSpPr>
            <p:spPr>
              <a:xfrm>
                <a:off x="7695360" y="495468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5" name=""/>
              <p:cNvSpPr/>
              <p:nvPr/>
            </p:nvSpPr>
            <p:spPr>
              <a:xfrm>
                <a:off x="7695360" y="5126040"/>
                <a:ext cx="66348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6" name=""/>
              <p:cNvSpPr/>
              <p:nvPr/>
            </p:nvSpPr>
            <p:spPr>
              <a:xfrm>
                <a:off x="7695360" y="496080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7" name=""/>
              <p:cNvSpPr/>
              <p:nvPr/>
            </p:nvSpPr>
            <p:spPr>
              <a:xfrm>
                <a:off x="8352000" y="496080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8" name=""/>
              <p:cNvSpPr/>
              <p:nvPr/>
            </p:nvSpPr>
            <p:spPr>
              <a:xfrm>
                <a:off x="7702200" y="49608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599" name=""/>
              <p:cNvSpPr/>
              <p:nvPr/>
            </p:nvSpPr>
            <p:spPr>
              <a:xfrm>
                <a:off x="8339400" y="49608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0" name=""/>
              <p:cNvSpPr/>
              <p:nvPr/>
            </p:nvSpPr>
            <p:spPr>
              <a:xfrm>
                <a:off x="7714800" y="496080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1" name=""/>
              <p:cNvSpPr/>
              <p:nvPr/>
            </p:nvSpPr>
            <p:spPr>
              <a:xfrm>
                <a:off x="8332200" y="496080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2" name=""/>
              <p:cNvSpPr/>
              <p:nvPr/>
            </p:nvSpPr>
            <p:spPr>
              <a:xfrm>
                <a:off x="7722000" y="4960800"/>
                <a:ext cx="60984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3" name=""/>
              <p:cNvSpPr/>
              <p:nvPr/>
            </p:nvSpPr>
            <p:spPr>
              <a:xfrm>
                <a:off x="7722000" y="512136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4" name=""/>
              <p:cNvSpPr/>
              <p:nvPr/>
            </p:nvSpPr>
            <p:spPr>
              <a:xfrm>
                <a:off x="7722000" y="496584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5" name=""/>
              <p:cNvSpPr/>
              <p:nvPr/>
            </p:nvSpPr>
            <p:spPr>
              <a:xfrm>
                <a:off x="8319600" y="496584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6" name=""/>
              <p:cNvSpPr/>
              <p:nvPr/>
            </p:nvSpPr>
            <p:spPr>
              <a:xfrm>
                <a:off x="7734600" y="496584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7" name=""/>
              <p:cNvSpPr/>
              <p:nvPr/>
            </p:nvSpPr>
            <p:spPr>
              <a:xfrm>
                <a:off x="8312760" y="496584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8" name=""/>
              <p:cNvSpPr/>
              <p:nvPr/>
            </p:nvSpPr>
            <p:spPr>
              <a:xfrm>
                <a:off x="7741440" y="4965840"/>
                <a:ext cx="5713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9" name=""/>
              <p:cNvSpPr/>
              <p:nvPr/>
            </p:nvSpPr>
            <p:spPr>
              <a:xfrm>
                <a:off x="7741440" y="511488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0" name=""/>
              <p:cNvSpPr/>
              <p:nvPr/>
            </p:nvSpPr>
            <p:spPr>
              <a:xfrm>
                <a:off x="7741440" y="49719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1" name=""/>
              <p:cNvSpPr/>
              <p:nvPr/>
            </p:nvSpPr>
            <p:spPr>
              <a:xfrm>
                <a:off x="8300160" y="49719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2" name=""/>
              <p:cNvSpPr/>
              <p:nvPr/>
            </p:nvSpPr>
            <p:spPr>
              <a:xfrm>
                <a:off x="7754040" y="49719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3" name=""/>
              <p:cNvSpPr/>
              <p:nvPr/>
            </p:nvSpPr>
            <p:spPr>
              <a:xfrm>
                <a:off x="8294400" y="49719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4" name=""/>
              <p:cNvSpPr/>
              <p:nvPr/>
            </p:nvSpPr>
            <p:spPr>
              <a:xfrm>
                <a:off x="7759440" y="49719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5" name=""/>
              <p:cNvSpPr/>
              <p:nvPr/>
            </p:nvSpPr>
            <p:spPr>
              <a:xfrm>
                <a:off x="7759440" y="511020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6" name=""/>
              <p:cNvSpPr/>
              <p:nvPr/>
            </p:nvSpPr>
            <p:spPr>
              <a:xfrm>
                <a:off x="7759440" y="49784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7" name=""/>
              <p:cNvSpPr/>
              <p:nvPr/>
            </p:nvSpPr>
            <p:spPr>
              <a:xfrm>
                <a:off x="8280360" y="49784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8" name=""/>
              <p:cNvSpPr/>
              <p:nvPr/>
            </p:nvSpPr>
            <p:spPr>
              <a:xfrm>
                <a:off x="777384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9" name=""/>
              <p:cNvSpPr/>
              <p:nvPr/>
            </p:nvSpPr>
            <p:spPr>
              <a:xfrm>
                <a:off x="827496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0" name=""/>
              <p:cNvSpPr/>
              <p:nvPr/>
            </p:nvSpPr>
            <p:spPr>
              <a:xfrm>
                <a:off x="7778880" y="497844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1" name=""/>
              <p:cNvSpPr/>
              <p:nvPr/>
            </p:nvSpPr>
            <p:spPr>
              <a:xfrm>
                <a:off x="7778880" y="510372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2" name=""/>
              <p:cNvSpPr/>
              <p:nvPr/>
            </p:nvSpPr>
            <p:spPr>
              <a:xfrm>
                <a:off x="7778880" y="49831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3" name=""/>
              <p:cNvSpPr/>
              <p:nvPr/>
            </p:nvSpPr>
            <p:spPr>
              <a:xfrm>
                <a:off x="8262360" y="49831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4" name=""/>
              <p:cNvSpPr/>
              <p:nvPr/>
            </p:nvSpPr>
            <p:spPr>
              <a:xfrm>
                <a:off x="7791480" y="498312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5" name=""/>
              <p:cNvSpPr/>
              <p:nvPr/>
            </p:nvSpPr>
            <p:spPr>
              <a:xfrm>
                <a:off x="8255160" y="498312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6" name=""/>
              <p:cNvSpPr/>
              <p:nvPr/>
            </p:nvSpPr>
            <p:spPr>
              <a:xfrm>
                <a:off x="7798680" y="498312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7" name=""/>
              <p:cNvSpPr/>
              <p:nvPr/>
            </p:nvSpPr>
            <p:spPr>
              <a:xfrm>
                <a:off x="8248320" y="498312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8" name=""/>
              <p:cNvSpPr/>
              <p:nvPr/>
            </p:nvSpPr>
            <p:spPr>
              <a:xfrm>
                <a:off x="7805880" y="498312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9" name=""/>
              <p:cNvSpPr/>
              <p:nvPr/>
            </p:nvSpPr>
            <p:spPr>
              <a:xfrm>
                <a:off x="7805880" y="5097600"/>
                <a:ext cx="4424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0" name=""/>
              <p:cNvSpPr/>
              <p:nvPr/>
            </p:nvSpPr>
            <p:spPr>
              <a:xfrm>
                <a:off x="7805880" y="498960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1" name=""/>
              <p:cNvSpPr/>
              <p:nvPr/>
            </p:nvSpPr>
            <p:spPr>
              <a:xfrm>
                <a:off x="8235720" y="498960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2" name=""/>
              <p:cNvSpPr/>
              <p:nvPr/>
            </p:nvSpPr>
            <p:spPr>
              <a:xfrm>
                <a:off x="7818120" y="4989600"/>
                <a:ext cx="50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3" name=""/>
              <p:cNvSpPr/>
              <p:nvPr/>
            </p:nvSpPr>
            <p:spPr>
              <a:xfrm>
                <a:off x="8228520" y="498960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4" name=""/>
              <p:cNvSpPr/>
              <p:nvPr/>
            </p:nvSpPr>
            <p:spPr>
              <a:xfrm>
                <a:off x="7823520" y="498960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5" name=""/>
              <p:cNvSpPr/>
              <p:nvPr/>
            </p:nvSpPr>
            <p:spPr>
              <a:xfrm>
                <a:off x="7823520" y="5092560"/>
                <a:ext cx="40500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6" name=""/>
              <p:cNvSpPr/>
              <p:nvPr/>
            </p:nvSpPr>
            <p:spPr>
              <a:xfrm>
                <a:off x="7823520" y="499428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7" name=""/>
              <p:cNvSpPr/>
              <p:nvPr/>
            </p:nvSpPr>
            <p:spPr>
              <a:xfrm>
                <a:off x="8215920" y="49942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8" name=""/>
              <p:cNvSpPr/>
              <p:nvPr/>
            </p:nvSpPr>
            <p:spPr>
              <a:xfrm>
                <a:off x="7837920" y="49942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9" name=""/>
              <p:cNvSpPr/>
              <p:nvPr/>
            </p:nvSpPr>
            <p:spPr>
              <a:xfrm>
                <a:off x="8210880" y="49942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0" name=""/>
              <p:cNvSpPr/>
              <p:nvPr/>
            </p:nvSpPr>
            <p:spPr>
              <a:xfrm>
                <a:off x="7843320" y="499428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1" name=""/>
              <p:cNvSpPr/>
              <p:nvPr/>
            </p:nvSpPr>
            <p:spPr>
              <a:xfrm>
                <a:off x="7843320" y="508644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2" name=""/>
              <p:cNvSpPr/>
              <p:nvPr/>
            </p:nvSpPr>
            <p:spPr>
              <a:xfrm>
                <a:off x="7843320" y="50007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3" name=""/>
              <p:cNvSpPr/>
              <p:nvPr/>
            </p:nvSpPr>
            <p:spPr>
              <a:xfrm>
                <a:off x="8196480" y="50007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4" name=""/>
              <p:cNvSpPr/>
              <p:nvPr/>
            </p:nvSpPr>
            <p:spPr>
              <a:xfrm>
                <a:off x="7855920" y="50007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5" name=""/>
              <p:cNvSpPr/>
              <p:nvPr/>
            </p:nvSpPr>
            <p:spPr>
              <a:xfrm>
                <a:off x="8191440" y="500076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6" name=""/>
              <p:cNvSpPr/>
              <p:nvPr/>
            </p:nvSpPr>
            <p:spPr>
              <a:xfrm>
                <a:off x="7862760" y="50007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7" name=""/>
              <p:cNvSpPr/>
              <p:nvPr/>
            </p:nvSpPr>
            <p:spPr>
              <a:xfrm>
                <a:off x="8178840" y="50007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8" name=""/>
              <p:cNvSpPr/>
              <p:nvPr/>
            </p:nvSpPr>
            <p:spPr>
              <a:xfrm>
                <a:off x="7875360" y="50007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49" name=""/>
              <p:cNvSpPr/>
              <p:nvPr/>
            </p:nvSpPr>
            <p:spPr>
              <a:xfrm>
                <a:off x="7875360" y="50817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0" name=""/>
              <p:cNvSpPr/>
              <p:nvPr/>
            </p:nvSpPr>
            <p:spPr>
              <a:xfrm>
                <a:off x="7875360" y="50068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1" name=""/>
              <p:cNvSpPr/>
              <p:nvPr/>
            </p:nvSpPr>
            <p:spPr>
              <a:xfrm>
                <a:off x="8171640" y="50068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2" name=""/>
              <p:cNvSpPr/>
              <p:nvPr/>
            </p:nvSpPr>
            <p:spPr>
              <a:xfrm>
                <a:off x="788256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3" name=""/>
              <p:cNvSpPr/>
              <p:nvPr/>
            </p:nvSpPr>
            <p:spPr>
              <a:xfrm>
                <a:off x="815904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4" name=""/>
              <p:cNvSpPr/>
              <p:nvPr/>
            </p:nvSpPr>
            <p:spPr>
              <a:xfrm>
                <a:off x="7895160" y="5006880"/>
                <a:ext cx="26352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5" name=""/>
              <p:cNvSpPr/>
              <p:nvPr/>
            </p:nvSpPr>
            <p:spPr>
              <a:xfrm>
                <a:off x="7895160" y="50752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6" name=""/>
              <p:cNvSpPr/>
              <p:nvPr/>
            </p:nvSpPr>
            <p:spPr>
              <a:xfrm>
                <a:off x="7895160" y="501192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7" name=""/>
              <p:cNvSpPr/>
              <p:nvPr/>
            </p:nvSpPr>
            <p:spPr>
              <a:xfrm>
                <a:off x="8152200" y="501192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8" name=""/>
              <p:cNvSpPr/>
              <p:nvPr/>
            </p:nvSpPr>
            <p:spPr>
              <a:xfrm>
                <a:off x="7902000" y="50119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59" name=""/>
              <p:cNvSpPr/>
              <p:nvPr/>
            </p:nvSpPr>
            <p:spPr>
              <a:xfrm>
                <a:off x="8139600" y="50119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0" name=""/>
              <p:cNvSpPr/>
              <p:nvPr/>
            </p:nvSpPr>
            <p:spPr>
              <a:xfrm>
                <a:off x="7914600" y="50119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1" name=""/>
              <p:cNvSpPr/>
              <p:nvPr/>
            </p:nvSpPr>
            <p:spPr>
              <a:xfrm>
                <a:off x="7914600" y="50688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2" name=""/>
              <p:cNvSpPr/>
              <p:nvPr/>
            </p:nvSpPr>
            <p:spPr>
              <a:xfrm>
                <a:off x="7914600" y="501804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3" name=""/>
              <p:cNvSpPr/>
              <p:nvPr/>
            </p:nvSpPr>
            <p:spPr>
              <a:xfrm>
                <a:off x="8132400" y="501804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4" name=""/>
              <p:cNvSpPr/>
              <p:nvPr/>
            </p:nvSpPr>
            <p:spPr>
              <a:xfrm>
                <a:off x="7919640" y="501804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5" name=""/>
              <p:cNvSpPr/>
              <p:nvPr/>
            </p:nvSpPr>
            <p:spPr>
              <a:xfrm>
                <a:off x="8119800" y="50180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6" name=""/>
              <p:cNvSpPr/>
              <p:nvPr/>
            </p:nvSpPr>
            <p:spPr>
              <a:xfrm>
                <a:off x="7934400" y="501804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7" name=""/>
              <p:cNvSpPr/>
              <p:nvPr/>
            </p:nvSpPr>
            <p:spPr>
              <a:xfrm>
                <a:off x="7934400" y="506412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8" name=""/>
              <p:cNvSpPr/>
              <p:nvPr/>
            </p:nvSpPr>
            <p:spPr>
              <a:xfrm>
                <a:off x="7934400" y="502272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69" name=""/>
              <p:cNvSpPr/>
              <p:nvPr/>
            </p:nvSpPr>
            <p:spPr>
              <a:xfrm>
                <a:off x="8114400" y="502272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0" name=""/>
              <p:cNvSpPr/>
              <p:nvPr/>
            </p:nvSpPr>
            <p:spPr>
              <a:xfrm>
                <a:off x="7939800" y="502272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1" name=""/>
              <p:cNvSpPr/>
              <p:nvPr/>
            </p:nvSpPr>
            <p:spPr>
              <a:xfrm>
                <a:off x="8100360" y="502272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2" name=""/>
              <p:cNvSpPr/>
              <p:nvPr/>
            </p:nvSpPr>
            <p:spPr>
              <a:xfrm>
                <a:off x="7952040" y="502272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3" name=""/>
              <p:cNvSpPr/>
              <p:nvPr/>
            </p:nvSpPr>
            <p:spPr>
              <a:xfrm>
                <a:off x="8094960" y="502272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4" name=""/>
              <p:cNvSpPr/>
              <p:nvPr/>
            </p:nvSpPr>
            <p:spPr>
              <a:xfrm>
                <a:off x="7958880" y="502272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5" name=""/>
              <p:cNvSpPr/>
              <p:nvPr/>
            </p:nvSpPr>
            <p:spPr>
              <a:xfrm>
                <a:off x="7958880" y="505764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6" name=""/>
              <p:cNvSpPr/>
              <p:nvPr/>
            </p:nvSpPr>
            <p:spPr>
              <a:xfrm>
                <a:off x="7958880" y="50292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7" name=""/>
              <p:cNvSpPr/>
              <p:nvPr/>
            </p:nvSpPr>
            <p:spPr>
              <a:xfrm>
                <a:off x="8082360" y="50292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8" name=""/>
              <p:cNvSpPr/>
              <p:nvPr/>
            </p:nvSpPr>
            <p:spPr>
              <a:xfrm>
                <a:off x="7971480" y="50292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79" name=""/>
              <p:cNvSpPr/>
              <p:nvPr/>
            </p:nvSpPr>
            <p:spPr>
              <a:xfrm>
                <a:off x="8075160" y="50292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0" name=""/>
              <p:cNvSpPr/>
              <p:nvPr/>
            </p:nvSpPr>
            <p:spPr>
              <a:xfrm>
                <a:off x="7979040" y="50292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1" name=""/>
              <p:cNvSpPr/>
              <p:nvPr/>
            </p:nvSpPr>
            <p:spPr>
              <a:xfrm>
                <a:off x="7979040" y="50529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2" name=""/>
              <p:cNvSpPr/>
              <p:nvPr/>
            </p:nvSpPr>
            <p:spPr>
              <a:xfrm>
                <a:off x="797904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3" name=""/>
              <p:cNvSpPr/>
              <p:nvPr/>
            </p:nvSpPr>
            <p:spPr>
              <a:xfrm>
                <a:off x="806256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4" name=""/>
              <p:cNvSpPr/>
              <p:nvPr/>
            </p:nvSpPr>
            <p:spPr>
              <a:xfrm>
                <a:off x="7991280" y="50356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5" name=""/>
              <p:cNvSpPr/>
              <p:nvPr/>
            </p:nvSpPr>
            <p:spPr>
              <a:xfrm>
                <a:off x="8055720" y="50356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6" name=""/>
              <p:cNvSpPr/>
              <p:nvPr/>
            </p:nvSpPr>
            <p:spPr>
              <a:xfrm>
                <a:off x="7998480" y="503568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7" name=""/>
              <p:cNvSpPr/>
              <p:nvPr/>
            </p:nvSpPr>
            <p:spPr>
              <a:xfrm>
                <a:off x="7998480" y="504684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8" name=""/>
              <p:cNvSpPr/>
              <p:nvPr/>
            </p:nvSpPr>
            <p:spPr>
              <a:xfrm>
                <a:off x="7998480" y="50403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89" name=""/>
              <p:cNvSpPr/>
              <p:nvPr/>
            </p:nvSpPr>
            <p:spPr>
              <a:xfrm>
                <a:off x="8043120" y="50403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90" name=""/>
              <p:cNvSpPr/>
              <p:nvPr/>
            </p:nvSpPr>
            <p:spPr>
              <a:xfrm>
                <a:off x="8010720" y="504036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91" name=""/>
              <p:cNvSpPr/>
              <p:nvPr/>
            </p:nvSpPr>
            <p:spPr>
              <a:xfrm>
                <a:off x="8035920" y="504036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92" name=""/>
              <p:cNvSpPr/>
              <p:nvPr/>
            </p:nvSpPr>
            <p:spPr>
              <a:xfrm>
                <a:off x="8018280" y="5040360"/>
                <a:ext cx="1764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693" name=""/>
            <p:cNvSpPr/>
            <p:nvPr/>
          </p:nvSpPr>
          <p:spPr>
            <a:xfrm>
              <a:off x="7574040" y="492588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8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80"/>
                  </a:lnTo>
                  <a:lnTo>
                    <a:pt x="508" y="72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94" name=""/>
          <p:cNvSpPr/>
          <p:nvPr/>
        </p:nvSpPr>
        <p:spPr>
          <a:xfrm>
            <a:off x="7740720" y="4950000"/>
            <a:ext cx="5713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5" name=""/>
          <p:cNvSpPr/>
          <p:nvPr/>
        </p:nvSpPr>
        <p:spPr>
          <a:xfrm>
            <a:off x="7854840" y="498312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6" name=""/>
          <p:cNvSpPr/>
          <p:nvPr/>
        </p:nvSpPr>
        <p:spPr>
          <a:xfrm>
            <a:off x="9253440" y="5064120"/>
            <a:ext cx="1800" cy="496800"/>
          </a:xfrm>
          <a:prstGeom prst="line">
            <a:avLst/>
          </a:prstGeom>
          <a:ln cap="rnd"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97" name=""/>
          <p:cNvGrpSpPr/>
          <p:nvPr/>
        </p:nvGrpSpPr>
        <p:grpSpPr>
          <a:xfrm>
            <a:off x="9105840" y="5475240"/>
            <a:ext cx="288720" cy="177840"/>
            <a:chOff x="9105840" y="5475240"/>
            <a:chExt cx="288720" cy="177840"/>
          </a:xfrm>
        </p:grpSpPr>
        <p:grpSp>
          <p:nvGrpSpPr>
            <p:cNvPr id="1698" name=""/>
            <p:cNvGrpSpPr/>
            <p:nvPr/>
          </p:nvGrpSpPr>
          <p:grpSpPr>
            <a:xfrm>
              <a:off x="9105840" y="5475240"/>
              <a:ext cx="288360" cy="177840"/>
              <a:chOff x="9105840" y="5475240"/>
              <a:chExt cx="288360" cy="177840"/>
            </a:xfrm>
          </p:grpSpPr>
          <p:sp>
            <p:nvSpPr>
              <p:cNvPr id="1699" name=""/>
              <p:cNvSpPr/>
              <p:nvPr/>
            </p:nvSpPr>
            <p:spPr>
              <a:xfrm>
                <a:off x="9105840" y="5646600"/>
                <a:ext cx="288360" cy="648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0" name=""/>
              <p:cNvSpPr/>
              <p:nvPr/>
            </p:nvSpPr>
            <p:spPr>
              <a:xfrm>
                <a:off x="9105840" y="5475240"/>
                <a:ext cx="540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1" name=""/>
              <p:cNvSpPr/>
              <p:nvPr/>
            </p:nvSpPr>
            <p:spPr>
              <a:xfrm>
                <a:off x="9381960" y="5475240"/>
                <a:ext cx="122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2" name=""/>
              <p:cNvSpPr/>
              <p:nvPr/>
            </p:nvSpPr>
            <p:spPr>
              <a:xfrm>
                <a:off x="9111240" y="5475240"/>
                <a:ext cx="270360" cy="64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3" name=""/>
              <p:cNvSpPr/>
              <p:nvPr/>
            </p:nvSpPr>
            <p:spPr>
              <a:xfrm>
                <a:off x="9111240" y="5641920"/>
                <a:ext cx="270360" cy="46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4" name=""/>
              <p:cNvSpPr/>
              <p:nvPr/>
            </p:nvSpPr>
            <p:spPr>
              <a:xfrm>
                <a:off x="9111240" y="548172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5" name=""/>
              <p:cNvSpPr/>
              <p:nvPr/>
            </p:nvSpPr>
            <p:spPr>
              <a:xfrm>
                <a:off x="9374400" y="5481720"/>
                <a:ext cx="720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6" name=""/>
              <p:cNvSpPr/>
              <p:nvPr/>
            </p:nvSpPr>
            <p:spPr>
              <a:xfrm>
                <a:off x="9118080" y="5481720"/>
                <a:ext cx="25632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7" name=""/>
              <p:cNvSpPr/>
              <p:nvPr/>
            </p:nvSpPr>
            <p:spPr>
              <a:xfrm>
                <a:off x="9118080" y="5635800"/>
                <a:ext cx="25632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8" name=""/>
              <p:cNvSpPr/>
              <p:nvPr/>
            </p:nvSpPr>
            <p:spPr>
              <a:xfrm>
                <a:off x="9118080" y="5487840"/>
                <a:ext cx="12240" cy="14796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09" name=""/>
              <p:cNvSpPr/>
              <p:nvPr/>
            </p:nvSpPr>
            <p:spPr>
              <a:xfrm>
                <a:off x="9362160" y="5487840"/>
                <a:ext cx="12240" cy="14796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0" name=""/>
              <p:cNvSpPr/>
              <p:nvPr/>
            </p:nvSpPr>
            <p:spPr>
              <a:xfrm>
                <a:off x="9130680" y="5487840"/>
                <a:ext cx="231120" cy="50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1" name=""/>
              <p:cNvSpPr/>
              <p:nvPr/>
            </p:nvSpPr>
            <p:spPr>
              <a:xfrm>
                <a:off x="9130680" y="5630760"/>
                <a:ext cx="231120" cy="50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2" name=""/>
              <p:cNvSpPr/>
              <p:nvPr/>
            </p:nvSpPr>
            <p:spPr>
              <a:xfrm>
                <a:off x="9130680" y="5492880"/>
                <a:ext cx="7200" cy="1378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3" name=""/>
              <p:cNvSpPr/>
              <p:nvPr/>
            </p:nvSpPr>
            <p:spPr>
              <a:xfrm>
                <a:off x="9355320" y="5492880"/>
                <a:ext cx="6840" cy="1378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4" name=""/>
              <p:cNvSpPr/>
              <p:nvPr/>
            </p:nvSpPr>
            <p:spPr>
              <a:xfrm>
                <a:off x="9137880" y="5492880"/>
                <a:ext cx="217080" cy="612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5" name=""/>
              <p:cNvSpPr/>
              <p:nvPr/>
            </p:nvSpPr>
            <p:spPr>
              <a:xfrm>
                <a:off x="9137880" y="5624640"/>
                <a:ext cx="217080" cy="612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6" name=""/>
              <p:cNvSpPr/>
              <p:nvPr/>
            </p:nvSpPr>
            <p:spPr>
              <a:xfrm>
                <a:off x="9137880" y="5499000"/>
                <a:ext cx="5040" cy="12564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7" name=""/>
              <p:cNvSpPr/>
              <p:nvPr/>
            </p:nvSpPr>
            <p:spPr>
              <a:xfrm>
                <a:off x="9342720" y="5499000"/>
                <a:ext cx="12240" cy="12564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8" name=""/>
              <p:cNvSpPr/>
              <p:nvPr/>
            </p:nvSpPr>
            <p:spPr>
              <a:xfrm>
                <a:off x="9143280" y="5499000"/>
                <a:ext cx="199440" cy="504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19" name=""/>
              <p:cNvSpPr/>
              <p:nvPr/>
            </p:nvSpPr>
            <p:spPr>
              <a:xfrm>
                <a:off x="9143280" y="5618160"/>
                <a:ext cx="199440" cy="6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0" name=""/>
              <p:cNvSpPr/>
              <p:nvPr/>
            </p:nvSpPr>
            <p:spPr>
              <a:xfrm>
                <a:off x="9143280" y="5504040"/>
                <a:ext cx="14040" cy="114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1" name=""/>
              <p:cNvSpPr/>
              <p:nvPr/>
            </p:nvSpPr>
            <p:spPr>
              <a:xfrm>
                <a:off x="9335520" y="5504040"/>
                <a:ext cx="7200" cy="114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2" name=""/>
              <p:cNvSpPr/>
              <p:nvPr/>
            </p:nvSpPr>
            <p:spPr>
              <a:xfrm>
                <a:off x="9157320" y="5504040"/>
                <a:ext cx="177840" cy="61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3" name=""/>
              <p:cNvSpPr/>
              <p:nvPr/>
            </p:nvSpPr>
            <p:spPr>
              <a:xfrm>
                <a:off x="9157320" y="5613480"/>
                <a:ext cx="177840" cy="46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4" name=""/>
              <p:cNvSpPr/>
              <p:nvPr/>
            </p:nvSpPr>
            <p:spPr>
              <a:xfrm>
                <a:off x="9157320" y="5510160"/>
                <a:ext cx="540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5" name=""/>
              <p:cNvSpPr/>
              <p:nvPr/>
            </p:nvSpPr>
            <p:spPr>
              <a:xfrm>
                <a:off x="9322920" y="5510160"/>
                <a:ext cx="1224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6" name=""/>
              <p:cNvSpPr/>
              <p:nvPr/>
            </p:nvSpPr>
            <p:spPr>
              <a:xfrm>
                <a:off x="9163080" y="5510160"/>
                <a:ext cx="15984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7" name=""/>
              <p:cNvSpPr/>
              <p:nvPr/>
            </p:nvSpPr>
            <p:spPr>
              <a:xfrm>
                <a:off x="9163080" y="5607000"/>
                <a:ext cx="15984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8" name=""/>
              <p:cNvSpPr/>
              <p:nvPr/>
            </p:nvSpPr>
            <p:spPr>
              <a:xfrm>
                <a:off x="9163080" y="5516640"/>
                <a:ext cx="1188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29" name=""/>
              <p:cNvSpPr/>
              <p:nvPr/>
            </p:nvSpPr>
            <p:spPr>
              <a:xfrm>
                <a:off x="9317520" y="5516640"/>
                <a:ext cx="504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0" name=""/>
              <p:cNvSpPr/>
              <p:nvPr/>
            </p:nvSpPr>
            <p:spPr>
              <a:xfrm>
                <a:off x="9174960" y="5516640"/>
                <a:ext cx="14220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1" name=""/>
              <p:cNvSpPr/>
              <p:nvPr/>
            </p:nvSpPr>
            <p:spPr>
              <a:xfrm>
                <a:off x="9174960" y="5602320"/>
                <a:ext cx="14220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2" name=""/>
              <p:cNvSpPr/>
              <p:nvPr/>
            </p:nvSpPr>
            <p:spPr>
              <a:xfrm>
                <a:off x="9174960" y="5521320"/>
                <a:ext cx="720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3" name=""/>
              <p:cNvSpPr/>
              <p:nvPr/>
            </p:nvSpPr>
            <p:spPr>
              <a:xfrm>
                <a:off x="9310680" y="5521320"/>
                <a:ext cx="68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4" name=""/>
              <p:cNvSpPr/>
              <p:nvPr/>
            </p:nvSpPr>
            <p:spPr>
              <a:xfrm>
                <a:off x="9182520" y="5521320"/>
                <a:ext cx="12816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5" name=""/>
              <p:cNvSpPr/>
              <p:nvPr/>
            </p:nvSpPr>
            <p:spPr>
              <a:xfrm>
                <a:off x="9182520" y="5595840"/>
                <a:ext cx="12816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6" name=""/>
              <p:cNvSpPr/>
              <p:nvPr/>
            </p:nvSpPr>
            <p:spPr>
              <a:xfrm>
                <a:off x="9182520" y="5527800"/>
                <a:ext cx="720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7" name=""/>
              <p:cNvSpPr/>
              <p:nvPr/>
            </p:nvSpPr>
            <p:spPr>
              <a:xfrm>
                <a:off x="9298080" y="5527800"/>
                <a:ext cx="1224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8" name=""/>
              <p:cNvSpPr/>
              <p:nvPr/>
            </p:nvSpPr>
            <p:spPr>
              <a:xfrm>
                <a:off x="9189720" y="5527800"/>
                <a:ext cx="108360" cy="46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39" name=""/>
              <p:cNvSpPr/>
              <p:nvPr/>
            </p:nvSpPr>
            <p:spPr>
              <a:xfrm>
                <a:off x="9189720" y="5589720"/>
                <a:ext cx="108360" cy="612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0" name=""/>
              <p:cNvSpPr/>
              <p:nvPr/>
            </p:nvSpPr>
            <p:spPr>
              <a:xfrm>
                <a:off x="9189720" y="5532480"/>
                <a:ext cx="12240" cy="5724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440" bIns="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1" name=""/>
              <p:cNvSpPr/>
              <p:nvPr/>
            </p:nvSpPr>
            <p:spPr>
              <a:xfrm>
                <a:off x="9290880" y="5532480"/>
                <a:ext cx="7200" cy="5724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440" bIns="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2" name=""/>
              <p:cNvSpPr/>
              <p:nvPr/>
            </p:nvSpPr>
            <p:spPr>
              <a:xfrm>
                <a:off x="9202320" y="5532480"/>
                <a:ext cx="88560" cy="64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3" name=""/>
              <p:cNvSpPr/>
              <p:nvPr/>
            </p:nvSpPr>
            <p:spPr>
              <a:xfrm>
                <a:off x="9202320" y="5584680"/>
                <a:ext cx="88560" cy="504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4" name=""/>
              <p:cNvSpPr/>
              <p:nvPr/>
            </p:nvSpPr>
            <p:spPr>
              <a:xfrm>
                <a:off x="9202320" y="5538960"/>
                <a:ext cx="5040" cy="457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5" name=""/>
              <p:cNvSpPr/>
              <p:nvPr/>
            </p:nvSpPr>
            <p:spPr>
              <a:xfrm>
                <a:off x="9278640" y="5538960"/>
                <a:ext cx="12240" cy="457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6" name=""/>
              <p:cNvSpPr/>
              <p:nvPr/>
            </p:nvSpPr>
            <p:spPr>
              <a:xfrm>
                <a:off x="9207360" y="5538960"/>
                <a:ext cx="7092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7" name=""/>
              <p:cNvSpPr/>
              <p:nvPr/>
            </p:nvSpPr>
            <p:spPr>
              <a:xfrm>
                <a:off x="9207360" y="5578560"/>
                <a:ext cx="7092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8" name=""/>
              <p:cNvSpPr/>
              <p:nvPr/>
            </p:nvSpPr>
            <p:spPr>
              <a:xfrm>
                <a:off x="9207360" y="554508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49" name=""/>
              <p:cNvSpPr/>
              <p:nvPr/>
            </p:nvSpPr>
            <p:spPr>
              <a:xfrm>
                <a:off x="9271440" y="554508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0" name=""/>
              <p:cNvSpPr/>
              <p:nvPr/>
            </p:nvSpPr>
            <p:spPr>
              <a:xfrm>
                <a:off x="9214200" y="5545080"/>
                <a:ext cx="5724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1" name=""/>
              <p:cNvSpPr/>
              <p:nvPr/>
            </p:nvSpPr>
            <p:spPr>
              <a:xfrm>
                <a:off x="9214200" y="5573880"/>
                <a:ext cx="5724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2" name=""/>
              <p:cNvSpPr/>
              <p:nvPr/>
            </p:nvSpPr>
            <p:spPr>
              <a:xfrm>
                <a:off x="9214200" y="5549760"/>
                <a:ext cx="12240" cy="2412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3" name=""/>
              <p:cNvSpPr/>
              <p:nvPr/>
            </p:nvSpPr>
            <p:spPr>
              <a:xfrm>
                <a:off x="9259200" y="5549760"/>
                <a:ext cx="12240" cy="2412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4" name=""/>
              <p:cNvSpPr/>
              <p:nvPr/>
            </p:nvSpPr>
            <p:spPr>
              <a:xfrm>
                <a:off x="9226800" y="5549760"/>
                <a:ext cx="3204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5" name=""/>
              <p:cNvSpPr/>
              <p:nvPr/>
            </p:nvSpPr>
            <p:spPr>
              <a:xfrm>
                <a:off x="9226800" y="5567400"/>
                <a:ext cx="3204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6" name=""/>
              <p:cNvSpPr/>
              <p:nvPr/>
            </p:nvSpPr>
            <p:spPr>
              <a:xfrm>
                <a:off x="9226800" y="5556240"/>
                <a:ext cx="72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7" name=""/>
              <p:cNvSpPr/>
              <p:nvPr/>
            </p:nvSpPr>
            <p:spPr>
              <a:xfrm>
                <a:off x="9253440" y="5556240"/>
                <a:ext cx="54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58" name=""/>
              <p:cNvSpPr/>
              <p:nvPr/>
            </p:nvSpPr>
            <p:spPr>
              <a:xfrm>
                <a:off x="9234000" y="5556240"/>
                <a:ext cx="19080" cy="1116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759" name=""/>
            <p:cNvSpPr/>
            <p:nvPr/>
          </p:nvSpPr>
          <p:spPr>
            <a:xfrm>
              <a:off x="9105840" y="5475240"/>
              <a:ext cx="288720" cy="177840"/>
            </a:xfrm>
            <a:prstGeom prst="rect">
              <a:avLst/>
            </a:prstGeom>
            <a:noFill/>
            <a:ln cap="rnd"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60" name=""/>
          <p:cNvSpPr/>
          <p:nvPr/>
        </p:nvSpPr>
        <p:spPr>
          <a:xfrm>
            <a:off x="9200520" y="5516640"/>
            <a:ext cx="1825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CPE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1" name=""/>
          <p:cNvSpPr/>
          <p:nvPr/>
        </p:nvSpPr>
        <p:spPr>
          <a:xfrm>
            <a:off x="9040680" y="5641920"/>
            <a:ext cx="419400" cy="165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2" name=""/>
          <p:cNvSpPr/>
          <p:nvPr/>
        </p:nvSpPr>
        <p:spPr>
          <a:xfrm>
            <a:off x="9172440" y="5670720"/>
            <a:ext cx="2512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Buyer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63" name=""/>
          <p:cNvGrpSpPr/>
          <p:nvPr/>
        </p:nvGrpSpPr>
        <p:grpSpPr>
          <a:xfrm>
            <a:off x="9047160" y="5132520"/>
            <a:ext cx="424800" cy="252360"/>
            <a:chOff x="9047160" y="5132520"/>
            <a:chExt cx="424800" cy="252360"/>
          </a:xfrm>
        </p:grpSpPr>
        <p:sp>
          <p:nvSpPr>
            <p:cNvPr id="1764" name=""/>
            <p:cNvSpPr/>
            <p:nvPr/>
          </p:nvSpPr>
          <p:spPr>
            <a:xfrm>
              <a:off x="9059400" y="5149800"/>
              <a:ext cx="412560" cy="235080"/>
            </a:xfrm>
            <a:custGeom>
              <a:avLst/>
              <a:gdLst/>
              <a:ahLst/>
              <a:rect l="l" t="t" r="r" b="b"/>
              <a:pathLst>
                <a:path w="231" h="148">
                  <a:moveTo>
                    <a:pt x="199" y="108"/>
                  </a:moveTo>
                  <a:lnTo>
                    <a:pt x="195" y="119"/>
                  </a:lnTo>
                  <a:lnTo>
                    <a:pt x="192" y="126"/>
                  </a:lnTo>
                  <a:lnTo>
                    <a:pt x="184" y="130"/>
                  </a:lnTo>
                  <a:lnTo>
                    <a:pt x="181" y="137"/>
                  </a:lnTo>
                  <a:lnTo>
                    <a:pt x="173" y="140"/>
                  </a:lnTo>
                  <a:lnTo>
                    <a:pt x="170" y="144"/>
                  </a:lnTo>
                  <a:lnTo>
                    <a:pt x="163" y="148"/>
                  </a:lnTo>
                  <a:lnTo>
                    <a:pt x="155" y="148"/>
                  </a:lnTo>
                  <a:lnTo>
                    <a:pt x="148" y="148"/>
                  </a:lnTo>
                  <a:lnTo>
                    <a:pt x="141" y="148"/>
                  </a:lnTo>
                  <a:lnTo>
                    <a:pt x="134" y="144"/>
                  </a:lnTo>
                  <a:lnTo>
                    <a:pt x="130" y="140"/>
                  </a:lnTo>
                  <a:lnTo>
                    <a:pt x="123" y="137"/>
                  </a:lnTo>
                  <a:lnTo>
                    <a:pt x="119" y="133"/>
                  </a:lnTo>
                  <a:lnTo>
                    <a:pt x="112" y="137"/>
                  </a:lnTo>
                  <a:lnTo>
                    <a:pt x="105" y="140"/>
                  </a:lnTo>
                  <a:lnTo>
                    <a:pt x="101" y="144"/>
                  </a:lnTo>
                  <a:lnTo>
                    <a:pt x="94" y="148"/>
                  </a:lnTo>
                  <a:lnTo>
                    <a:pt x="87" y="148"/>
                  </a:lnTo>
                  <a:lnTo>
                    <a:pt x="80" y="148"/>
                  </a:lnTo>
                  <a:lnTo>
                    <a:pt x="73" y="148"/>
                  </a:lnTo>
                  <a:lnTo>
                    <a:pt x="65" y="144"/>
                  </a:lnTo>
                  <a:lnTo>
                    <a:pt x="62" y="140"/>
                  </a:lnTo>
                  <a:lnTo>
                    <a:pt x="55" y="137"/>
                  </a:lnTo>
                  <a:lnTo>
                    <a:pt x="51" y="130"/>
                  </a:lnTo>
                  <a:lnTo>
                    <a:pt x="44" y="126"/>
                  </a:lnTo>
                  <a:lnTo>
                    <a:pt x="40" y="119"/>
                  </a:lnTo>
                  <a:lnTo>
                    <a:pt x="37" y="108"/>
                  </a:lnTo>
                  <a:lnTo>
                    <a:pt x="33" y="112"/>
                  </a:lnTo>
                  <a:lnTo>
                    <a:pt x="26" y="112"/>
                  </a:lnTo>
                  <a:lnTo>
                    <a:pt x="22" y="108"/>
                  </a:lnTo>
                  <a:lnTo>
                    <a:pt x="18" y="108"/>
                  </a:lnTo>
                  <a:lnTo>
                    <a:pt x="11" y="104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4" y="86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8" y="54"/>
                  </a:lnTo>
                  <a:lnTo>
                    <a:pt x="8" y="47"/>
                  </a:lnTo>
                  <a:lnTo>
                    <a:pt x="11" y="43"/>
                  </a:lnTo>
                  <a:lnTo>
                    <a:pt x="18" y="39"/>
                  </a:lnTo>
                  <a:lnTo>
                    <a:pt x="22" y="39"/>
                  </a:lnTo>
                  <a:lnTo>
                    <a:pt x="26" y="36"/>
                  </a:lnTo>
                  <a:lnTo>
                    <a:pt x="33" y="36"/>
                  </a:lnTo>
                  <a:lnTo>
                    <a:pt x="37" y="36"/>
                  </a:lnTo>
                  <a:lnTo>
                    <a:pt x="40" y="29"/>
                  </a:lnTo>
                  <a:lnTo>
                    <a:pt x="44" y="21"/>
                  </a:lnTo>
                  <a:lnTo>
                    <a:pt x="51" y="18"/>
                  </a:lnTo>
                  <a:lnTo>
                    <a:pt x="55" y="11"/>
                  </a:lnTo>
                  <a:lnTo>
                    <a:pt x="62" y="7"/>
                  </a:lnTo>
                  <a:lnTo>
                    <a:pt x="65" y="3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5" y="7"/>
                  </a:lnTo>
                  <a:lnTo>
                    <a:pt x="112" y="11"/>
                  </a:lnTo>
                  <a:lnTo>
                    <a:pt x="119" y="14"/>
                  </a:lnTo>
                  <a:lnTo>
                    <a:pt x="123" y="11"/>
                  </a:lnTo>
                  <a:lnTo>
                    <a:pt x="130" y="7"/>
                  </a:lnTo>
                  <a:lnTo>
                    <a:pt x="134" y="3"/>
                  </a:lnTo>
                  <a:lnTo>
                    <a:pt x="141" y="0"/>
                  </a:lnTo>
                  <a:lnTo>
                    <a:pt x="148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0" y="3"/>
                  </a:lnTo>
                  <a:lnTo>
                    <a:pt x="173" y="7"/>
                  </a:lnTo>
                  <a:lnTo>
                    <a:pt x="181" y="11"/>
                  </a:lnTo>
                  <a:lnTo>
                    <a:pt x="184" y="18"/>
                  </a:lnTo>
                  <a:lnTo>
                    <a:pt x="192" y="21"/>
                  </a:lnTo>
                  <a:lnTo>
                    <a:pt x="195" y="29"/>
                  </a:lnTo>
                  <a:lnTo>
                    <a:pt x="199" y="36"/>
                  </a:lnTo>
                  <a:lnTo>
                    <a:pt x="202" y="36"/>
                  </a:lnTo>
                  <a:lnTo>
                    <a:pt x="210" y="36"/>
                  </a:lnTo>
                  <a:lnTo>
                    <a:pt x="213" y="39"/>
                  </a:lnTo>
                  <a:lnTo>
                    <a:pt x="217" y="39"/>
                  </a:lnTo>
                  <a:lnTo>
                    <a:pt x="224" y="43"/>
                  </a:lnTo>
                  <a:lnTo>
                    <a:pt x="228" y="47"/>
                  </a:lnTo>
                  <a:lnTo>
                    <a:pt x="228" y="54"/>
                  </a:lnTo>
                  <a:lnTo>
                    <a:pt x="231" y="61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9"/>
                  </a:lnTo>
                  <a:lnTo>
                    <a:pt x="231" y="86"/>
                  </a:lnTo>
                  <a:lnTo>
                    <a:pt x="228" y="94"/>
                  </a:lnTo>
                  <a:lnTo>
                    <a:pt x="228" y="97"/>
                  </a:lnTo>
                  <a:lnTo>
                    <a:pt x="224" y="104"/>
                  </a:lnTo>
                  <a:lnTo>
                    <a:pt x="217" y="108"/>
                  </a:lnTo>
                  <a:lnTo>
                    <a:pt x="213" y="108"/>
                  </a:lnTo>
                  <a:lnTo>
                    <a:pt x="210" y="112"/>
                  </a:lnTo>
                  <a:lnTo>
                    <a:pt x="202" y="112"/>
                  </a:lnTo>
                  <a:lnTo>
                    <a:pt x="199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65" name=""/>
            <p:cNvSpPr/>
            <p:nvPr/>
          </p:nvSpPr>
          <p:spPr>
            <a:xfrm>
              <a:off x="9047160" y="5132520"/>
              <a:ext cx="413280" cy="234720"/>
            </a:xfrm>
            <a:custGeom>
              <a:avLst/>
              <a:gdLst/>
              <a:ahLst/>
              <a:rect l="l" t="t" r="r" b="b"/>
              <a:pathLst>
                <a:path w="231" h="148">
                  <a:moveTo>
                    <a:pt x="195" y="112"/>
                  </a:moveTo>
                  <a:lnTo>
                    <a:pt x="191" y="119"/>
                  </a:lnTo>
                  <a:lnTo>
                    <a:pt x="188" y="126"/>
                  </a:lnTo>
                  <a:lnTo>
                    <a:pt x="184" y="133"/>
                  </a:lnTo>
                  <a:lnTo>
                    <a:pt x="177" y="137"/>
                  </a:lnTo>
                  <a:lnTo>
                    <a:pt x="173" y="141"/>
                  </a:lnTo>
                  <a:lnTo>
                    <a:pt x="166" y="144"/>
                  </a:lnTo>
                  <a:lnTo>
                    <a:pt x="159" y="148"/>
                  </a:lnTo>
                  <a:lnTo>
                    <a:pt x="152" y="148"/>
                  </a:lnTo>
                  <a:lnTo>
                    <a:pt x="144" y="148"/>
                  </a:lnTo>
                  <a:lnTo>
                    <a:pt x="141" y="148"/>
                  </a:lnTo>
                  <a:lnTo>
                    <a:pt x="134" y="144"/>
                  </a:lnTo>
                  <a:lnTo>
                    <a:pt x="126" y="144"/>
                  </a:lnTo>
                  <a:lnTo>
                    <a:pt x="119" y="137"/>
                  </a:lnTo>
                  <a:lnTo>
                    <a:pt x="116" y="133"/>
                  </a:lnTo>
                  <a:lnTo>
                    <a:pt x="108" y="137"/>
                  </a:lnTo>
                  <a:lnTo>
                    <a:pt x="105" y="144"/>
                  </a:lnTo>
                  <a:lnTo>
                    <a:pt x="98" y="144"/>
                  </a:lnTo>
                  <a:lnTo>
                    <a:pt x="90" y="148"/>
                  </a:lnTo>
                  <a:lnTo>
                    <a:pt x="83" y="148"/>
                  </a:lnTo>
                  <a:lnTo>
                    <a:pt x="76" y="148"/>
                  </a:lnTo>
                  <a:lnTo>
                    <a:pt x="69" y="148"/>
                  </a:lnTo>
                  <a:lnTo>
                    <a:pt x="65" y="144"/>
                  </a:lnTo>
                  <a:lnTo>
                    <a:pt x="58" y="141"/>
                  </a:lnTo>
                  <a:lnTo>
                    <a:pt x="51" y="137"/>
                  </a:lnTo>
                  <a:lnTo>
                    <a:pt x="47" y="133"/>
                  </a:lnTo>
                  <a:lnTo>
                    <a:pt x="40" y="126"/>
                  </a:lnTo>
                  <a:lnTo>
                    <a:pt x="36" y="119"/>
                  </a:lnTo>
                  <a:lnTo>
                    <a:pt x="33" y="112"/>
                  </a:lnTo>
                  <a:lnTo>
                    <a:pt x="29" y="112"/>
                  </a:lnTo>
                  <a:lnTo>
                    <a:pt x="25" y="112"/>
                  </a:lnTo>
                  <a:lnTo>
                    <a:pt x="18" y="112"/>
                  </a:lnTo>
                  <a:lnTo>
                    <a:pt x="15" y="108"/>
                  </a:lnTo>
                  <a:lnTo>
                    <a:pt x="11" y="105"/>
                  </a:lnTo>
                  <a:lnTo>
                    <a:pt x="7" y="101"/>
                  </a:lnTo>
                  <a:lnTo>
                    <a:pt x="4" y="94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4" y="54"/>
                  </a:lnTo>
                  <a:lnTo>
                    <a:pt x="7" y="50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8" y="40"/>
                  </a:lnTo>
                  <a:lnTo>
                    <a:pt x="25" y="36"/>
                  </a:lnTo>
                  <a:lnTo>
                    <a:pt x="29" y="36"/>
                  </a:lnTo>
                  <a:lnTo>
                    <a:pt x="33" y="40"/>
                  </a:lnTo>
                  <a:lnTo>
                    <a:pt x="36" y="32"/>
                  </a:lnTo>
                  <a:lnTo>
                    <a:pt x="40" y="25"/>
                  </a:lnTo>
                  <a:lnTo>
                    <a:pt x="47" y="18"/>
                  </a:lnTo>
                  <a:lnTo>
                    <a:pt x="51" y="11"/>
                  </a:lnTo>
                  <a:lnTo>
                    <a:pt x="58" y="7"/>
                  </a:lnTo>
                  <a:lnTo>
                    <a:pt x="65" y="4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8" y="4"/>
                  </a:lnTo>
                  <a:lnTo>
                    <a:pt x="105" y="7"/>
                  </a:lnTo>
                  <a:lnTo>
                    <a:pt x="108" y="11"/>
                  </a:lnTo>
                  <a:lnTo>
                    <a:pt x="116" y="18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34" y="4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4"/>
                  </a:lnTo>
                  <a:lnTo>
                    <a:pt x="173" y="7"/>
                  </a:lnTo>
                  <a:lnTo>
                    <a:pt x="177" y="11"/>
                  </a:lnTo>
                  <a:lnTo>
                    <a:pt x="184" y="18"/>
                  </a:lnTo>
                  <a:lnTo>
                    <a:pt x="188" y="25"/>
                  </a:lnTo>
                  <a:lnTo>
                    <a:pt x="191" y="32"/>
                  </a:lnTo>
                  <a:lnTo>
                    <a:pt x="195" y="40"/>
                  </a:lnTo>
                  <a:lnTo>
                    <a:pt x="202" y="36"/>
                  </a:lnTo>
                  <a:lnTo>
                    <a:pt x="206" y="36"/>
                  </a:lnTo>
                  <a:lnTo>
                    <a:pt x="209" y="40"/>
                  </a:lnTo>
                  <a:lnTo>
                    <a:pt x="217" y="43"/>
                  </a:lnTo>
                  <a:lnTo>
                    <a:pt x="220" y="47"/>
                  </a:lnTo>
                  <a:lnTo>
                    <a:pt x="224" y="50"/>
                  </a:lnTo>
                  <a:lnTo>
                    <a:pt x="227" y="54"/>
                  </a:lnTo>
                  <a:lnTo>
                    <a:pt x="227" y="61"/>
                  </a:lnTo>
                  <a:lnTo>
                    <a:pt x="231" y="68"/>
                  </a:lnTo>
                  <a:lnTo>
                    <a:pt x="231" y="76"/>
                  </a:lnTo>
                  <a:lnTo>
                    <a:pt x="231" y="83"/>
                  </a:lnTo>
                  <a:lnTo>
                    <a:pt x="227" y="87"/>
                  </a:lnTo>
                  <a:lnTo>
                    <a:pt x="227" y="94"/>
                  </a:lnTo>
                  <a:lnTo>
                    <a:pt x="224" y="101"/>
                  </a:lnTo>
                  <a:lnTo>
                    <a:pt x="220" y="105"/>
                  </a:lnTo>
                  <a:lnTo>
                    <a:pt x="217" y="108"/>
                  </a:lnTo>
                  <a:lnTo>
                    <a:pt x="209" y="112"/>
                  </a:lnTo>
                  <a:lnTo>
                    <a:pt x="206" y="112"/>
                  </a:lnTo>
                  <a:lnTo>
                    <a:pt x="202" y="112"/>
                  </a:lnTo>
                  <a:lnTo>
                    <a:pt x="195" y="112"/>
                  </a:lnTo>
                  <a:close/>
                </a:path>
              </a:pathLst>
            </a:custGeom>
            <a:solidFill>
              <a:srgbClr val="ffffff"/>
            </a:solidFill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66" name=""/>
          <p:cNvSpPr/>
          <p:nvPr/>
        </p:nvSpPr>
        <p:spPr>
          <a:xfrm>
            <a:off x="9034560" y="5154480"/>
            <a:ext cx="431640" cy="217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7" name=""/>
          <p:cNvSpPr/>
          <p:nvPr/>
        </p:nvSpPr>
        <p:spPr>
          <a:xfrm>
            <a:off x="9132480" y="5183280"/>
            <a:ext cx="30564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CLEC or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8" name=""/>
          <p:cNvSpPr/>
          <p:nvPr/>
        </p:nvSpPr>
        <p:spPr>
          <a:xfrm>
            <a:off x="9187920" y="5268960"/>
            <a:ext cx="17424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ILEC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9" name=""/>
          <p:cNvSpPr/>
          <p:nvPr/>
        </p:nvSpPr>
        <p:spPr>
          <a:xfrm flipH="1">
            <a:off x="9046800" y="5429160"/>
            <a:ext cx="412920" cy="1800"/>
          </a:xfrm>
          <a:prstGeom prst="line">
            <a:avLst/>
          </a:prstGeom>
          <a:ln w="648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70" name=""/>
          <p:cNvGrpSpPr/>
          <p:nvPr/>
        </p:nvGrpSpPr>
        <p:grpSpPr>
          <a:xfrm>
            <a:off x="9226440" y="5407200"/>
            <a:ext cx="52200" cy="45720"/>
            <a:chOff x="9226440" y="5407200"/>
            <a:chExt cx="52200" cy="45720"/>
          </a:xfrm>
        </p:grpSpPr>
        <p:grpSp>
          <p:nvGrpSpPr>
            <p:cNvPr id="1771" name=""/>
            <p:cNvGrpSpPr/>
            <p:nvPr/>
          </p:nvGrpSpPr>
          <p:grpSpPr>
            <a:xfrm>
              <a:off x="9226440" y="5407200"/>
              <a:ext cx="51840" cy="45720"/>
              <a:chOff x="9226440" y="5407200"/>
              <a:chExt cx="51840" cy="45720"/>
            </a:xfrm>
          </p:grpSpPr>
          <p:sp>
            <p:nvSpPr>
              <p:cNvPr id="1772" name=""/>
              <p:cNvSpPr/>
              <p:nvPr/>
            </p:nvSpPr>
            <p:spPr>
              <a:xfrm>
                <a:off x="9226440" y="5407200"/>
                <a:ext cx="51840" cy="4572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73" name=""/>
              <p:cNvSpPr/>
              <p:nvPr/>
            </p:nvSpPr>
            <p:spPr>
              <a:xfrm>
                <a:off x="9226440" y="5407200"/>
                <a:ext cx="39240" cy="34920"/>
              </a:xfrm>
              <a:prstGeom prst="ellipse">
                <a:avLst/>
              </a:prstGeom>
              <a:solidFill>
                <a:srgbClr val="7d7d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74" name=""/>
              <p:cNvSpPr/>
              <p:nvPr/>
            </p:nvSpPr>
            <p:spPr>
              <a:xfrm>
                <a:off x="9239040" y="5418000"/>
                <a:ext cx="19800" cy="17640"/>
              </a:xfrm>
              <a:prstGeom prst="ellipse">
                <a:avLst/>
              </a:prstGeom>
              <a:solidFill>
                <a:srgbClr val="dede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775" name=""/>
            <p:cNvSpPr/>
            <p:nvPr/>
          </p:nvSpPr>
          <p:spPr>
            <a:xfrm>
              <a:off x="9226440" y="5407200"/>
              <a:ext cx="522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76" name=""/>
          <p:cNvSpPr/>
          <p:nvPr/>
        </p:nvSpPr>
        <p:spPr>
          <a:xfrm>
            <a:off x="6730920" y="4433760"/>
            <a:ext cx="835200" cy="395280"/>
          </a:xfrm>
          <a:custGeom>
            <a:avLst/>
            <a:gdLst/>
            <a:ahLst/>
            <a:rect l="l" t="t" r="r" b="b"/>
            <a:pathLst>
              <a:path w="130" h="69">
                <a:moveTo>
                  <a:pt x="0" y="0"/>
                </a:moveTo>
                <a:cubicBezTo>
                  <a:pt x="8" y="9"/>
                  <a:pt x="34" y="46"/>
                  <a:pt x="48" y="58"/>
                </a:cubicBezTo>
                <a:cubicBezTo>
                  <a:pt x="62" y="69"/>
                  <a:pt x="71" y="69"/>
                  <a:pt x="84" y="68"/>
                </a:cubicBezTo>
                <a:cubicBezTo>
                  <a:pt x="98" y="67"/>
                  <a:pt x="120" y="55"/>
                  <a:pt x="130" y="5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7" name=""/>
          <p:cNvSpPr/>
          <p:nvPr/>
        </p:nvSpPr>
        <p:spPr>
          <a:xfrm>
            <a:off x="6710400" y="4411800"/>
            <a:ext cx="868320" cy="652320"/>
          </a:xfrm>
          <a:custGeom>
            <a:avLst/>
            <a:gdLst/>
            <a:ahLst/>
            <a:rect l="l" t="t" r="r" b="b"/>
            <a:pathLst>
              <a:path w="135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7" y="85"/>
                  <a:pt x="47" y="87"/>
                  <a:pt x="56" y="94"/>
                </a:cubicBezTo>
                <a:cubicBezTo>
                  <a:pt x="65" y="100"/>
                  <a:pt x="81" y="108"/>
                  <a:pt x="94" y="111"/>
                </a:cubicBezTo>
                <a:cubicBezTo>
                  <a:pt x="107" y="114"/>
                  <a:pt x="127" y="110"/>
                  <a:pt x="135" y="11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8" name=""/>
          <p:cNvSpPr/>
          <p:nvPr/>
        </p:nvSpPr>
        <p:spPr>
          <a:xfrm>
            <a:off x="6710400" y="4405320"/>
            <a:ext cx="868320" cy="955800"/>
          </a:xfrm>
          <a:custGeom>
            <a:avLst/>
            <a:gdLst/>
            <a:ahLst/>
            <a:rect l="l" t="t" r="r" b="b"/>
            <a:pathLst>
              <a:path w="135" h="167">
                <a:moveTo>
                  <a:pt x="0" y="0"/>
                </a:moveTo>
                <a:cubicBezTo>
                  <a:pt x="5" y="15"/>
                  <a:pt x="21" y="63"/>
                  <a:pt x="33" y="86"/>
                </a:cubicBezTo>
                <a:cubicBezTo>
                  <a:pt x="46" y="108"/>
                  <a:pt x="58" y="121"/>
                  <a:pt x="75" y="135"/>
                </a:cubicBezTo>
                <a:cubicBezTo>
                  <a:pt x="92" y="148"/>
                  <a:pt x="123" y="160"/>
                  <a:pt x="135" y="167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9" name=""/>
          <p:cNvSpPr/>
          <p:nvPr/>
        </p:nvSpPr>
        <p:spPr>
          <a:xfrm>
            <a:off x="6716880" y="4411800"/>
            <a:ext cx="857160" cy="125892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1"/>
                </a:cubicBezTo>
                <a:cubicBezTo>
                  <a:pt x="34" y="117"/>
                  <a:pt x="46" y="138"/>
                  <a:pt x="65" y="160"/>
                </a:cubicBezTo>
                <a:cubicBezTo>
                  <a:pt x="83" y="181"/>
                  <a:pt x="119" y="208"/>
                  <a:pt x="133" y="22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80" name=""/>
          <p:cNvGrpSpPr/>
          <p:nvPr/>
        </p:nvGrpSpPr>
        <p:grpSpPr>
          <a:xfrm>
            <a:off x="7540560" y="5653080"/>
            <a:ext cx="52200" cy="46080"/>
            <a:chOff x="7540560" y="5653080"/>
            <a:chExt cx="52200" cy="46080"/>
          </a:xfrm>
        </p:grpSpPr>
        <p:grpSp>
          <p:nvGrpSpPr>
            <p:cNvPr id="1781" name=""/>
            <p:cNvGrpSpPr/>
            <p:nvPr/>
          </p:nvGrpSpPr>
          <p:grpSpPr>
            <a:xfrm>
              <a:off x="7540560" y="5653080"/>
              <a:ext cx="51840" cy="46080"/>
              <a:chOff x="7540560" y="5653080"/>
              <a:chExt cx="51840" cy="46080"/>
            </a:xfrm>
          </p:grpSpPr>
          <p:sp>
            <p:nvSpPr>
              <p:cNvPr id="1782" name=""/>
              <p:cNvSpPr/>
              <p:nvPr/>
            </p:nvSpPr>
            <p:spPr>
              <a:xfrm>
                <a:off x="7540560" y="565308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83" name=""/>
              <p:cNvSpPr/>
              <p:nvPr/>
            </p:nvSpPr>
            <p:spPr>
              <a:xfrm>
                <a:off x="7540560" y="56530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84" name=""/>
              <p:cNvSpPr/>
              <p:nvPr/>
            </p:nvSpPr>
            <p:spPr>
              <a:xfrm>
                <a:off x="7552800" y="566424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785" name=""/>
            <p:cNvSpPr/>
            <p:nvPr/>
          </p:nvSpPr>
          <p:spPr>
            <a:xfrm>
              <a:off x="7540560" y="565308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86" name=""/>
          <p:cNvGrpSpPr/>
          <p:nvPr/>
        </p:nvGrpSpPr>
        <p:grpSpPr>
          <a:xfrm>
            <a:off x="7540560" y="4714920"/>
            <a:ext cx="52200" cy="46080"/>
            <a:chOff x="7540560" y="4714920"/>
            <a:chExt cx="52200" cy="46080"/>
          </a:xfrm>
        </p:grpSpPr>
        <p:grpSp>
          <p:nvGrpSpPr>
            <p:cNvPr id="1787" name=""/>
            <p:cNvGrpSpPr/>
            <p:nvPr/>
          </p:nvGrpSpPr>
          <p:grpSpPr>
            <a:xfrm>
              <a:off x="7540560" y="4714920"/>
              <a:ext cx="51840" cy="46080"/>
              <a:chOff x="7540560" y="4714920"/>
              <a:chExt cx="51840" cy="46080"/>
            </a:xfrm>
          </p:grpSpPr>
          <p:sp>
            <p:nvSpPr>
              <p:cNvPr id="1788" name=""/>
              <p:cNvSpPr/>
              <p:nvPr/>
            </p:nvSpPr>
            <p:spPr>
              <a:xfrm>
                <a:off x="7540560" y="471492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89" name=""/>
              <p:cNvSpPr/>
              <p:nvPr/>
            </p:nvSpPr>
            <p:spPr>
              <a:xfrm>
                <a:off x="7540560" y="4714920"/>
                <a:ext cx="3744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90" name=""/>
              <p:cNvSpPr/>
              <p:nvPr/>
            </p:nvSpPr>
            <p:spPr>
              <a:xfrm>
                <a:off x="7552800" y="472608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791" name=""/>
            <p:cNvSpPr/>
            <p:nvPr/>
          </p:nvSpPr>
          <p:spPr>
            <a:xfrm>
              <a:off x="7540560" y="471492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92" name=""/>
          <p:cNvGrpSpPr/>
          <p:nvPr/>
        </p:nvGrpSpPr>
        <p:grpSpPr>
          <a:xfrm>
            <a:off x="7553160" y="5018040"/>
            <a:ext cx="52200" cy="46080"/>
            <a:chOff x="7553160" y="5018040"/>
            <a:chExt cx="52200" cy="46080"/>
          </a:xfrm>
        </p:grpSpPr>
        <p:grpSp>
          <p:nvGrpSpPr>
            <p:cNvPr id="1793" name=""/>
            <p:cNvGrpSpPr/>
            <p:nvPr/>
          </p:nvGrpSpPr>
          <p:grpSpPr>
            <a:xfrm>
              <a:off x="7553160" y="5018040"/>
              <a:ext cx="51840" cy="46080"/>
              <a:chOff x="7553160" y="5018040"/>
              <a:chExt cx="51840" cy="46080"/>
            </a:xfrm>
          </p:grpSpPr>
          <p:sp>
            <p:nvSpPr>
              <p:cNvPr id="1794" name=""/>
              <p:cNvSpPr/>
              <p:nvPr/>
            </p:nvSpPr>
            <p:spPr>
              <a:xfrm>
                <a:off x="7553160" y="501804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95" name=""/>
              <p:cNvSpPr/>
              <p:nvPr/>
            </p:nvSpPr>
            <p:spPr>
              <a:xfrm>
                <a:off x="7553160" y="501804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796" name=""/>
              <p:cNvSpPr/>
              <p:nvPr/>
            </p:nvSpPr>
            <p:spPr>
              <a:xfrm>
                <a:off x="7565760" y="502920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797" name=""/>
            <p:cNvSpPr/>
            <p:nvPr/>
          </p:nvSpPr>
          <p:spPr>
            <a:xfrm>
              <a:off x="7553160" y="501804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98" name=""/>
          <p:cNvGrpSpPr/>
          <p:nvPr/>
        </p:nvGrpSpPr>
        <p:grpSpPr>
          <a:xfrm>
            <a:off x="7547040" y="5338800"/>
            <a:ext cx="50400" cy="46080"/>
            <a:chOff x="7547040" y="5338800"/>
            <a:chExt cx="50400" cy="46080"/>
          </a:xfrm>
        </p:grpSpPr>
        <p:grpSp>
          <p:nvGrpSpPr>
            <p:cNvPr id="1799" name=""/>
            <p:cNvGrpSpPr/>
            <p:nvPr/>
          </p:nvGrpSpPr>
          <p:grpSpPr>
            <a:xfrm>
              <a:off x="7547040" y="5338800"/>
              <a:ext cx="50040" cy="46080"/>
              <a:chOff x="7547040" y="5338800"/>
              <a:chExt cx="50040" cy="46080"/>
            </a:xfrm>
          </p:grpSpPr>
          <p:sp>
            <p:nvSpPr>
              <p:cNvPr id="1800" name=""/>
              <p:cNvSpPr/>
              <p:nvPr/>
            </p:nvSpPr>
            <p:spPr>
              <a:xfrm>
                <a:off x="7547040" y="533880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01" name=""/>
              <p:cNvSpPr/>
              <p:nvPr/>
            </p:nvSpPr>
            <p:spPr>
              <a:xfrm>
                <a:off x="7547040" y="5338800"/>
                <a:ext cx="381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02" name=""/>
              <p:cNvSpPr/>
              <p:nvPr/>
            </p:nvSpPr>
            <p:spPr>
              <a:xfrm>
                <a:off x="7560720" y="5349960"/>
                <a:ext cx="1728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803" name=""/>
            <p:cNvSpPr/>
            <p:nvPr/>
          </p:nvSpPr>
          <p:spPr>
            <a:xfrm>
              <a:off x="7547040" y="533880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04" name=""/>
          <p:cNvGrpSpPr/>
          <p:nvPr/>
        </p:nvGrpSpPr>
        <p:grpSpPr>
          <a:xfrm>
            <a:off x="9124920" y="5052960"/>
            <a:ext cx="269280" cy="11160"/>
            <a:chOff x="9124920" y="5052960"/>
            <a:chExt cx="269280" cy="11160"/>
          </a:xfrm>
        </p:grpSpPr>
        <p:sp>
          <p:nvSpPr>
            <p:cNvPr id="1805" name=""/>
            <p:cNvSpPr/>
            <p:nvPr/>
          </p:nvSpPr>
          <p:spPr>
            <a:xfrm>
              <a:off x="938196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6" name=""/>
            <p:cNvSpPr/>
            <p:nvPr/>
          </p:nvSpPr>
          <p:spPr>
            <a:xfrm>
              <a:off x="93553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7" name=""/>
            <p:cNvSpPr/>
            <p:nvPr/>
          </p:nvSpPr>
          <p:spPr>
            <a:xfrm>
              <a:off x="93301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8" name=""/>
            <p:cNvSpPr/>
            <p:nvPr/>
          </p:nvSpPr>
          <p:spPr>
            <a:xfrm>
              <a:off x="9303480" y="5052960"/>
              <a:ext cx="140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9" name=""/>
            <p:cNvSpPr/>
            <p:nvPr/>
          </p:nvSpPr>
          <p:spPr>
            <a:xfrm>
              <a:off x="927828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0" name=""/>
            <p:cNvSpPr/>
            <p:nvPr/>
          </p:nvSpPr>
          <p:spPr>
            <a:xfrm>
              <a:off x="925308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1" name=""/>
            <p:cNvSpPr/>
            <p:nvPr/>
          </p:nvSpPr>
          <p:spPr>
            <a:xfrm>
              <a:off x="922644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2" name=""/>
            <p:cNvSpPr/>
            <p:nvPr/>
          </p:nvSpPr>
          <p:spPr>
            <a:xfrm>
              <a:off x="9201600" y="505296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3" name=""/>
            <p:cNvSpPr/>
            <p:nvPr/>
          </p:nvSpPr>
          <p:spPr>
            <a:xfrm>
              <a:off x="9174600" y="505296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4" name=""/>
            <p:cNvSpPr/>
            <p:nvPr/>
          </p:nvSpPr>
          <p:spPr>
            <a:xfrm>
              <a:off x="914976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5" name=""/>
            <p:cNvSpPr/>
            <p:nvPr/>
          </p:nvSpPr>
          <p:spPr>
            <a:xfrm>
              <a:off x="91249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16" name=""/>
          <p:cNvSpPr/>
          <p:nvPr/>
        </p:nvSpPr>
        <p:spPr>
          <a:xfrm>
            <a:off x="9253440" y="4565520"/>
            <a:ext cx="1800" cy="49860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7" name=""/>
          <p:cNvSpPr/>
          <p:nvPr/>
        </p:nvSpPr>
        <p:spPr>
          <a:xfrm>
            <a:off x="8461440" y="4444920"/>
            <a:ext cx="836640" cy="373320"/>
          </a:xfrm>
          <a:custGeom>
            <a:avLst/>
            <a:gdLst/>
            <a:ahLst/>
            <a:rect l="l" t="t" r="r" b="b"/>
            <a:pathLst>
              <a:path w="130" h="65">
                <a:moveTo>
                  <a:pt x="130" y="0"/>
                </a:moveTo>
                <a:cubicBezTo>
                  <a:pt x="120" y="9"/>
                  <a:pt x="86" y="44"/>
                  <a:pt x="71" y="54"/>
                </a:cubicBezTo>
                <a:cubicBezTo>
                  <a:pt x="55" y="65"/>
                  <a:pt x="51" y="65"/>
                  <a:pt x="39" y="64"/>
                </a:cubicBezTo>
                <a:cubicBezTo>
                  <a:pt x="27" y="64"/>
                  <a:pt x="8" y="55"/>
                  <a:pt x="0" y="5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8" name=""/>
          <p:cNvSpPr/>
          <p:nvPr/>
        </p:nvSpPr>
        <p:spPr>
          <a:xfrm>
            <a:off x="8488440" y="4405320"/>
            <a:ext cx="784080" cy="641520"/>
          </a:xfrm>
          <a:custGeom>
            <a:avLst/>
            <a:gdLst/>
            <a:ahLst/>
            <a:rect l="l" t="t" r="r" b="b"/>
            <a:pathLst>
              <a:path w="122" h="112">
                <a:moveTo>
                  <a:pt x="122" y="0"/>
                </a:moveTo>
                <a:cubicBezTo>
                  <a:pt x="115" y="11"/>
                  <a:pt x="93" y="53"/>
                  <a:pt x="84" y="68"/>
                </a:cubicBezTo>
                <a:cubicBezTo>
                  <a:pt x="75" y="83"/>
                  <a:pt x="76" y="85"/>
                  <a:pt x="68" y="91"/>
                </a:cubicBezTo>
                <a:cubicBezTo>
                  <a:pt x="60" y="98"/>
                  <a:pt x="47" y="104"/>
                  <a:pt x="36" y="107"/>
                </a:cubicBezTo>
                <a:cubicBezTo>
                  <a:pt x="25" y="110"/>
                  <a:pt x="7" y="111"/>
                  <a:pt x="0" y="11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9" name=""/>
          <p:cNvSpPr/>
          <p:nvPr/>
        </p:nvSpPr>
        <p:spPr>
          <a:xfrm>
            <a:off x="8488440" y="4405320"/>
            <a:ext cx="784080" cy="96192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2"/>
                  <a:pt x="87" y="85"/>
                </a:cubicBezTo>
                <a:cubicBezTo>
                  <a:pt x="75" y="108"/>
                  <a:pt x="65" y="122"/>
                  <a:pt x="50" y="136"/>
                </a:cubicBezTo>
                <a:cubicBezTo>
                  <a:pt x="36" y="150"/>
                  <a:pt x="10" y="161"/>
                  <a:pt x="0" y="168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0" name=""/>
          <p:cNvSpPr/>
          <p:nvPr/>
        </p:nvSpPr>
        <p:spPr>
          <a:xfrm>
            <a:off x="8480520" y="4411800"/>
            <a:ext cx="785880" cy="127620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0" y="64"/>
                  <a:pt x="100" y="91"/>
                </a:cubicBezTo>
                <a:cubicBezTo>
                  <a:pt x="91" y="118"/>
                  <a:pt x="79" y="140"/>
                  <a:pt x="62" y="161"/>
                </a:cubicBezTo>
                <a:cubicBezTo>
                  <a:pt x="46" y="183"/>
                  <a:pt x="13" y="210"/>
                  <a:pt x="0" y="22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21" name=""/>
          <p:cNvGrpSpPr/>
          <p:nvPr/>
        </p:nvGrpSpPr>
        <p:grpSpPr>
          <a:xfrm>
            <a:off x="9226440" y="5029200"/>
            <a:ext cx="52200" cy="46080"/>
            <a:chOff x="9226440" y="5029200"/>
            <a:chExt cx="52200" cy="46080"/>
          </a:xfrm>
        </p:grpSpPr>
        <p:grpSp>
          <p:nvGrpSpPr>
            <p:cNvPr id="1822" name=""/>
            <p:cNvGrpSpPr/>
            <p:nvPr/>
          </p:nvGrpSpPr>
          <p:grpSpPr>
            <a:xfrm>
              <a:off x="9226440" y="5029200"/>
              <a:ext cx="51840" cy="46080"/>
              <a:chOff x="9226440" y="5029200"/>
              <a:chExt cx="51840" cy="46080"/>
            </a:xfrm>
          </p:grpSpPr>
          <p:sp>
            <p:nvSpPr>
              <p:cNvPr id="1823" name=""/>
              <p:cNvSpPr/>
              <p:nvPr/>
            </p:nvSpPr>
            <p:spPr>
              <a:xfrm>
                <a:off x="9226440" y="50292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24" name=""/>
              <p:cNvSpPr/>
              <p:nvPr/>
            </p:nvSpPr>
            <p:spPr>
              <a:xfrm>
                <a:off x="9226440" y="50292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25" name=""/>
              <p:cNvSpPr/>
              <p:nvPr/>
            </p:nvSpPr>
            <p:spPr>
              <a:xfrm>
                <a:off x="9239040" y="504036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826" name=""/>
            <p:cNvSpPr/>
            <p:nvPr/>
          </p:nvSpPr>
          <p:spPr>
            <a:xfrm>
              <a:off x="9226440" y="50292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27" name=""/>
          <p:cNvGrpSpPr/>
          <p:nvPr/>
        </p:nvGrpSpPr>
        <p:grpSpPr>
          <a:xfrm>
            <a:off x="8648640" y="4714920"/>
            <a:ext cx="926640" cy="279360"/>
            <a:chOff x="8648640" y="4714920"/>
            <a:chExt cx="926640" cy="279360"/>
          </a:xfrm>
        </p:grpSpPr>
        <p:sp>
          <p:nvSpPr>
            <p:cNvPr id="1828" name=""/>
            <p:cNvSpPr/>
            <p:nvPr/>
          </p:nvSpPr>
          <p:spPr>
            <a:xfrm>
              <a:off x="8668080" y="4732200"/>
              <a:ext cx="907200" cy="262080"/>
            </a:xfrm>
            <a:custGeom>
              <a:avLst/>
              <a:gdLst/>
              <a:ahLst/>
              <a:rect l="l" t="t" r="r" b="b"/>
              <a:pathLst>
                <a:path w="508" h="165">
                  <a:moveTo>
                    <a:pt x="432" y="122"/>
                  </a:moveTo>
                  <a:lnTo>
                    <a:pt x="425" y="133"/>
                  </a:lnTo>
                  <a:lnTo>
                    <a:pt x="414" y="140"/>
                  </a:lnTo>
                  <a:lnTo>
                    <a:pt x="403" y="147"/>
                  </a:lnTo>
                  <a:lnTo>
                    <a:pt x="392" y="155"/>
                  </a:lnTo>
                  <a:lnTo>
                    <a:pt x="382" y="158"/>
                  </a:lnTo>
                  <a:lnTo>
                    <a:pt x="367" y="162"/>
                  </a:lnTo>
                  <a:lnTo>
                    <a:pt x="353" y="165"/>
                  </a:lnTo>
                  <a:lnTo>
                    <a:pt x="338" y="165"/>
                  </a:lnTo>
                  <a:lnTo>
                    <a:pt x="324" y="165"/>
                  </a:lnTo>
                  <a:lnTo>
                    <a:pt x="306" y="165"/>
                  </a:lnTo>
                  <a:lnTo>
                    <a:pt x="292" y="162"/>
                  </a:lnTo>
                  <a:lnTo>
                    <a:pt x="277" y="158"/>
                  </a:lnTo>
                  <a:lnTo>
                    <a:pt x="266" y="155"/>
                  </a:lnTo>
                  <a:lnTo>
                    <a:pt x="256" y="147"/>
                  </a:lnTo>
                  <a:lnTo>
                    <a:pt x="241" y="155"/>
                  </a:lnTo>
                  <a:lnTo>
                    <a:pt x="230" y="158"/>
                  </a:lnTo>
                  <a:lnTo>
                    <a:pt x="216" y="162"/>
                  </a:lnTo>
                  <a:lnTo>
                    <a:pt x="201" y="165"/>
                  </a:lnTo>
                  <a:lnTo>
                    <a:pt x="183" y="165"/>
                  </a:lnTo>
                  <a:lnTo>
                    <a:pt x="173" y="165"/>
                  </a:lnTo>
                  <a:lnTo>
                    <a:pt x="155" y="165"/>
                  </a:lnTo>
                  <a:lnTo>
                    <a:pt x="140" y="162"/>
                  </a:lnTo>
                  <a:lnTo>
                    <a:pt x="129" y="158"/>
                  </a:lnTo>
                  <a:lnTo>
                    <a:pt x="115" y="155"/>
                  </a:lnTo>
                  <a:lnTo>
                    <a:pt x="104" y="147"/>
                  </a:lnTo>
                  <a:lnTo>
                    <a:pt x="93" y="140"/>
                  </a:lnTo>
                  <a:lnTo>
                    <a:pt x="82" y="133"/>
                  </a:lnTo>
                  <a:lnTo>
                    <a:pt x="75" y="122"/>
                  </a:lnTo>
                  <a:lnTo>
                    <a:pt x="64" y="126"/>
                  </a:lnTo>
                  <a:lnTo>
                    <a:pt x="54" y="126"/>
                  </a:lnTo>
                  <a:lnTo>
                    <a:pt x="43" y="122"/>
                  </a:lnTo>
                  <a:lnTo>
                    <a:pt x="32" y="119"/>
                  </a:lnTo>
                  <a:lnTo>
                    <a:pt x="21" y="115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3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7" y="61"/>
                  </a:lnTo>
                  <a:lnTo>
                    <a:pt x="14" y="54"/>
                  </a:lnTo>
                  <a:lnTo>
                    <a:pt x="21" y="50"/>
                  </a:lnTo>
                  <a:lnTo>
                    <a:pt x="32" y="46"/>
                  </a:lnTo>
                  <a:lnTo>
                    <a:pt x="43" y="43"/>
                  </a:lnTo>
                  <a:lnTo>
                    <a:pt x="54" y="39"/>
                  </a:lnTo>
                  <a:lnTo>
                    <a:pt x="64" y="39"/>
                  </a:lnTo>
                  <a:lnTo>
                    <a:pt x="75" y="43"/>
                  </a:lnTo>
                  <a:lnTo>
                    <a:pt x="82" y="32"/>
                  </a:lnTo>
                  <a:lnTo>
                    <a:pt x="93" y="25"/>
                  </a:lnTo>
                  <a:lnTo>
                    <a:pt x="104" y="18"/>
                  </a:lnTo>
                  <a:lnTo>
                    <a:pt x="115" y="10"/>
                  </a:lnTo>
                  <a:lnTo>
                    <a:pt x="129" y="7"/>
                  </a:lnTo>
                  <a:lnTo>
                    <a:pt x="140" y="3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6" y="3"/>
                  </a:lnTo>
                  <a:lnTo>
                    <a:pt x="230" y="7"/>
                  </a:lnTo>
                  <a:lnTo>
                    <a:pt x="241" y="10"/>
                  </a:lnTo>
                  <a:lnTo>
                    <a:pt x="256" y="18"/>
                  </a:lnTo>
                  <a:lnTo>
                    <a:pt x="266" y="10"/>
                  </a:lnTo>
                  <a:lnTo>
                    <a:pt x="277" y="7"/>
                  </a:lnTo>
                  <a:lnTo>
                    <a:pt x="292" y="3"/>
                  </a:lnTo>
                  <a:lnTo>
                    <a:pt x="306" y="0"/>
                  </a:lnTo>
                  <a:lnTo>
                    <a:pt x="324" y="0"/>
                  </a:lnTo>
                  <a:lnTo>
                    <a:pt x="338" y="0"/>
                  </a:lnTo>
                  <a:lnTo>
                    <a:pt x="353" y="0"/>
                  </a:lnTo>
                  <a:lnTo>
                    <a:pt x="367" y="3"/>
                  </a:lnTo>
                  <a:lnTo>
                    <a:pt x="382" y="7"/>
                  </a:lnTo>
                  <a:lnTo>
                    <a:pt x="392" y="10"/>
                  </a:lnTo>
                  <a:lnTo>
                    <a:pt x="403" y="18"/>
                  </a:lnTo>
                  <a:lnTo>
                    <a:pt x="414" y="25"/>
                  </a:lnTo>
                  <a:lnTo>
                    <a:pt x="425" y="32"/>
                  </a:lnTo>
                  <a:lnTo>
                    <a:pt x="432" y="43"/>
                  </a:lnTo>
                  <a:lnTo>
                    <a:pt x="443" y="39"/>
                  </a:lnTo>
                  <a:lnTo>
                    <a:pt x="454" y="39"/>
                  </a:lnTo>
                  <a:lnTo>
                    <a:pt x="465" y="43"/>
                  </a:lnTo>
                  <a:lnTo>
                    <a:pt x="475" y="46"/>
                  </a:lnTo>
                  <a:lnTo>
                    <a:pt x="486" y="50"/>
                  </a:lnTo>
                  <a:lnTo>
                    <a:pt x="493" y="54"/>
                  </a:lnTo>
                  <a:lnTo>
                    <a:pt x="501" y="61"/>
                  </a:lnTo>
                  <a:lnTo>
                    <a:pt x="504" y="68"/>
                  </a:lnTo>
                  <a:lnTo>
                    <a:pt x="508" y="75"/>
                  </a:lnTo>
                  <a:lnTo>
                    <a:pt x="508" y="83"/>
                  </a:lnTo>
                  <a:lnTo>
                    <a:pt x="508" y="90"/>
                  </a:lnTo>
                  <a:lnTo>
                    <a:pt x="504" y="97"/>
                  </a:lnTo>
                  <a:lnTo>
                    <a:pt x="501" y="104"/>
                  </a:lnTo>
                  <a:lnTo>
                    <a:pt x="493" y="111"/>
                  </a:lnTo>
                  <a:lnTo>
                    <a:pt x="486" y="115"/>
                  </a:lnTo>
                  <a:lnTo>
                    <a:pt x="475" y="119"/>
                  </a:lnTo>
                  <a:lnTo>
                    <a:pt x="465" y="122"/>
                  </a:lnTo>
                  <a:lnTo>
                    <a:pt x="454" y="126"/>
                  </a:lnTo>
                  <a:lnTo>
                    <a:pt x="443" y="126"/>
                  </a:lnTo>
                  <a:lnTo>
                    <a:pt x="432" y="12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829" name=""/>
            <p:cNvGrpSpPr/>
            <p:nvPr/>
          </p:nvGrpSpPr>
          <p:grpSpPr>
            <a:xfrm>
              <a:off x="8648640" y="4714920"/>
              <a:ext cx="913680" cy="274680"/>
              <a:chOff x="8648640" y="4714920"/>
              <a:chExt cx="913680" cy="274680"/>
            </a:xfrm>
          </p:grpSpPr>
          <p:sp>
            <p:nvSpPr>
              <p:cNvPr id="1830" name=""/>
              <p:cNvSpPr/>
              <p:nvPr/>
            </p:nvSpPr>
            <p:spPr>
              <a:xfrm>
                <a:off x="8648640" y="4983120"/>
                <a:ext cx="913680" cy="648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1" name=""/>
              <p:cNvSpPr/>
              <p:nvPr/>
            </p:nvSpPr>
            <p:spPr>
              <a:xfrm>
                <a:off x="8648640" y="4714920"/>
                <a:ext cx="5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2" name=""/>
              <p:cNvSpPr/>
              <p:nvPr/>
            </p:nvSpPr>
            <p:spPr>
              <a:xfrm>
                <a:off x="9548280" y="4714920"/>
                <a:ext cx="14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3" name=""/>
              <p:cNvSpPr/>
              <p:nvPr/>
            </p:nvSpPr>
            <p:spPr>
              <a:xfrm>
                <a:off x="8653680" y="4714920"/>
                <a:ext cx="68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4" name=""/>
              <p:cNvSpPr/>
              <p:nvPr/>
            </p:nvSpPr>
            <p:spPr>
              <a:xfrm>
                <a:off x="9542880" y="4714920"/>
                <a:ext cx="50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5" name=""/>
              <p:cNvSpPr/>
              <p:nvPr/>
            </p:nvSpPr>
            <p:spPr>
              <a:xfrm>
                <a:off x="8660520" y="4714920"/>
                <a:ext cx="88236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6" name=""/>
              <p:cNvSpPr/>
              <p:nvPr/>
            </p:nvSpPr>
            <p:spPr>
              <a:xfrm>
                <a:off x="8660520" y="4978440"/>
                <a:ext cx="88236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7" name=""/>
              <p:cNvSpPr/>
              <p:nvPr/>
            </p:nvSpPr>
            <p:spPr>
              <a:xfrm>
                <a:off x="8660520" y="4719600"/>
                <a:ext cx="12240" cy="2588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8" name=""/>
              <p:cNvSpPr/>
              <p:nvPr/>
            </p:nvSpPr>
            <p:spPr>
              <a:xfrm>
                <a:off x="9530640" y="4719600"/>
                <a:ext cx="12240" cy="2588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39" name=""/>
              <p:cNvSpPr/>
              <p:nvPr/>
            </p:nvSpPr>
            <p:spPr>
              <a:xfrm>
                <a:off x="8673120" y="4719600"/>
                <a:ext cx="7200" cy="2588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0" name=""/>
              <p:cNvSpPr/>
              <p:nvPr/>
            </p:nvSpPr>
            <p:spPr>
              <a:xfrm>
                <a:off x="9523080" y="4719600"/>
                <a:ext cx="7200" cy="2588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1" name=""/>
              <p:cNvSpPr/>
              <p:nvPr/>
            </p:nvSpPr>
            <p:spPr>
              <a:xfrm>
                <a:off x="8680320" y="4719600"/>
                <a:ext cx="842400" cy="64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2" name=""/>
              <p:cNvSpPr/>
              <p:nvPr/>
            </p:nvSpPr>
            <p:spPr>
              <a:xfrm>
                <a:off x="8680320" y="4971960"/>
                <a:ext cx="842400" cy="64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3" name=""/>
              <p:cNvSpPr/>
              <p:nvPr/>
            </p:nvSpPr>
            <p:spPr>
              <a:xfrm>
                <a:off x="8680320" y="4726080"/>
                <a:ext cx="12240" cy="2458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4" name=""/>
              <p:cNvSpPr/>
              <p:nvPr/>
            </p:nvSpPr>
            <p:spPr>
              <a:xfrm>
                <a:off x="9510480" y="4726080"/>
                <a:ext cx="12240" cy="2458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5" name=""/>
              <p:cNvSpPr/>
              <p:nvPr/>
            </p:nvSpPr>
            <p:spPr>
              <a:xfrm>
                <a:off x="8692920" y="4726080"/>
                <a:ext cx="817560" cy="612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6" name=""/>
              <p:cNvSpPr/>
              <p:nvPr/>
            </p:nvSpPr>
            <p:spPr>
              <a:xfrm>
                <a:off x="8692920" y="4732200"/>
                <a:ext cx="684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7" name=""/>
              <p:cNvSpPr/>
              <p:nvPr/>
            </p:nvSpPr>
            <p:spPr>
              <a:xfrm>
                <a:off x="9503640" y="4732200"/>
                <a:ext cx="684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8" name=""/>
              <p:cNvSpPr/>
              <p:nvPr/>
            </p:nvSpPr>
            <p:spPr>
              <a:xfrm>
                <a:off x="8699760" y="4965840"/>
                <a:ext cx="80352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49" name=""/>
              <p:cNvSpPr/>
              <p:nvPr/>
            </p:nvSpPr>
            <p:spPr>
              <a:xfrm>
                <a:off x="8699760" y="4732200"/>
                <a:ext cx="12240" cy="233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0" name=""/>
              <p:cNvSpPr/>
              <p:nvPr/>
            </p:nvSpPr>
            <p:spPr>
              <a:xfrm>
                <a:off x="9491040" y="4732200"/>
                <a:ext cx="12240" cy="233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1" name=""/>
              <p:cNvSpPr/>
              <p:nvPr/>
            </p:nvSpPr>
            <p:spPr>
              <a:xfrm>
                <a:off x="8712360" y="4732200"/>
                <a:ext cx="5400" cy="233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2" name=""/>
              <p:cNvSpPr/>
              <p:nvPr/>
            </p:nvSpPr>
            <p:spPr>
              <a:xfrm>
                <a:off x="9483840" y="4732200"/>
                <a:ext cx="7200" cy="233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3" name=""/>
              <p:cNvSpPr/>
              <p:nvPr/>
            </p:nvSpPr>
            <p:spPr>
              <a:xfrm>
                <a:off x="8718120" y="4732200"/>
                <a:ext cx="765720" cy="50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4" name=""/>
              <p:cNvSpPr/>
              <p:nvPr/>
            </p:nvSpPr>
            <p:spPr>
              <a:xfrm>
                <a:off x="8718120" y="4960800"/>
                <a:ext cx="765720" cy="50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5" name=""/>
              <p:cNvSpPr/>
              <p:nvPr/>
            </p:nvSpPr>
            <p:spPr>
              <a:xfrm>
                <a:off x="8718120" y="4737240"/>
                <a:ext cx="14040" cy="2235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6" name=""/>
              <p:cNvSpPr/>
              <p:nvPr/>
            </p:nvSpPr>
            <p:spPr>
              <a:xfrm>
                <a:off x="9471240" y="4737240"/>
                <a:ext cx="12240" cy="2235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7" name=""/>
              <p:cNvSpPr/>
              <p:nvPr/>
            </p:nvSpPr>
            <p:spPr>
              <a:xfrm>
                <a:off x="8732160" y="4737240"/>
                <a:ext cx="5040" cy="22356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8" name=""/>
              <p:cNvSpPr/>
              <p:nvPr/>
            </p:nvSpPr>
            <p:spPr>
              <a:xfrm>
                <a:off x="9466200" y="4737240"/>
                <a:ext cx="5040" cy="22356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59" name=""/>
              <p:cNvSpPr/>
              <p:nvPr/>
            </p:nvSpPr>
            <p:spPr>
              <a:xfrm>
                <a:off x="8737560" y="4737240"/>
                <a:ext cx="728280" cy="61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0" name=""/>
              <p:cNvSpPr/>
              <p:nvPr/>
            </p:nvSpPr>
            <p:spPr>
              <a:xfrm>
                <a:off x="8737560" y="4954680"/>
                <a:ext cx="728280" cy="61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1" name=""/>
              <p:cNvSpPr/>
              <p:nvPr/>
            </p:nvSpPr>
            <p:spPr>
              <a:xfrm>
                <a:off x="8737560" y="4743360"/>
                <a:ext cx="12240" cy="2113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2" name=""/>
              <p:cNvSpPr/>
              <p:nvPr/>
            </p:nvSpPr>
            <p:spPr>
              <a:xfrm>
                <a:off x="9451800" y="4743360"/>
                <a:ext cx="14040" cy="2113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3" name=""/>
              <p:cNvSpPr/>
              <p:nvPr/>
            </p:nvSpPr>
            <p:spPr>
              <a:xfrm>
                <a:off x="8750160" y="4743360"/>
                <a:ext cx="701640" cy="504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4" name=""/>
              <p:cNvSpPr/>
              <p:nvPr/>
            </p:nvSpPr>
            <p:spPr>
              <a:xfrm>
                <a:off x="8750160" y="4748400"/>
                <a:ext cx="720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5" name=""/>
              <p:cNvSpPr/>
              <p:nvPr/>
            </p:nvSpPr>
            <p:spPr>
              <a:xfrm>
                <a:off x="9446760" y="474840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6" name=""/>
              <p:cNvSpPr/>
              <p:nvPr/>
            </p:nvSpPr>
            <p:spPr>
              <a:xfrm>
                <a:off x="8757360" y="4950000"/>
                <a:ext cx="689040" cy="46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7" name=""/>
              <p:cNvSpPr/>
              <p:nvPr/>
            </p:nvSpPr>
            <p:spPr>
              <a:xfrm>
                <a:off x="8757360" y="4748400"/>
                <a:ext cx="11880" cy="20160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8" name=""/>
              <p:cNvSpPr/>
              <p:nvPr/>
            </p:nvSpPr>
            <p:spPr>
              <a:xfrm>
                <a:off x="9434160" y="4748400"/>
                <a:ext cx="12240" cy="20160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69" name=""/>
              <p:cNvSpPr/>
              <p:nvPr/>
            </p:nvSpPr>
            <p:spPr>
              <a:xfrm>
                <a:off x="8769600" y="4748400"/>
                <a:ext cx="7200" cy="20160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0" name=""/>
              <p:cNvSpPr/>
              <p:nvPr/>
            </p:nvSpPr>
            <p:spPr>
              <a:xfrm>
                <a:off x="9426960" y="4748400"/>
                <a:ext cx="7200" cy="20160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1" name=""/>
              <p:cNvSpPr/>
              <p:nvPr/>
            </p:nvSpPr>
            <p:spPr>
              <a:xfrm>
                <a:off x="8776800" y="4748400"/>
                <a:ext cx="649800" cy="61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2" name=""/>
              <p:cNvSpPr/>
              <p:nvPr/>
            </p:nvSpPr>
            <p:spPr>
              <a:xfrm>
                <a:off x="8776800" y="4943520"/>
                <a:ext cx="649800" cy="64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3" name=""/>
              <p:cNvSpPr/>
              <p:nvPr/>
            </p:nvSpPr>
            <p:spPr>
              <a:xfrm>
                <a:off x="8776800" y="47545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4" name=""/>
              <p:cNvSpPr/>
              <p:nvPr/>
            </p:nvSpPr>
            <p:spPr>
              <a:xfrm>
                <a:off x="9414360" y="47545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5" name=""/>
              <p:cNvSpPr/>
              <p:nvPr/>
            </p:nvSpPr>
            <p:spPr>
              <a:xfrm>
                <a:off x="8789400" y="47545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6" name=""/>
              <p:cNvSpPr/>
              <p:nvPr/>
            </p:nvSpPr>
            <p:spPr>
              <a:xfrm>
                <a:off x="9407520" y="4754520"/>
                <a:ext cx="684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7" name=""/>
              <p:cNvSpPr/>
              <p:nvPr/>
            </p:nvSpPr>
            <p:spPr>
              <a:xfrm>
                <a:off x="8796600" y="475452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8" name=""/>
              <p:cNvSpPr/>
              <p:nvPr/>
            </p:nvSpPr>
            <p:spPr>
              <a:xfrm>
                <a:off x="8796600" y="493704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79" name=""/>
              <p:cNvSpPr/>
              <p:nvPr/>
            </p:nvSpPr>
            <p:spPr>
              <a:xfrm>
                <a:off x="8796600" y="4761000"/>
                <a:ext cx="11880" cy="17604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0" name=""/>
              <p:cNvSpPr/>
              <p:nvPr/>
            </p:nvSpPr>
            <p:spPr>
              <a:xfrm>
                <a:off x="9394920" y="4761000"/>
                <a:ext cx="12240" cy="17604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1" name=""/>
              <p:cNvSpPr/>
              <p:nvPr/>
            </p:nvSpPr>
            <p:spPr>
              <a:xfrm>
                <a:off x="8808840" y="4761000"/>
                <a:ext cx="585720" cy="468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2" name=""/>
              <p:cNvSpPr/>
              <p:nvPr/>
            </p:nvSpPr>
            <p:spPr>
              <a:xfrm>
                <a:off x="8808840" y="4765680"/>
                <a:ext cx="54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3" name=""/>
              <p:cNvSpPr/>
              <p:nvPr/>
            </p:nvSpPr>
            <p:spPr>
              <a:xfrm>
                <a:off x="9387360" y="4765680"/>
                <a:ext cx="72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4" name=""/>
              <p:cNvSpPr/>
              <p:nvPr/>
            </p:nvSpPr>
            <p:spPr>
              <a:xfrm>
                <a:off x="8814600" y="4932360"/>
                <a:ext cx="572760" cy="4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5" name=""/>
              <p:cNvSpPr/>
              <p:nvPr/>
            </p:nvSpPr>
            <p:spPr>
              <a:xfrm>
                <a:off x="8814600" y="4765680"/>
                <a:ext cx="140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6" name=""/>
              <p:cNvSpPr/>
              <p:nvPr/>
            </p:nvSpPr>
            <p:spPr>
              <a:xfrm>
                <a:off x="9375120" y="4765680"/>
                <a:ext cx="122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7" name=""/>
              <p:cNvSpPr/>
              <p:nvPr/>
            </p:nvSpPr>
            <p:spPr>
              <a:xfrm>
                <a:off x="8828640" y="4765680"/>
                <a:ext cx="504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8" name=""/>
              <p:cNvSpPr/>
              <p:nvPr/>
            </p:nvSpPr>
            <p:spPr>
              <a:xfrm>
                <a:off x="9367920" y="4765680"/>
                <a:ext cx="684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89" name=""/>
              <p:cNvSpPr/>
              <p:nvPr/>
            </p:nvSpPr>
            <p:spPr>
              <a:xfrm>
                <a:off x="8834040" y="4765680"/>
                <a:ext cx="5338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0" name=""/>
              <p:cNvSpPr/>
              <p:nvPr/>
            </p:nvSpPr>
            <p:spPr>
              <a:xfrm>
                <a:off x="8834040" y="4925880"/>
                <a:ext cx="5338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1" name=""/>
              <p:cNvSpPr/>
              <p:nvPr/>
            </p:nvSpPr>
            <p:spPr>
              <a:xfrm>
                <a:off x="8834040" y="4772160"/>
                <a:ext cx="14040" cy="1537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2" name=""/>
              <p:cNvSpPr/>
              <p:nvPr/>
            </p:nvSpPr>
            <p:spPr>
              <a:xfrm>
                <a:off x="9355680" y="4772160"/>
                <a:ext cx="12240" cy="1537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3" name=""/>
              <p:cNvSpPr/>
              <p:nvPr/>
            </p:nvSpPr>
            <p:spPr>
              <a:xfrm>
                <a:off x="8848080" y="4772160"/>
                <a:ext cx="5400" cy="1537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4" name=""/>
              <p:cNvSpPr/>
              <p:nvPr/>
            </p:nvSpPr>
            <p:spPr>
              <a:xfrm>
                <a:off x="9350280" y="4772160"/>
                <a:ext cx="5040" cy="1537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5" name=""/>
              <p:cNvSpPr/>
              <p:nvPr/>
            </p:nvSpPr>
            <p:spPr>
              <a:xfrm>
                <a:off x="8853840" y="477216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6" name=""/>
              <p:cNvSpPr/>
              <p:nvPr/>
            </p:nvSpPr>
            <p:spPr>
              <a:xfrm>
                <a:off x="8853840" y="492120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7" name=""/>
              <p:cNvSpPr/>
              <p:nvPr/>
            </p:nvSpPr>
            <p:spPr>
              <a:xfrm>
                <a:off x="8853840" y="4776840"/>
                <a:ext cx="12240" cy="14436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8" name=""/>
              <p:cNvSpPr/>
              <p:nvPr/>
            </p:nvSpPr>
            <p:spPr>
              <a:xfrm>
                <a:off x="9335520" y="4776840"/>
                <a:ext cx="14400" cy="14436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899" name=""/>
              <p:cNvSpPr/>
              <p:nvPr/>
            </p:nvSpPr>
            <p:spPr>
              <a:xfrm>
                <a:off x="8866440" y="4776840"/>
                <a:ext cx="469080" cy="64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0" name=""/>
              <p:cNvSpPr/>
              <p:nvPr/>
            </p:nvSpPr>
            <p:spPr>
              <a:xfrm>
                <a:off x="8866440" y="4783320"/>
                <a:ext cx="6840" cy="1378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1" name=""/>
              <p:cNvSpPr/>
              <p:nvPr/>
            </p:nvSpPr>
            <p:spPr>
              <a:xfrm>
                <a:off x="9330480" y="4783320"/>
                <a:ext cx="5040" cy="1378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2" name=""/>
              <p:cNvSpPr/>
              <p:nvPr/>
            </p:nvSpPr>
            <p:spPr>
              <a:xfrm>
                <a:off x="8873280" y="4915080"/>
                <a:ext cx="457200" cy="612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3" name=""/>
              <p:cNvSpPr/>
              <p:nvPr/>
            </p:nvSpPr>
            <p:spPr>
              <a:xfrm>
                <a:off x="8873280" y="478332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4" name=""/>
              <p:cNvSpPr/>
              <p:nvPr/>
            </p:nvSpPr>
            <p:spPr>
              <a:xfrm>
                <a:off x="9323280" y="478332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5" name=""/>
              <p:cNvSpPr/>
              <p:nvPr/>
            </p:nvSpPr>
            <p:spPr>
              <a:xfrm>
                <a:off x="8880480" y="478332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6" name=""/>
              <p:cNvSpPr/>
              <p:nvPr/>
            </p:nvSpPr>
            <p:spPr>
              <a:xfrm>
                <a:off x="9311040" y="4783320"/>
                <a:ext cx="1188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7" name=""/>
              <p:cNvSpPr/>
              <p:nvPr/>
            </p:nvSpPr>
            <p:spPr>
              <a:xfrm>
                <a:off x="8893080" y="4783320"/>
                <a:ext cx="417600" cy="612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8" name=""/>
              <p:cNvSpPr/>
              <p:nvPr/>
            </p:nvSpPr>
            <p:spPr>
              <a:xfrm>
                <a:off x="8893080" y="490860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09" name=""/>
              <p:cNvSpPr/>
              <p:nvPr/>
            </p:nvSpPr>
            <p:spPr>
              <a:xfrm>
                <a:off x="8893080" y="4789440"/>
                <a:ext cx="5040" cy="11916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0" name=""/>
              <p:cNvSpPr/>
              <p:nvPr/>
            </p:nvSpPr>
            <p:spPr>
              <a:xfrm>
                <a:off x="9303840" y="4789440"/>
                <a:ext cx="7200" cy="11916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1" name=""/>
              <p:cNvSpPr/>
              <p:nvPr/>
            </p:nvSpPr>
            <p:spPr>
              <a:xfrm>
                <a:off x="8898480" y="4789440"/>
                <a:ext cx="14040" cy="1191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2" name=""/>
              <p:cNvSpPr/>
              <p:nvPr/>
            </p:nvSpPr>
            <p:spPr>
              <a:xfrm>
                <a:off x="9291240" y="4789440"/>
                <a:ext cx="12240" cy="1191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3" name=""/>
              <p:cNvSpPr/>
              <p:nvPr/>
            </p:nvSpPr>
            <p:spPr>
              <a:xfrm>
                <a:off x="8912520" y="478944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4" name=""/>
              <p:cNvSpPr/>
              <p:nvPr/>
            </p:nvSpPr>
            <p:spPr>
              <a:xfrm>
                <a:off x="8912520" y="490392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5" name=""/>
              <p:cNvSpPr/>
              <p:nvPr/>
            </p:nvSpPr>
            <p:spPr>
              <a:xfrm>
                <a:off x="8912520" y="4794120"/>
                <a:ext cx="5040" cy="10980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6" name=""/>
              <p:cNvSpPr/>
              <p:nvPr/>
            </p:nvSpPr>
            <p:spPr>
              <a:xfrm>
                <a:off x="9285840" y="4794120"/>
                <a:ext cx="5040" cy="10980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7" name=""/>
              <p:cNvSpPr/>
              <p:nvPr/>
            </p:nvSpPr>
            <p:spPr>
              <a:xfrm>
                <a:off x="8917920" y="4794120"/>
                <a:ext cx="36792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8" name=""/>
              <p:cNvSpPr/>
              <p:nvPr/>
            </p:nvSpPr>
            <p:spPr>
              <a:xfrm>
                <a:off x="8917920" y="4800600"/>
                <a:ext cx="12240" cy="103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19" name=""/>
              <p:cNvSpPr/>
              <p:nvPr/>
            </p:nvSpPr>
            <p:spPr>
              <a:xfrm>
                <a:off x="9271800" y="4800600"/>
                <a:ext cx="14040" cy="103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0" name=""/>
              <p:cNvSpPr/>
              <p:nvPr/>
            </p:nvSpPr>
            <p:spPr>
              <a:xfrm>
                <a:off x="8930160" y="4897440"/>
                <a:ext cx="341280" cy="64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1" name=""/>
              <p:cNvSpPr/>
              <p:nvPr/>
            </p:nvSpPr>
            <p:spPr>
              <a:xfrm>
                <a:off x="8930160" y="4800600"/>
                <a:ext cx="720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2" name=""/>
              <p:cNvSpPr/>
              <p:nvPr/>
            </p:nvSpPr>
            <p:spPr>
              <a:xfrm>
                <a:off x="9266040" y="4800600"/>
                <a:ext cx="540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3" name=""/>
              <p:cNvSpPr/>
              <p:nvPr/>
            </p:nvSpPr>
            <p:spPr>
              <a:xfrm>
                <a:off x="8937720" y="48006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4" name=""/>
              <p:cNvSpPr/>
              <p:nvPr/>
            </p:nvSpPr>
            <p:spPr>
              <a:xfrm>
                <a:off x="9253440" y="48006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5" name=""/>
              <p:cNvSpPr/>
              <p:nvPr/>
            </p:nvSpPr>
            <p:spPr>
              <a:xfrm>
                <a:off x="8950320" y="4800600"/>
                <a:ext cx="30312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6" name=""/>
              <p:cNvSpPr/>
              <p:nvPr/>
            </p:nvSpPr>
            <p:spPr>
              <a:xfrm>
                <a:off x="8950320" y="4892760"/>
                <a:ext cx="30312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7" name=""/>
              <p:cNvSpPr/>
              <p:nvPr/>
            </p:nvSpPr>
            <p:spPr>
              <a:xfrm>
                <a:off x="8950320" y="4805280"/>
                <a:ext cx="6840" cy="87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8" name=""/>
              <p:cNvSpPr/>
              <p:nvPr/>
            </p:nvSpPr>
            <p:spPr>
              <a:xfrm>
                <a:off x="9246600" y="4805280"/>
                <a:ext cx="6840" cy="87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29" name=""/>
              <p:cNvSpPr/>
              <p:nvPr/>
            </p:nvSpPr>
            <p:spPr>
              <a:xfrm>
                <a:off x="8957160" y="4805280"/>
                <a:ext cx="12240" cy="874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0" name=""/>
              <p:cNvSpPr/>
              <p:nvPr/>
            </p:nvSpPr>
            <p:spPr>
              <a:xfrm>
                <a:off x="9234000" y="4805280"/>
                <a:ext cx="12240" cy="874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1" name=""/>
              <p:cNvSpPr/>
              <p:nvPr/>
            </p:nvSpPr>
            <p:spPr>
              <a:xfrm>
                <a:off x="8969760" y="4805280"/>
                <a:ext cx="26424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2" name=""/>
              <p:cNvSpPr/>
              <p:nvPr/>
            </p:nvSpPr>
            <p:spPr>
              <a:xfrm>
                <a:off x="8969760" y="4886280"/>
                <a:ext cx="26424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3" name=""/>
              <p:cNvSpPr/>
              <p:nvPr/>
            </p:nvSpPr>
            <p:spPr>
              <a:xfrm>
                <a:off x="8969760" y="4811760"/>
                <a:ext cx="720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4" name=""/>
              <p:cNvSpPr/>
              <p:nvPr/>
            </p:nvSpPr>
            <p:spPr>
              <a:xfrm>
                <a:off x="9226800" y="4811760"/>
                <a:ext cx="720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5" name=""/>
              <p:cNvSpPr/>
              <p:nvPr/>
            </p:nvSpPr>
            <p:spPr>
              <a:xfrm>
                <a:off x="8976960" y="4811760"/>
                <a:ext cx="249840" cy="648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6" name=""/>
              <p:cNvSpPr/>
              <p:nvPr/>
            </p:nvSpPr>
            <p:spPr>
              <a:xfrm>
                <a:off x="8976960" y="4818240"/>
                <a:ext cx="12240" cy="6804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7" name=""/>
              <p:cNvSpPr/>
              <p:nvPr/>
            </p:nvSpPr>
            <p:spPr>
              <a:xfrm>
                <a:off x="9214200" y="4818240"/>
                <a:ext cx="12240" cy="6804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8" name=""/>
              <p:cNvSpPr/>
              <p:nvPr/>
            </p:nvSpPr>
            <p:spPr>
              <a:xfrm>
                <a:off x="8989560" y="4880160"/>
                <a:ext cx="224640" cy="61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39" name=""/>
              <p:cNvSpPr/>
              <p:nvPr/>
            </p:nvSpPr>
            <p:spPr>
              <a:xfrm>
                <a:off x="8989560" y="4818240"/>
                <a:ext cx="504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0" name=""/>
              <p:cNvSpPr/>
              <p:nvPr/>
            </p:nvSpPr>
            <p:spPr>
              <a:xfrm>
                <a:off x="9207360" y="4818240"/>
                <a:ext cx="684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1" name=""/>
              <p:cNvSpPr/>
              <p:nvPr/>
            </p:nvSpPr>
            <p:spPr>
              <a:xfrm>
                <a:off x="8994600" y="4818240"/>
                <a:ext cx="140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2" name=""/>
              <p:cNvSpPr/>
              <p:nvPr/>
            </p:nvSpPr>
            <p:spPr>
              <a:xfrm>
                <a:off x="9194760" y="481824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3" name=""/>
              <p:cNvSpPr/>
              <p:nvPr/>
            </p:nvSpPr>
            <p:spPr>
              <a:xfrm>
                <a:off x="9009000" y="4818240"/>
                <a:ext cx="18576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4" name=""/>
              <p:cNvSpPr/>
              <p:nvPr/>
            </p:nvSpPr>
            <p:spPr>
              <a:xfrm>
                <a:off x="9009000" y="4875120"/>
                <a:ext cx="185760" cy="5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5" name=""/>
              <p:cNvSpPr/>
              <p:nvPr/>
            </p:nvSpPr>
            <p:spPr>
              <a:xfrm>
                <a:off x="9009000" y="4822920"/>
                <a:ext cx="5400" cy="5220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6" name=""/>
              <p:cNvSpPr/>
              <p:nvPr/>
            </p:nvSpPr>
            <p:spPr>
              <a:xfrm>
                <a:off x="9189360" y="4822920"/>
                <a:ext cx="5040" cy="5220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7" name=""/>
              <p:cNvSpPr/>
              <p:nvPr/>
            </p:nvSpPr>
            <p:spPr>
              <a:xfrm>
                <a:off x="9014400" y="4822920"/>
                <a:ext cx="11880" cy="5220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8" name=""/>
              <p:cNvSpPr/>
              <p:nvPr/>
            </p:nvSpPr>
            <p:spPr>
              <a:xfrm>
                <a:off x="9174960" y="4822920"/>
                <a:ext cx="14400" cy="5220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49" name=""/>
              <p:cNvSpPr/>
              <p:nvPr/>
            </p:nvSpPr>
            <p:spPr>
              <a:xfrm>
                <a:off x="9026640" y="4822920"/>
                <a:ext cx="147960" cy="612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0" name=""/>
              <p:cNvSpPr/>
              <p:nvPr/>
            </p:nvSpPr>
            <p:spPr>
              <a:xfrm>
                <a:off x="9026640" y="4869000"/>
                <a:ext cx="147960" cy="612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1" name=""/>
              <p:cNvSpPr/>
              <p:nvPr/>
            </p:nvSpPr>
            <p:spPr>
              <a:xfrm>
                <a:off x="9026640" y="4829040"/>
                <a:ext cx="7200" cy="3996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2" name=""/>
              <p:cNvSpPr/>
              <p:nvPr/>
            </p:nvSpPr>
            <p:spPr>
              <a:xfrm>
                <a:off x="9169560" y="4829040"/>
                <a:ext cx="5040" cy="3996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3" name=""/>
              <p:cNvSpPr/>
              <p:nvPr/>
            </p:nvSpPr>
            <p:spPr>
              <a:xfrm>
                <a:off x="9033840" y="4829040"/>
                <a:ext cx="135360" cy="6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4" name=""/>
              <p:cNvSpPr/>
              <p:nvPr/>
            </p:nvSpPr>
            <p:spPr>
              <a:xfrm>
                <a:off x="9033840" y="4835520"/>
                <a:ext cx="12240" cy="33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5" name=""/>
              <p:cNvSpPr/>
              <p:nvPr/>
            </p:nvSpPr>
            <p:spPr>
              <a:xfrm>
                <a:off x="9156960" y="4835520"/>
                <a:ext cx="12240" cy="33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6" name=""/>
              <p:cNvSpPr/>
              <p:nvPr/>
            </p:nvSpPr>
            <p:spPr>
              <a:xfrm>
                <a:off x="9046440" y="4863960"/>
                <a:ext cx="110520" cy="50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7" name=""/>
              <p:cNvSpPr/>
              <p:nvPr/>
            </p:nvSpPr>
            <p:spPr>
              <a:xfrm>
                <a:off x="9046440" y="4835520"/>
                <a:ext cx="7200" cy="284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8" name=""/>
              <p:cNvSpPr/>
              <p:nvPr/>
            </p:nvSpPr>
            <p:spPr>
              <a:xfrm>
                <a:off x="9150120" y="4835520"/>
                <a:ext cx="6840" cy="284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59" name=""/>
              <p:cNvSpPr/>
              <p:nvPr/>
            </p:nvSpPr>
            <p:spPr>
              <a:xfrm>
                <a:off x="9054000" y="4835520"/>
                <a:ext cx="11880" cy="284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0" name=""/>
              <p:cNvSpPr/>
              <p:nvPr/>
            </p:nvSpPr>
            <p:spPr>
              <a:xfrm>
                <a:off x="9137520" y="4835520"/>
                <a:ext cx="12240" cy="284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1" name=""/>
              <p:cNvSpPr/>
              <p:nvPr/>
            </p:nvSpPr>
            <p:spPr>
              <a:xfrm>
                <a:off x="9065880" y="4835520"/>
                <a:ext cx="71640" cy="46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2" name=""/>
              <p:cNvSpPr/>
              <p:nvPr/>
            </p:nvSpPr>
            <p:spPr>
              <a:xfrm>
                <a:off x="9065880" y="4857840"/>
                <a:ext cx="71640" cy="61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3" name=""/>
              <p:cNvSpPr/>
              <p:nvPr/>
            </p:nvSpPr>
            <p:spPr>
              <a:xfrm>
                <a:off x="9065880" y="4840200"/>
                <a:ext cx="7200" cy="176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4" name=""/>
              <p:cNvSpPr/>
              <p:nvPr/>
            </p:nvSpPr>
            <p:spPr>
              <a:xfrm>
                <a:off x="9130320" y="4840200"/>
                <a:ext cx="7200" cy="176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5" name=""/>
              <p:cNvSpPr/>
              <p:nvPr/>
            </p:nvSpPr>
            <p:spPr>
              <a:xfrm>
                <a:off x="9073440" y="4840200"/>
                <a:ext cx="12240" cy="1764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6" name=""/>
              <p:cNvSpPr/>
              <p:nvPr/>
            </p:nvSpPr>
            <p:spPr>
              <a:xfrm>
                <a:off x="9117720" y="4840200"/>
                <a:ext cx="12240" cy="1764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7" name=""/>
              <p:cNvSpPr/>
              <p:nvPr/>
            </p:nvSpPr>
            <p:spPr>
              <a:xfrm>
                <a:off x="9085680" y="4840200"/>
                <a:ext cx="3168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8" name=""/>
              <p:cNvSpPr/>
              <p:nvPr/>
            </p:nvSpPr>
            <p:spPr>
              <a:xfrm>
                <a:off x="9085680" y="4851360"/>
                <a:ext cx="3168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69" name=""/>
              <p:cNvSpPr/>
              <p:nvPr/>
            </p:nvSpPr>
            <p:spPr>
              <a:xfrm>
                <a:off x="9085680" y="4846680"/>
                <a:ext cx="50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70" name=""/>
              <p:cNvSpPr/>
              <p:nvPr/>
            </p:nvSpPr>
            <p:spPr>
              <a:xfrm>
                <a:off x="9110880" y="4846680"/>
                <a:ext cx="68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71" name=""/>
              <p:cNvSpPr/>
              <p:nvPr/>
            </p:nvSpPr>
            <p:spPr>
              <a:xfrm>
                <a:off x="9091080" y="4846680"/>
                <a:ext cx="1980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972" name=""/>
            <p:cNvSpPr/>
            <p:nvPr/>
          </p:nvSpPr>
          <p:spPr>
            <a:xfrm>
              <a:off x="8648640" y="471492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436" y="126"/>
                  </a:moveTo>
                  <a:lnTo>
                    <a:pt x="425" y="133"/>
                  </a:lnTo>
                  <a:lnTo>
                    <a:pt x="418" y="140"/>
                  </a:lnTo>
                  <a:lnTo>
                    <a:pt x="407" y="148"/>
                  </a:lnTo>
                  <a:lnTo>
                    <a:pt x="393" y="155"/>
                  </a:lnTo>
                  <a:lnTo>
                    <a:pt x="382" y="158"/>
                  </a:lnTo>
                  <a:lnTo>
                    <a:pt x="367" y="166"/>
                  </a:lnTo>
                  <a:lnTo>
                    <a:pt x="353" y="166"/>
                  </a:lnTo>
                  <a:lnTo>
                    <a:pt x="339" y="169"/>
                  </a:lnTo>
                  <a:lnTo>
                    <a:pt x="324" y="169"/>
                  </a:lnTo>
                  <a:lnTo>
                    <a:pt x="310" y="166"/>
                  </a:lnTo>
                  <a:lnTo>
                    <a:pt x="295" y="166"/>
                  </a:lnTo>
                  <a:lnTo>
                    <a:pt x="281" y="162"/>
                  </a:lnTo>
                  <a:lnTo>
                    <a:pt x="267" y="155"/>
                  </a:lnTo>
                  <a:lnTo>
                    <a:pt x="256" y="151"/>
                  </a:lnTo>
                  <a:lnTo>
                    <a:pt x="245" y="155"/>
                  </a:lnTo>
                  <a:lnTo>
                    <a:pt x="230" y="162"/>
                  </a:lnTo>
                  <a:lnTo>
                    <a:pt x="216" y="166"/>
                  </a:lnTo>
                  <a:lnTo>
                    <a:pt x="202" y="166"/>
                  </a:lnTo>
                  <a:lnTo>
                    <a:pt x="187" y="169"/>
                  </a:lnTo>
                  <a:lnTo>
                    <a:pt x="173" y="169"/>
                  </a:lnTo>
                  <a:lnTo>
                    <a:pt x="155" y="166"/>
                  </a:lnTo>
                  <a:lnTo>
                    <a:pt x="144" y="166"/>
                  </a:lnTo>
                  <a:lnTo>
                    <a:pt x="130" y="158"/>
                  </a:lnTo>
                  <a:lnTo>
                    <a:pt x="115" y="155"/>
                  </a:lnTo>
                  <a:lnTo>
                    <a:pt x="104" y="148"/>
                  </a:lnTo>
                  <a:lnTo>
                    <a:pt x="93" y="140"/>
                  </a:lnTo>
                  <a:lnTo>
                    <a:pt x="83" y="133"/>
                  </a:lnTo>
                  <a:lnTo>
                    <a:pt x="75" y="126"/>
                  </a:lnTo>
                  <a:lnTo>
                    <a:pt x="65" y="126"/>
                  </a:lnTo>
                  <a:lnTo>
                    <a:pt x="54" y="126"/>
                  </a:lnTo>
                  <a:lnTo>
                    <a:pt x="43" y="126"/>
                  </a:lnTo>
                  <a:lnTo>
                    <a:pt x="32" y="122"/>
                  </a:lnTo>
                  <a:lnTo>
                    <a:pt x="25" y="119"/>
                  </a:lnTo>
                  <a:lnTo>
                    <a:pt x="18" y="112"/>
                  </a:lnTo>
                  <a:lnTo>
                    <a:pt x="11" y="108"/>
                  </a:lnTo>
                  <a:lnTo>
                    <a:pt x="7" y="101"/>
                  </a:lnTo>
                  <a:lnTo>
                    <a:pt x="3" y="94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7" y="68"/>
                  </a:lnTo>
                  <a:lnTo>
                    <a:pt x="11" y="61"/>
                  </a:lnTo>
                  <a:lnTo>
                    <a:pt x="18" y="57"/>
                  </a:lnTo>
                  <a:lnTo>
                    <a:pt x="25" y="50"/>
                  </a:lnTo>
                  <a:lnTo>
                    <a:pt x="32" y="47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65" y="43"/>
                  </a:lnTo>
                  <a:lnTo>
                    <a:pt x="75" y="43"/>
                  </a:lnTo>
                  <a:lnTo>
                    <a:pt x="83" y="36"/>
                  </a:lnTo>
                  <a:lnTo>
                    <a:pt x="93" y="29"/>
                  </a:lnTo>
                  <a:lnTo>
                    <a:pt x="104" y="18"/>
                  </a:lnTo>
                  <a:lnTo>
                    <a:pt x="115" y="14"/>
                  </a:lnTo>
                  <a:lnTo>
                    <a:pt x="130" y="7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16" y="3"/>
                  </a:lnTo>
                  <a:lnTo>
                    <a:pt x="230" y="7"/>
                  </a:lnTo>
                  <a:lnTo>
                    <a:pt x="245" y="14"/>
                  </a:lnTo>
                  <a:lnTo>
                    <a:pt x="256" y="18"/>
                  </a:lnTo>
                  <a:lnTo>
                    <a:pt x="267" y="14"/>
                  </a:lnTo>
                  <a:lnTo>
                    <a:pt x="281" y="7"/>
                  </a:lnTo>
                  <a:lnTo>
                    <a:pt x="295" y="3"/>
                  </a:lnTo>
                  <a:lnTo>
                    <a:pt x="310" y="0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3" y="0"/>
                  </a:lnTo>
                  <a:lnTo>
                    <a:pt x="367" y="3"/>
                  </a:lnTo>
                  <a:lnTo>
                    <a:pt x="382" y="7"/>
                  </a:lnTo>
                  <a:lnTo>
                    <a:pt x="393" y="14"/>
                  </a:lnTo>
                  <a:lnTo>
                    <a:pt x="407" y="18"/>
                  </a:lnTo>
                  <a:lnTo>
                    <a:pt x="418" y="29"/>
                  </a:lnTo>
                  <a:lnTo>
                    <a:pt x="425" y="36"/>
                  </a:lnTo>
                  <a:lnTo>
                    <a:pt x="436" y="43"/>
                  </a:lnTo>
                  <a:lnTo>
                    <a:pt x="447" y="43"/>
                  </a:lnTo>
                  <a:lnTo>
                    <a:pt x="458" y="43"/>
                  </a:lnTo>
                  <a:lnTo>
                    <a:pt x="468" y="43"/>
                  </a:lnTo>
                  <a:lnTo>
                    <a:pt x="479" y="47"/>
                  </a:lnTo>
                  <a:lnTo>
                    <a:pt x="486" y="50"/>
                  </a:lnTo>
                  <a:lnTo>
                    <a:pt x="494" y="57"/>
                  </a:lnTo>
                  <a:lnTo>
                    <a:pt x="501" y="61"/>
                  </a:lnTo>
                  <a:lnTo>
                    <a:pt x="504" y="68"/>
                  </a:lnTo>
                  <a:lnTo>
                    <a:pt x="508" y="76"/>
                  </a:lnTo>
                  <a:lnTo>
                    <a:pt x="508" y="83"/>
                  </a:lnTo>
                  <a:lnTo>
                    <a:pt x="508" y="94"/>
                  </a:lnTo>
                  <a:lnTo>
                    <a:pt x="504" y="101"/>
                  </a:lnTo>
                  <a:lnTo>
                    <a:pt x="501" y="108"/>
                  </a:lnTo>
                  <a:lnTo>
                    <a:pt x="494" y="112"/>
                  </a:lnTo>
                  <a:lnTo>
                    <a:pt x="486" y="119"/>
                  </a:lnTo>
                  <a:lnTo>
                    <a:pt x="479" y="122"/>
                  </a:lnTo>
                  <a:lnTo>
                    <a:pt x="468" y="126"/>
                  </a:lnTo>
                  <a:lnTo>
                    <a:pt x="458" y="126"/>
                  </a:lnTo>
                  <a:lnTo>
                    <a:pt x="447" y="126"/>
                  </a:lnTo>
                  <a:lnTo>
                    <a:pt x="436" y="126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73" name=""/>
          <p:cNvSpPr/>
          <p:nvPr/>
        </p:nvSpPr>
        <p:spPr>
          <a:xfrm>
            <a:off x="8712360" y="4748040"/>
            <a:ext cx="785520" cy="24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4" name=""/>
          <p:cNvSpPr/>
          <p:nvPr/>
        </p:nvSpPr>
        <p:spPr>
          <a:xfrm>
            <a:off x="8826120" y="4781520"/>
            <a:ext cx="5850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Dedicated Local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5" name=""/>
          <p:cNvSpPr/>
          <p:nvPr/>
        </p:nvSpPr>
        <p:spPr>
          <a:xfrm>
            <a:off x="8960760" y="4873680"/>
            <a:ext cx="3268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Facilities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76" name=""/>
          <p:cNvGrpSpPr/>
          <p:nvPr/>
        </p:nvGrpSpPr>
        <p:grpSpPr>
          <a:xfrm>
            <a:off x="8448840" y="5664240"/>
            <a:ext cx="51840" cy="46080"/>
            <a:chOff x="8448840" y="5664240"/>
            <a:chExt cx="51840" cy="46080"/>
          </a:xfrm>
        </p:grpSpPr>
        <p:grpSp>
          <p:nvGrpSpPr>
            <p:cNvPr id="1977" name=""/>
            <p:cNvGrpSpPr/>
            <p:nvPr/>
          </p:nvGrpSpPr>
          <p:grpSpPr>
            <a:xfrm>
              <a:off x="8448840" y="5664240"/>
              <a:ext cx="51480" cy="46080"/>
              <a:chOff x="8448840" y="5664240"/>
              <a:chExt cx="51480" cy="46080"/>
            </a:xfrm>
          </p:grpSpPr>
          <p:sp>
            <p:nvSpPr>
              <p:cNvPr id="1978" name=""/>
              <p:cNvSpPr/>
              <p:nvPr/>
            </p:nvSpPr>
            <p:spPr>
              <a:xfrm>
                <a:off x="8448840" y="566424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79" name=""/>
              <p:cNvSpPr/>
              <p:nvPr/>
            </p:nvSpPr>
            <p:spPr>
              <a:xfrm>
                <a:off x="8448840" y="566424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80" name=""/>
              <p:cNvSpPr/>
              <p:nvPr/>
            </p:nvSpPr>
            <p:spPr>
              <a:xfrm>
                <a:off x="8461080" y="5676840"/>
                <a:ext cx="1908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981" name=""/>
            <p:cNvSpPr/>
            <p:nvPr/>
          </p:nvSpPr>
          <p:spPr>
            <a:xfrm>
              <a:off x="8448840" y="566424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982" name=""/>
          <p:cNvGrpSpPr/>
          <p:nvPr/>
        </p:nvGrpSpPr>
        <p:grpSpPr>
          <a:xfrm>
            <a:off x="8448840" y="4726080"/>
            <a:ext cx="51840" cy="46080"/>
            <a:chOff x="8448840" y="4726080"/>
            <a:chExt cx="51840" cy="46080"/>
          </a:xfrm>
        </p:grpSpPr>
        <p:grpSp>
          <p:nvGrpSpPr>
            <p:cNvPr id="1983" name=""/>
            <p:cNvGrpSpPr/>
            <p:nvPr/>
          </p:nvGrpSpPr>
          <p:grpSpPr>
            <a:xfrm>
              <a:off x="8448840" y="4726080"/>
              <a:ext cx="51480" cy="46080"/>
              <a:chOff x="8448840" y="4726080"/>
              <a:chExt cx="51480" cy="46080"/>
            </a:xfrm>
          </p:grpSpPr>
          <p:sp>
            <p:nvSpPr>
              <p:cNvPr id="1984" name=""/>
              <p:cNvSpPr/>
              <p:nvPr/>
            </p:nvSpPr>
            <p:spPr>
              <a:xfrm>
                <a:off x="8448840" y="472608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85" name=""/>
              <p:cNvSpPr/>
              <p:nvPr/>
            </p:nvSpPr>
            <p:spPr>
              <a:xfrm>
                <a:off x="8448840" y="47260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86" name=""/>
              <p:cNvSpPr/>
              <p:nvPr/>
            </p:nvSpPr>
            <p:spPr>
              <a:xfrm>
                <a:off x="8461080" y="4737240"/>
                <a:ext cx="1908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987" name=""/>
            <p:cNvSpPr/>
            <p:nvPr/>
          </p:nvSpPr>
          <p:spPr>
            <a:xfrm>
              <a:off x="8448840" y="472608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988" name=""/>
          <p:cNvGrpSpPr/>
          <p:nvPr/>
        </p:nvGrpSpPr>
        <p:grpSpPr>
          <a:xfrm>
            <a:off x="8454960" y="5029200"/>
            <a:ext cx="50400" cy="46080"/>
            <a:chOff x="8454960" y="5029200"/>
            <a:chExt cx="50400" cy="46080"/>
          </a:xfrm>
        </p:grpSpPr>
        <p:grpSp>
          <p:nvGrpSpPr>
            <p:cNvPr id="1989" name=""/>
            <p:cNvGrpSpPr/>
            <p:nvPr/>
          </p:nvGrpSpPr>
          <p:grpSpPr>
            <a:xfrm>
              <a:off x="8454960" y="5029200"/>
              <a:ext cx="50040" cy="46080"/>
              <a:chOff x="8454960" y="5029200"/>
              <a:chExt cx="50040" cy="46080"/>
            </a:xfrm>
          </p:grpSpPr>
          <p:sp>
            <p:nvSpPr>
              <p:cNvPr id="1990" name=""/>
              <p:cNvSpPr/>
              <p:nvPr/>
            </p:nvSpPr>
            <p:spPr>
              <a:xfrm>
                <a:off x="8454960" y="502920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91" name=""/>
              <p:cNvSpPr/>
              <p:nvPr/>
            </p:nvSpPr>
            <p:spPr>
              <a:xfrm>
                <a:off x="8454960" y="502920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92" name=""/>
              <p:cNvSpPr/>
              <p:nvPr/>
            </p:nvSpPr>
            <p:spPr>
              <a:xfrm>
                <a:off x="8467200" y="504036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993" name=""/>
            <p:cNvSpPr/>
            <p:nvPr/>
          </p:nvSpPr>
          <p:spPr>
            <a:xfrm>
              <a:off x="8454960" y="502920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994" name=""/>
          <p:cNvGrpSpPr/>
          <p:nvPr/>
        </p:nvGrpSpPr>
        <p:grpSpPr>
          <a:xfrm>
            <a:off x="8448840" y="5343480"/>
            <a:ext cx="51840" cy="46080"/>
            <a:chOff x="8448840" y="5343480"/>
            <a:chExt cx="51840" cy="46080"/>
          </a:xfrm>
        </p:grpSpPr>
        <p:grpSp>
          <p:nvGrpSpPr>
            <p:cNvPr id="1995" name=""/>
            <p:cNvGrpSpPr/>
            <p:nvPr/>
          </p:nvGrpSpPr>
          <p:grpSpPr>
            <a:xfrm>
              <a:off x="8448840" y="5343480"/>
              <a:ext cx="51480" cy="46080"/>
              <a:chOff x="8448840" y="5343480"/>
              <a:chExt cx="51480" cy="46080"/>
            </a:xfrm>
          </p:grpSpPr>
          <p:sp>
            <p:nvSpPr>
              <p:cNvPr id="1996" name=""/>
              <p:cNvSpPr/>
              <p:nvPr/>
            </p:nvSpPr>
            <p:spPr>
              <a:xfrm>
                <a:off x="8448840" y="534348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97" name=""/>
              <p:cNvSpPr/>
              <p:nvPr/>
            </p:nvSpPr>
            <p:spPr>
              <a:xfrm>
                <a:off x="8448840" y="53434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998" name=""/>
              <p:cNvSpPr/>
              <p:nvPr/>
            </p:nvSpPr>
            <p:spPr>
              <a:xfrm>
                <a:off x="8461080" y="5356080"/>
                <a:ext cx="19080" cy="1620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999" name=""/>
            <p:cNvSpPr/>
            <p:nvPr/>
          </p:nvSpPr>
          <p:spPr>
            <a:xfrm>
              <a:off x="8448840" y="534348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00" name=""/>
          <p:cNvSpPr/>
          <p:nvPr/>
        </p:nvSpPr>
        <p:spPr>
          <a:xfrm>
            <a:off x="6730920" y="4429080"/>
            <a:ext cx="2522520" cy="180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01" name=""/>
          <p:cNvGrpSpPr/>
          <p:nvPr/>
        </p:nvGrpSpPr>
        <p:grpSpPr>
          <a:xfrm>
            <a:off x="7574040" y="4302000"/>
            <a:ext cx="918720" cy="252000"/>
            <a:chOff x="7574040" y="4302000"/>
            <a:chExt cx="918720" cy="252000"/>
          </a:xfrm>
        </p:grpSpPr>
        <p:sp>
          <p:nvSpPr>
            <p:cNvPr id="2002" name=""/>
            <p:cNvSpPr/>
            <p:nvPr/>
          </p:nvSpPr>
          <p:spPr>
            <a:xfrm>
              <a:off x="7586280" y="4319280"/>
              <a:ext cx="906480" cy="23472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08"/>
                  </a:moveTo>
                  <a:lnTo>
                    <a:pt x="83" y="115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4"/>
                  </a:lnTo>
                  <a:lnTo>
                    <a:pt x="155" y="144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4"/>
                  </a:lnTo>
                  <a:lnTo>
                    <a:pt x="216" y="144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1" y="141"/>
                  </a:lnTo>
                  <a:lnTo>
                    <a:pt x="296" y="144"/>
                  </a:lnTo>
                  <a:lnTo>
                    <a:pt x="310" y="144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4"/>
                  </a:lnTo>
                  <a:lnTo>
                    <a:pt x="368" y="144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0"/>
                  </a:lnTo>
                  <a:lnTo>
                    <a:pt x="418" y="123"/>
                  </a:lnTo>
                  <a:lnTo>
                    <a:pt x="425" y="115"/>
                  </a:lnTo>
                  <a:lnTo>
                    <a:pt x="436" y="108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79" y="105"/>
                  </a:lnTo>
                  <a:lnTo>
                    <a:pt x="487" y="101"/>
                  </a:lnTo>
                  <a:lnTo>
                    <a:pt x="494" y="97"/>
                  </a:lnTo>
                  <a:lnTo>
                    <a:pt x="501" y="94"/>
                  </a:lnTo>
                  <a:lnTo>
                    <a:pt x="505" y="87"/>
                  </a:lnTo>
                  <a:lnTo>
                    <a:pt x="508" y="79"/>
                  </a:lnTo>
                  <a:lnTo>
                    <a:pt x="508" y="72"/>
                  </a:lnTo>
                  <a:lnTo>
                    <a:pt x="508" y="65"/>
                  </a:lnTo>
                  <a:lnTo>
                    <a:pt x="505" y="61"/>
                  </a:lnTo>
                  <a:lnTo>
                    <a:pt x="501" y="54"/>
                  </a:lnTo>
                  <a:lnTo>
                    <a:pt x="494" y="47"/>
                  </a:lnTo>
                  <a:lnTo>
                    <a:pt x="487" y="43"/>
                  </a:lnTo>
                  <a:lnTo>
                    <a:pt x="479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3" y="36"/>
                  </a:lnTo>
                  <a:lnTo>
                    <a:pt x="436" y="36"/>
                  </a:lnTo>
                  <a:lnTo>
                    <a:pt x="425" y="29"/>
                  </a:lnTo>
                  <a:lnTo>
                    <a:pt x="418" y="22"/>
                  </a:lnTo>
                  <a:lnTo>
                    <a:pt x="407" y="14"/>
                  </a:lnTo>
                  <a:lnTo>
                    <a:pt x="393" y="11"/>
                  </a:lnTo>
                  <a:lnTo>
                    <a:pt x="382" y="7"/>
                  </a:lnTo>
                  <a:lnTo>
                    <a:pt x="368" y="4"/>
                  </a:lnTo>
                  <a:lnTo>
                    <a:pt x="353" y="0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1" y="4"/>
                  </a:lnTo>
                  <a:lnTo>
                    <a:pt x="267" y="11"/>
                  </a:lnTo>
                  <a:lnTo>
                    <a:pt x="256" y="14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6" y="4"/>
                  </a:lnTo>
                  <a:lnTo>
                    <a:pt x="202" y="0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5" y="11"/>
                  </a:lnTo>
                  <a:lnTo>
                    <a:pt x="105" y="14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2" y="40"/>
                  </a:lnTo>
                  <a:lnTo>
                    <a:pt x="22" y="43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7"/>
                  </a:lnTo>
                  <a:lnTo>
                    <a:pt x="22" y="101"/>
                  </a:lnTo>
                  <a:lnTo>
                    <a:pt x="32" y="105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003" name=""/>
            <p:cNvGrpSpPr/>
            <p:nvPr/>
          </p:nvGrpSpPr>
          <p:grpSpPr>
            <a:xfrm>
              <a:off x="7574040" y="4302000"/>
              <a:ext cx="913320" cy="240840"/>
              <a:chOff x="7574040" y="4302000"/>
              <a:chExt cx="913320" cy="240840"/>
            </a:xfrm>
          </p:grpSpPr>
          <p:sp>
            <p:nvSpPr>
              <p:cNvPr id="2004" name=""/>
              <p:cNvSpPr/>
              <p:nvPr/>
            </p:nvSpPr>
            <p:spPr>
              <a:xfrm>
                <a:off x="7574040" y="4536720"/>
                <a:ext cx="91332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5" name=""/>
              <p:cNvSpPr/>
              <p:nvPr/>
            </p:nvSpPr>
            <p:spPr>
              <a:xfrm>
                <a:off x="7574040" y="4302000"/>
                <a:ext cx="504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6" name=""/>
              <p:cNvSpPr/>
              <p:nvPr/>
            </p:nvSpPr>
            <p:spPr>
              <a:xfrm>
                <a:off x="8472960" y="4302000"/>
                <a:ext cx="1440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7" name=""/>
              <p:cNvSpPr/>
              <p:nvPr/>
            </p:nvSpPr>
            <p:spPr>
              <a:xfrm>
                <a:off x="7579080" y="4302000"/>
                <a:ext cx="720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8" name=""/>
              <p:cNvSpPr/>
              <p:nvPr/>
            </p:nvSpPr>
            <p:spPr>
              <a:xfrm>
                <a:off x="8467560" y="4302000"/>
                <a:ext cx="50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09" name=""/>
              <p:cNvSpPr/>
              <p:nvPr/>
            </p:nvSpPr>
            <p:spPr>
              <a:xfrm>
                <a:off x="7586280" y="4302000"/>
                <a:ext cx="88092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0" name=""/>
              <p:cNvSpPr/>
              <p:nvPr/>
            </p:nvSpPr>
            <p:spPr>
              <a:xfrm>
                <a:off x="7586280" y="4530240"/>
                <a:ext cx="88092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1" name=""/>
              <p:cNvSpPr/>
              <p:nvPr/>
            </p:nvSpPr>
            <p:spPr>
              <a:xfrm>
                <a:off x="7586280" y="4308120"/>
                <a:ext cx="12240" cy="2217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2" name=""/>
              <p:cNvSpPr/>
              <p:nvPr/>
            </p:nvSpPr>
            <p:spPr>
              <a:xfrm>
                <a:off x="8454960" y="4308120"/>
                <a:ext cx="12240" cy="2217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3" name=""/>
              <p:cNvSpPr/>
              <p:nvPr/>
            </p:nvSpPr>
            <p:spPr>
              <a:xfrm>
                <a:off x="7598880" y="4308120"/>
                <a:ext cx="6840" cy="2217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4" name=""/>
              <p:cNvSpPr/>
              <p:nvPr/>
            </p:nvSpPr>
            <p:spPr>
              <a:xfrm>
                <a:off x="8448120" y="4308120"/>
                <a:ext cx="6840" cy="2217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5" name=""/>
              <p:cNvSpPr/>
              <p:nvPr/>
            </p:nvSpPr>
            <p:spPr>
              <a:xfrm>
                <a:off x="7605720" y="4308120"/>
                <a:ext cx="842400" cy="43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6" name=""/>
              <p:cNvSpPr/>
              <p:nvPr/>
            </p:nvSpPr>
            <p:spPr>
              <a:xfrm>
                <a:off x="7605720" y="4525560"/>
                <a:ext cx="842400" cy="43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7" name=""/>
              <p:cNvSpPr/>
              <p:nvPr/>
            </p:nvSpPr>
            <p:spPr>
              <a:xfrm>
                <a:off x="7605720" y="4312800"/>
                <a:ext cx="12240" cy="2124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8" name=""/>
              <p:cNvSpPr/>
              <p:nvPr/>
            </p:nvSpPr>
            <p:spPr>
              <a:xfrm>
                <a:off x="8435880" y="4312800"/>
                <a:ext cx="12240" cy="2124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19" name=""/>
              <p:cNvSpPr/>
              <p:nvPr/>
            </p:nvSpPr>
            <p:spPr>
              <a:xfrm>
                <a:off x="7618320" y="4312800"/>
                <a:ext cx="7200" cy="2124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0" name=""/>
              <p:cNvSpPr/>
              <p:nvPr/>
            </p:nvSpPr>
            <p:spPr>
              <a:xfrm>
                <a:off x="8428320" y="4312800"/>
                <a:ext cx="7200" cy="2124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1" name=""/>
              <p:cNvSpPr/>
              <p:nvPr/>
            </p:nvSpPr>
            <p:spPr>
              <a:xfrm>
                <a:off x="7625520" y="4312800"/>
                <a:ext cx="80244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2" name=""/>
              <p:cNvSpPr/>
              <p:nvPr/>
            </p:nvSpPr>
            <p:spPr>
              <a:xfrm>
                <a:off x="7625520" y="4519440"/>
                <a:ext cx="802440" cy="576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3" name=""/>
              <p:cNvSpPr/>
              <p:nvPr/>
            </p:nvSpPr>
            <p:spPr>
              <a:xfrm>
                <a:off x="7625520" y="4319280"/>
                <a:ext cx="12240" cy="19980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4" name=""/>
              <p:cNvSpPr/>
              <p:nvPr/>
            </p:nvSpPr>
            <p:spPr>
              <a:xfrm>
                <a:off x="8415720" y="4319280"/>
                <a:ext cx="12240" cy="19980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5" name=""/>
              <p:cNvSpPr/>
              <p:nvPr/>
            </p:nvSpPr>
            <p:spPr>
              <a:xfrm>
                <a:off x="7638120" y="4319280"/>
                <a:ext cx="5040" cy="19980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6" name=""/>
              <p:cNvSpPr/>
              <p:nvPr/>
            </p:nvSpPr>
            <p:spPr>
              <a:xfrm>
                <a:off x="8408880" y="4319280"/>
                <a:ext cx="6840" cy="19980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7" name=""/>
              <p:cNvSpPr/>
              <p:nvPr/>
            </p:nvSpPr>
            <p:spPr>
              <a:xfrm>
                <a:off x="7643520" y="4319280"/>
                <a:ext cx="14040" cy="19980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8" name=""/>
              <p:cNvSpPr/>
              <p:nvPr/>
            </p:nvSpPr>
            <p:spPr>
              <a:xfrm>
                <a:off x="8396280" y="4319280"/>
                <a:ext cx="12240" cy="19980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29" name=""/>
              <p:cNvSpPr/>
              <p:nvPr/>
            </p:nvSpPr>
            <p:spPr>
              <a:xfrm>
                <a:off x="7657560" y="4319280"/>
                <a:ext cx="73872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0" name=""/>
              <p:cNvSpPr/>
              <p:nvPr/>
            </p:nvSpPr>
            <p:spPr>
              <a:xfrm>
                <a:off x="7657560" y="4514400"/>
                <a:ext cx="738720" cy="4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1" name=""/>
              <p:cNvSpPr/>
              <p:nvPr/>
            </p:nvSpPr>
            <p:spPr>
              <a:xfrm>
                <a:off x="7657560" y="432576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2" name=""/>
              <p:cNvSpPr/>
              <p:nvPr/>
            </p:nvSpPr>
            <p:spPr>
              <a:xfrm>
                <a:off x="8391240" y="432576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3" name=""/>
              <p:cNvSpPr/>
              <p:nvPr/>
            </p:nvSpPr>
            <p:spPr>
              <a:xfrm>
                <a:off x="7662960" y="4325760"/>
                <a:ext cx="122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4" name=""/>
              <p:cNvSpPr/>
              <p:nvPr/>
            </p:nvSpPr>
            <p:spPr>
              <a:xfrm>
                <a:off x="8376480" y="4325760"/>
                <a:ext cx="1440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5" name=""/>
              <p:cNvSpPr/>
              <p:nvPr/>
            </p:nvSpPr>
            <p:spPr>
              <a:xfrm>
                <a:off x="7675560" y="4325760"/>
                <a:ext cx="700920" cy="43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6" name=""/>
              <p:cNvSpPr/>
              <p:nvPr/>
            </p:nvSpPr>
            <p:spPr>
              <a:xfrm>
                <a:off x="7675560" y="4508280"/>
                <a:ext cx="700920" cy="576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7" name=""/>
              <p:cNvSpPr/>
              <p:nvPr/>
            </p:nvSpPr>
            <p:spPr>
              <a:xfrm>
                <a:off x="7675560" y="4330440"/>
                <a:ext cx="720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8" name=""/>
              <p:cNvSpPr/>
              <p:nvPr/>
            </p:nvSpPr>
            <p:spPr>
              <a:xfrm>
                <a:off x="8371440" y="4330440"/>
                <a:ext cx="504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9" name=""/>
              <p:cNvSpPr/>
              <p:nvPr/>
            </p:nvSpPr>
            <p:spPr>
              <a:xfrm>
                <a:off x="7682760" y="433044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0" name=""/>
              <p:cNvSpPr/>
              <p:nvPr/>
            </p:nvSpPr>
            <p:spPr>
              <a:xfrm>
                <a:off x="8358840" y="433044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1" name=""/>
              <p:cNvSpPr/>
              <p:nvPr/>
            </p:nvSpPr>
            <p:spPr>
              <a:xfrm>
                <a:off x="7695360" y="4330440"/>
                <a:ext cx="663480" cy="57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2" name=""/>
              <p:cNvSpPr/>
              <p:nvPr/>
            </p:nvSpPr>
            <p:spPr>
              <a:xfrm>
                <a:off x="7695360" y="4501800"/>
                <a:ext cx="663480" cy="61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3" name=""/>
              <p:cNvSpPr/>
              <p:nvPr/>
            </p:nvSpPr>
            <p:spPr>
              <a:xfrm>
                <a:off x="7695360" y="4336560"/>
                <a:ext cx="6840" cy="1648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4" name=""/>
              <p:cNvSpPr/>
              <p:nvPr/>
            </p:nvSpPr>
            <p:spPr>
              <a:xfrm>
                <a:off x="8352000" y="4336560"/>
                <a:ext cx="6840" cy="1648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5" name=""/>
              <p:cNvSpPr/>
              <p:nvPr/>
            </p:nvSpPr>
            <p:spPr>
              <a:xfrm>
                <a:off x="7702200" y="4336560"/>
                <a:ext cx="12240" cy="1648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6" name=""/>
              <p:cNvSpPr/>
              <p:nvPr/>
            </p:nvSpPr>
            <p:spPr>
              <a:xfrm>
                <a:off x="8339400" y="4336560"/>
                <a:ext cx="12240" cy="1648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7" name=""/>
              <p:cNvSpPr/>
              <p:nvPr/>
            </p:nvSpPr>
            <p:spPr>
              <a:xfrm>
                <a:off x="7714800" y="4336560"/>
                <a:ext cx="72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8" name=""/>
              <p:cNvSpPr/>
              <p:nvPr/>
            </p:nvSpPr>
            <p:spPr>
              <a:xfrm>
                <a:off x="8332200" y="4336560"/>
                <a:ext cx="72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9" name=""/>
              <p:cNvSpPr/>
              <p:nvPr/>
            </p:nvSpPr>
            <p:spPr>
              <a:xfrm>
                <a:off x="7722000" y="4336560"/>
                <a:ext cx="609840" cy="46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0" name=""/>
              <p:cNvSpPr/>
              <p:nvPr/>
            </p:nvSpPr>
            <p:spPr>
              <a:xfrm>
                <a:off x="7722000" y="4497120"/>
                <a:ext cx="609840" cy="43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1" name=""/>
              <p:cNvSpPr/>
              <p:nvPr/>
            </p:nvSpPr>
            <p:spPr>
              <a:xfrm>
                <a:off x="7722000" y="4341600"/>
                <a:ext cx="12240" cy="1551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2" name=""/>
              <p:cNvSpPr/>
              <p:nvPr/>
            </p:nvSpPr>
            <p:spPr>
              <a:xfrm>
                <a:off x="8319600" y="4341600"/>
                <a:ext cx="12240" cy="1551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3" name=""/>
              <p:cNvSpPr/>
              <p:nvPr/>
            </p:nvSpPr>
            <p:spPr>
              <a:xfrm>
                <a:off x="7734600" y="4341600"/>
                <a:ext cx="6840" cy="1551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4" name=""/>
              <p:cNvSpPr/>
              <p:nvPr/>
            </p:nvSpPr>
            <p:spPr>
              <a:xfrm>
                <a:off x="8312760" y="4341600"/>
                <a:ext cx="6840" cy="1551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5" name=""/>
              <p:cNvSpPr/>
              <p:nvPr/>
            </p:nvSpPr>
            <p:spPr>
              <a:xfrm>
                <a:off x="7741440" y="4341600"/>
                <a:ext cx="571320" cy="57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6" name=""/>
              <p:cNvSpPr/>
              <p:nvPr/>
            </p:nvSpPr>
            <p:spPr>
              <a:xfrm>
                <a:off x="7741440" y="4490640"/>
                <a:ext cx="571320" cy="61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7" name=""/>
              <p:cNvSpPr/>
              <p:nvPr/>
            </p:nvSpPr>
            <p:spPr>
              <a:xfrm>
                <a:off x="7741440" y="4347720"/>
                <a:ext cx="12240" cy="1425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8" name=""/>
              <p:cNvSpPr/>
              <p:nvPr/>
            </p:nvSpPr>
            <p:spPr>
              <a:xfrm>
                <a:off x="8300160" y="4347720"/>
                <a:ext cx="12240" cy="1425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9" name=""/>
              <p:cNvSpPr/>
              <p:nvPr/>
            </p:nvSpPr>
            <p:spPr>
              <a:xfrm>
                <a:off x="7754040" y="4347720"/>
                <a:ext cx="5400" cy="1425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0" name=""/>
              <p:cNvSpPr/>
              <p:nvPr/>
            </p:nvSpPr>
            <p:spPr>
              <a:xfrm>
                <a:off x="8294400" y="4347720"/>
                <a:ext cx="5400" cy="1425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1" name=""/>
              <p:cNvSpPr/>
              <p:nvPr/>
            </p:nvSpPr>
            <p:spPr>
              <a:xfrm>
                <a:off x="7759440" y="4347720"/>
                <a:ext cx="53460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2" name=""/>
              <p:cNvSpPr/>
              <p:nvPr/>
            </p:nvSpPr>
            <p:spPr>
              <a:xfrm>
                <a:off x="7759440" y="4485960"/>
                <a:ext cx="534600" cy="43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3" name=""/>
              <p:cNvSpPr/>
              <p:nvPr/>
            </p:nvSpPr>
            <p:spPr>
              <a:xfrm>
                <a:off x="7759440" y="4354200"/>
                <a:ext cx="140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4" name=""/>
              <p:cNvSpPr/>
              <p:nvPr/>
            </p:nvSpPr>
            <p:spPr>
              <a:xfrm>
                <a:off x="8280360" y="4354200"/>
                <a:ext cx="140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5" name=""/>
              <p:cNvSpPr/>
              <p:nvPr/>
            </p:nvSpPr>
            <p:spPr>
              <a:xfrm>
                <a:off x="7773840" y="435420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6" name=""/>
              <p:cNvSpPr/>
              <p:nvPr/>
            </p:nvSpPr>
            <p:spPr>
              <a:xfrm>
                <a:off x="8274960" y="435420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7" name=""/>
              <p:cNvSpPr/>
              <p:nvPr/>
            </p:nvSpPr>
            <p:spPr>
              <a:xfrm>
                <a:off x="7778880" y="4354200"/>
                <a:ext cx="495720" cy="43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8" name=""/>
              <p:cNvSpPr/>
              <p:nvPr/>
            </p:nvSpPr>
            <p:spPr>
              <a:xfrm>
                <a:off x="7778880" y="4479480"/>
                <a:ext cx="49572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9" name=""/>
              <p:cNvSpPr/>
              <p:nvPr/>
            </p:nvSpPr>
            <p:spPr>
              <a:xfrm>
                <a:off x="7778880" y="4358880"/>
                <a:ext cx="12240" cy="1202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0" name=""/>
              <p:cNvSpPr/>
              <p:nvPr/>
            </p:nvSpPr>
            <p:spPr>
              <a:xfrm>
                <a:off x="8262360" y="4358880"/>
                <a:ext cx="12240" cy="1202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1" name=""/>
              <p:cNvSpPr/>
              <p:nvPr/>
            </p:nvSpPr>
            <p:spPr>
              <a:xfrm>
                <a:off x="7791480" y="4358880"/>
                <a:ext cx="7200" cy="1202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2" name=""/>
              <p:cNvSpPr/>
              <p:nvPr/>
            </p:nvSpPr>
            <p:spPr>
              <a:xfrm>
                <a:off x="8255160" y="4358880"/>
                <a:ext cx="7200" cy="1202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3" name=""/>
              <p:cNvSpPr/>
              <p:nvPr/>
            </p:nvSpPr>
            <p:spPr>
              <a:xfrm>
                <a:off x="7798680" y="4358880"/>
                <a:ext cx="6840" cy="1202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4" name=""/>
              <p:cNvSpPr/>
              <p:nvPr/>
            </p:nvSpPr>
            <p:spPr>
              <a:xfrm>
                <a:off x="8248320" y="4358880"/>
                <a:ext cx="6840" cy="1202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5" name=""/>
              <p:cNvSpPr/>
              <p:nvPr/>
            </p:nvSpPr>
            <p:spPr>
              <a:xfrm>
                <a:off x="7805880" y="4358880"/>
                <a:ext cx="442440" cy="61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6" name=""/>
              <p:cNvSpPr/>
              <p:nvPr/>
            </p:nvSpPr>
            <p:spPr>
              <a:xfrm>
                <a:off x="7805880" y="4473360"/>
                <a:ext cx="442440" cy="5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7" name=""/>
              <p:cNvSpPr/>
              <p:nvPr/>
            </p:nvSpPr>
            <p:spPr>
              <a:xfrm>
                <a:off x="7805880" y="4365360"/>
                <a:ext cx="12240" cy="10764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8" name=""/>
              <p:cNvSpPr/>
              <p:nvPr/>
            </p:nvSpPr>
            <p:spPr>
              <a:xfrm>
                <a:off x="8235720" y="4365360"/>
                <a:ext cx="12240" cy="10764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9" name=""/>
              <p:cNvSpPr/>
              <p:nvPr/>
            </p:nvSpPr>
            <p:spPr>
              <a:xfrm>
                <a:off x="7818120" y="4365360"/>
                <a:ext cx="5040" cy="10764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0" name=""/>
              <p:cNvSpPr/>
              <p:nvPr/>
            </p:nvSpPr>
            <p:spPr>
              <a:xfrm>
                <a:off x="8228520" y="4365360"/>
                <a:ext cx="7200" cy="10764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1" name=""/>
              <p:cNvSpPr/>
              <p:nvPr/>
            </p:nvSpPr>
            <p:spPr>
              <a:xfrm>
                <a:off x="7823520" y="4365360"/>
                <a:ext cx="405000" cy="4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2" name=""/>
              <p:cNvSpPr/>
              <p:nvPr/>
            </p:nvSpPr>
            <p:spPr>
              <a:xfrm>
                <a:off x="7823520" y="4468320"/>
                <a:ext cx="405000" cy="46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3" name=""/>
              <p:cNvSpPr/>
              <p:nvPr/>
            </p:nvSpPr>
            <p:spPr>
              <a:xfrm>
                <a:off x="7823520" y="4370040"/>
                <a:ext cx="14400" cy="979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4" name=""/>
              <p:cNvSpPr/>
              <p:nvPr/>
            </p:nvSpPr>
            <p:spPr>
              <a:xfrm>
                <a:off x="8215920" y="4370040"/>
                <a:ext cx="12240" cy="979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5" name=""/>
              <p:cNvSpPr/>
              <p:nvPr/>
            </p:nvSpPr>
            <p:spPr>
              <a:xfrm>
                <a:off x="7837920" y="4370040"/>
                <a:ext cx="5040" cy="9792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6" name=""/>
              <p:cNvSpPr/>
              <p:nvPr/>
            </p:nvSpPr>
            <p:spPr>
              <a:xfrm>
                <a:off x="8210880" y="4370040"/>
                <a:ext cx="5040" cy="9792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7" name=""/>
              <p:cNvSpPr/>
              <p:nvPr/>
            </p:nvSpPr>
            <p:spPr>
              <a:xfrm>
                <a:off x="7843320" y="4370040"/>
                <a:ext cx="367200" cy="61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8" name=""/>
              <p:cNvSpPr/>
              <p:nvPr/>
            </p:nvSpPr>
            <p:spPr>
              <a:xfrm>
                <a:off x="7843320" y="4462200"/>
                <a:ext cx="367200" cy="57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9" name=""/>
              <p:cNvSpPr/>
              <p:nvPr/>
            </p:nvSpPr>
            <p:spPr>
              <a:xfrm>
                <a:off x="7843320" y="4376520"/>
                <a:ext cx="122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0" name=""/>
              <p:cNvSpPr/>
              <p:nvPr/>
            </p:nvSpPr>
            <p:spPr>
              <a:xfrm>
                <a:off x="8196480" y="4376520"/>
                <a:ext cx="140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1" name=""/>
              <p:cNvSpPr/>
              <p:nvPr/>
            </p:nvSpPr>
            <p:spPr>
              <a:xfrm>
                <a:off x="7855920" y="4376520"/>
                <a:ext cx="684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2" name=""/>
              <p:cNvSpPr/>
              <p:nvPr/>
            </p:nvSpPr>
            <p:spPr>
              <a:xfrm>
                <a:off x="8191440" y="4376520"/>
                <a:ext cx="504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3" name=""/>
              <p:cNvSpPr/>
              <p:nvPr/>
            </p:nvSpPr>
            <p:spPr>
              <a:xfrm>
                <a:off x="7862760" y="437652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4" name=""/>
              <p:cNvSpPr/>
              <p:nvPr/>
            </p:nvSpPr>
            <p:spPr>
              <a:xfrm>
                <a:off x="8178840" y="437652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5" name=""/>
              <p:cNvSpPr/>
              <p:nvPr/>
            </p:nvSpPr>
            <p:spPr>
              <a:xfrm>
                <a:off x="7875360" y="4376520"/>
                <a:ext cx="303120" cy="576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6" name=""/>
              <p:cNvSpPr/>
              <p:nvPr/>
            </p:nvSpPr>
            <p:spPr>
              <a:xfrm>
                <a:off x="7875360" y="4457520"/>
                <a:ext cx="303120" cy="43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7" name=""/>
              <p:cNvSpPr/>
              <p:nvPr/>
            </p:nvSpPr>
            <p:spPr>
              <a:xfrm>
                <a:off x="7875360" y="4382640"/>
                <a:ext cx="720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8" name=""/>
              <p:cNvSpPr/>
              <p:nvPr/>
            </p:nvSpPr>
            <p:spPr>
              <a:xfrm>
                <a:off x="8171640" y="4382640"/>
                <a:ext cx="720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9" name=""/>
              <p:cNvSpPr/>
              <p:nvPr/>
            </p:nvSpPr>
            <p:spPr>
              <a:xfrm>
                <a:off x="7882560" y="438264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0" name=""/>
              <p:cNvSpPr/>
              <p:nvPr/>
            </p:nvSpPr>
            <p:spPr>
              <a:xfrm>
                <a:off x="8159040" y="438264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1" name=""/>
              <p:cNvSpPr/>
              <p:nvPr/>
            </p:nvSpPr>
            <p:spPr>
              <a:xfrm>
                <a:off x="7895160" y="4382640"/>
                <a:ext cx="26352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2" name=""/>
              <p:cNvSpPr/>
              <p:nvPr/>
            </p:nvSpPr>
            <p:spPr>
              <a:xfrm>
                <a:off x="7895160" y="4451040"/>
                <a:ext cx="26352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3" name=""/>
              <p:cNvSpPr/>
              <p:nvPr/>
            </p:nvSpPr>
            <p:spPr>
              <a:xfrm>
                <a:off x="7895160" y="4387680"/>
                <a:ext cx="6840" cy="6300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4" name=""/>
              <p:cNvSpPr/>
              <p:nvPr/>
            </p:nvSpPr>
            <p:spPr>
              <a:xfrm>
                <a:off x="8152200" y="4387680"/>
                <a:ext cx="6840" cy="6300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5" name=""/>
              <p:cNvSpPr/>
              <p:nvPr/>
            </p:nvSpPr>
            <p:spPr>
              <a:xfrm>
                <a:off x="7902000" y="4387680"/>
                <a:ext cx="12240" cy="630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6" name=""/>
              <p:cNvSpPr/>
              <p:nvPr/>
            </p:nvSpPr>
            <p:spPr>
              <a:xfrm>
                <a:off x="8139600" y="4387680"/>
                <a:ext cx="12240" cy="630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7" name=""/>
              <p:cNvSpPr/>
              <p:nvPr/>
            </p:nvSpPr>
            <p:spPr>
              <a:xfrm>
                <a:off x="7914600" y="4387680"/>
                <a:ext cx="224640" cy="576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8" name=""/>
              <p:cNvSpPr/>
              <p:nvPr/>
            </p:nvSpPr>
            <p:spPr>
              <a:xfrm>
                <a:off x="7914600" y="4444560"/>
                <a:ext cx="224640" cy="61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9" name=""/>
              <p:cNvSpPr/>
              <p:nvPr/>
            </p:nvSpPr>
            <p:spPr>
              <a:xfrm>
                <a:off x="7914600" y="4393800"/>
                <a:ext cx="5040" cy="504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0" name=""/>
              <p:cNvSpPr/>
              <p:nvPr/>
            </p:nvSpPr>
            <p:spPr>
              <a:xfrm>
                <a:off x="8132400" y="4393800"/>
                <a:ext cx="7200" cy="504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1" name=""/>
              <p:cNvSpPr/>
              <p:nvPr/>
            </p:nvSpPr>
            <p:spPr>
              <a:xfrm>
                <a:off x="7919640" y="4393800"/>
                <a:ext cx="14400" cy="504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2" name=""/>
              <p:cNvSpPr/>
              <p:nvPr/>
            </p:nvSpPr>
            <p:spPr>
              <a:xfrm>
                <a:off x="8119800" y="4393800"/>
                <a:ext cx="12240" cy="504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3" name=""/>
              <p:cNvSpPr/>
              <p:nvPr/>
            </p:nvSpPr>
            <p:spPr>
              <a:xfrm>
                <a:off x="7934400" y="4393800"/>
                <a:ext cx="185040" cy="43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4" name=""/>
              <p:cNvSpPr/>
              <p:nvPr/>
            </p:nvSpPr>
            <p:spPr>
              <a:xfrm>
                <a:off x="7934400" y="4439880"/>
                <a:ext cx="185040" cy="43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5" name=""/>
              <p:cNvSpPr/>
              <p:nvPr/>
            </p:nvSpPr>
            <p:spPr>
              <a:xfrm>
                <a:off x="7934400" y="4398480"/>
                <a:ext cx="5040" cy="41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6" name=""/>
              <p:cNvSpPr/>
              <p:nvPr/>
            </p:nvSpPr>
            <p:spPr>
              <a:xfrm>
                <a:off x="8114400" y="4398480"/>
                <a:ext cx="5040" cy="41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7" name=""/>
              <p:cNvSpPr/>
              <p:nvPr/>
            </p:nvSpPr>
            <p:spPr>
              <a:xfrm>
                <a:off x="7939800" y="439848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8" name=""/>
              <p:cNvSpPr/>
              <p:nvPr/>
            </p:nvSpPr>
            <p:spPr>
              <a:xfrm>
                <a:off x="8100360" y="4398480"/>
                <a:ext cx="140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9" name=""/>
              <p:cNvSpPr/>
              <p:nvPr/>
            </p:nvSpPr>
            <p:spPr>
              <a:xfrm>
                <a:off x="7952040" y="4398480"/>
                <a:ext cx="68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0" name=""/>
              <p:cNvSpPr/>
              <p:nvPr/>
            </p:nvSpPr>
            <p:spPr>
              <a:xfrm>
                <a:off x="8094960" y="4398480"/>
                <a:ext cx="50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1" name=""/>
              <p:cNvSpPr/>
              <p:nvPr/>
            </p:nvSpPr>
            <p:spPr>
              <a:xfrm>
                <a:off x="7958880" y="4398480"/>
                <a:ext cx="1357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2" name=""/>
              <p:cNvSpPr/>
              <p:nvPr/>
            </p:nvSpPr>
            <p:spPr>
              <a:xfrm>
                <a:off x="7958880" y="4433400"/>
                <a:ext cx="1357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3" name=""/>
              <p:cNvSpPr/>
              <p:nvPr/>
            </p:nvSpPr>
            <p:spPr>
              <a:xfrm>
                <a:off x="7958880" y="440496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4" name=""/>
              <p:cNvSpPr/>
              <p:nvPr/>
            </p:nvSpPr>
            <p:spPr>
              <a:xfrm>
                <a:off x="8082360" y="440496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5" name=""/>
              <p:cNvSpPr/>
              <p:nvPr/>
            </p:nvSpPr>
            <p:spPr>
              <a:xfrm>
                <a:off x="7971480" y="440496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6" name=""/>
              <p:cNvSpPr/>
              <p:nvPr/>
            </p:nvSpPr>
            <p:spPr>
              <a:xfrm>
                <a:off x="8075160" y="440496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7" name=""/>
              <p:cNvSpPr/>
              <p:nvPr/>
            </p:nvSpPr>
            <p:spPr>
              <a:xfrm>
                <a:off x="7979040" y="4404960"/>
                <a:ext cx="96120" cy="61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8" name=""/>
              <p:cNvSpPr/>
              <p:nvPr/>
            </p:nvSpPr>
            <p:spPr>
              <a:xfrm>
                <a:off x="7979040" y="4428720"/>
                <a:ext cx="96120" cy="43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9" name=""/>
              <p:cNvSpPr/>
              <p:nvPr/>
            </p:nvSpPr>
            <p:spPr>
              <a:xfrm>
                <a:off x="7979040" y="441144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0" name=""/>
              <p:cNvSpPr/>
              <p:nvPr/>
            </p:nvSpPr>
            <p:spPr>
              <a:xfrm>
                <a:off x="8062560" y="441144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1" name=""/>
              <p:cNvSpPr/>
              <p:nvPr/>
            </p:nvSpPr>
            <p:spPr>
              <a:xfrm>
                <a:off x="7991280" y="4411440"/>
                <a:ext cx="684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2" name=""/>
              <p:cNvSpPr/>
              <p:nvPr/>
            </p:nvSpPr>
            <p:spPr>
              <a:xfrm>
                <a:off x="8055720" y="4411440"/>
                <a:ext cx="684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3" name=""/>
              <p:cNvSpPr/>
              <p:nvPr/>
            </p:nvSpPr>
            <p:spPr>
              <a:xfrm>
                <a:off x="7998480" y="4411440"/>
                <a:ext cx="57240" cy="43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4" name=""/>
              <p:cNvSpPr/>
              <p:nvPr/>
            </p:nvSpPr>
            <p:spPr>
              <a:xfrm>
                <a:off x="7998480" y="4422600"/>
                <a:ext cx="5724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5" name=""/>
              <p:cNvSpPr/>
              <p:nvPr/>
            </p:nvSpPr>
            <p:spPr>
              <a:xfrm>
                <a:off x="7998480" y="4416120"/>
                <a:ext cx="12240" cy="61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6" name=""/>
              <p:cNvSpPr/>
              <p:nvPr/>
            </p:nvSpPr>
            <p:spPr>
              <a:xfrm>
                <a:off x="8043120" y="4416120"/>
                <a:ext cx="12240" cy="61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7" name=""/>
              <p:cNvSpPr/>
              <p:nvPr/>
            </p:nvSpPr>
            <p:spPr>
              <a:xfrm>
                <a:off x="8010720" y="4416120"/>
                <a:ext cx="720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8" name=""/>
              <p:cNvSpPr/>
              <p:nvPr/>
            </p:nvSpPr>
            <p:spPr>
              <a:xfrm>
                <a:off x="8035920" y="4416120"/>
                <a:ext cx="720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9" name=""/>
              <p:cNvSpPr/>
              <p:nvPr/>
            </p:nvSpPr>
            <p:spPr>
              <a:xfrm>
                <a:off x="8018280" y="4416120"/>
                <a:ext cx="1764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140" name=""/>
            <p:cNvSpPr/>
            <p:nvPr/>
          </p:nvSpPr>
          <p:spPr>
            <a:xfrm>
              <a:off x="7574040" y="4302000"/>
              <a:ext cx="906480" cy="23472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12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8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80"/>
                  </a:lnTo>
                  <a:lnTo>
                    <a:pt x="508" y="76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51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40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41" name=""/>
          <p:cNvSpPr/>
          <p:nvPr/>
        </p:nvSpPr>
        <p:spPr>
          <a:xfrm>
            <a:off x="7837560" y="4308480"/>
            <a:ext cx="379440" cy="22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2" name=""/>
          <p:cNvSpPr/>
          <p:nvPr/>
        </p:nvSpPr>
        <p:spPr>
          <a:xfrm>
            <a:off x="7891560" y="4346640"/>
            <a:ext cx="34128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43" name=""/>
          <p:cNvGrpSpPr/>
          <p:nvPr/>
        </p:nvGrpSpPr>
        <p:grpSpPr>
          <a:xfrm>
            <a:off x="9021600" y="4199040"/>
            <a:ext cx="444240" cy="395280"/>
            <a:chOff x="9021600" y="4199040"/>
            <a:chExt cx="444240" cy="395280"/>
          </a:xfrm>
        </p:grpSpPr>
        <p:grpSp>
          <p:nvGrpSpPr>
            <p:cNvPr id="2144" name=""/>
            <p:cNvGrpSpPr/>
            <p:nvPr/>
          </p:nvGrpSpPr>
          <p:grpSpPr>
            <a:xfrm>
              <a:off x="9021600" y="4199040"/>
              <a:ext cx="443880" cy="395280"/>
              <a:chOff x="9021600" y="4199040"/>
              <a:chExt cx="443880" cy="395280"/>
            </a:xfrm>
          </p:grpSpPr>
          <p:sp>
            <p:nvSpPr>
              <p:cNvPr id="2145" name=""/>
              <p:cNvSpPr/>
              <p:nvPr/>
            </p:nvSpPr>
            <p:spPr>
              <a:xfrm>
                <a:off x="9021600" y="4199040"/>
                <a:ext cx="44388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46" name=""/>
              <p:cNvSpPr/>
              <p:nvPr/>
            </p:nvSpPr>
            <p:spPr>
              <a:xfrm>
                <a:off x="9021600" y="4199040"/>
                <a:ext cx="42984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47" name=""/>
              <p:cNvSpPr/>
              <p:nvPr/>
            </p:nvSpPr>
            <p:spPr>
              <a:xfrm>
                <a:off x="9026640" y="4205160"/>
                <a:ext cx="419400" cy="3715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48" name=""/>
              <p:cNvSpPr/>
              <p:nvPr/>
            </p:nvSpPr>
            <p:spPr>
              <a:xfrm>
                <a:off x="9041400" y="4216320"/>
                <a:ext cx="39240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49" name=""/>
              <p:cNvSpPr/>
              <p:nvPr/>
            </p:nvSpPr>
            <p:spPr>
              <a:xfrm>
                <a:off x="9046440" y="4222800"/>
                <a:ext cx="379800" cy="33660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0" name=""/>
              <p:cNvSpPr/>
              <p:nvPr/>
            </p:nvSpPr>
            <p:spPr>
              <a:xfrm>
                <a:off x="9059040" y="4233960"/>
                <a:ext cx="354600" cy="31428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1" name=""/>
              <p:cNvSpPr/>
              <p:nvPr/>
            </p:nvSpPr>
            <p:spPr>
              <a:xfrm>
                <a:off x="9065880" y="4240080"/>
                <a:ext cx="34092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2" name=""/>
              <p:cNvSpPr/>
              <p:nvPr/>
            </p:nvSpPr>
            <p:spPr>
              <a:xfrm>
                <a:off x="9078480" y="4251240"/>
                <a:ext cx="315720" cy="2793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3" name=""/>
              <p:cNvSpPr/>
              <p:nvPr/>
            </p:nvSpPr>
            <p:spPr>
              <a:xfrm>
                <a:off x="9085680" y="4256280"/>
                <a:ext cx="301320" cy="26964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4" name=""/>
              <p:cNvSpPr/>
              <p:nvPr/>
            </p:nvSpPr>
            <p:spPr>
              <a:xfrm>
                <a:off x="9098280" y="4268880"/>
                <a:ext cx="27612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5" name=""/>
              <p:cNvSpPr/>
              <p:nvPr/>
            </p:nvSpPr>
            <p:spPr>
              <a:xfrm>
                <a:off x="9105120" y="4273560"/>
                <a:ext cx="26244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6" name=""/>
              <p:cNvSpPr/>
              <p:nvPr/>
            </p:nvSpPr>
            <p:spPr>
              <a:xfrm>
                <a:off x="9117720" y="4284720"/>
                <a:ext cx="237240" cy="21276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7" name=""/>
              <p:cNvSpPr/>
              <p:nvPr/>
            </p:nvSpPr>
            <p:spPr>
              <a:xfrm>
                <a:off x="9124920" y="4291200"/>
                <a:ext cx="224640" cy="1998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8" name=""/>
              <p:cNvSpPr/>
              <p:nvPr/>
            </p:nvSpPr>
            <p:spPr>
              <a:xfrm>
                <a:off x="913032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9" name=""/>
              <p:cNvSpPr/>
              <p:nvPr/>
            </p:nvSpPr>
            <p:spPr>
              <a:xfrm>
                <a:off x="9142920" y="4308480"/>
                <a:ext cx="1922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0" name=""/>
              <p:cNvSpPr/>
              <p:nvPr/>
            </p:nvSpPr>
            <p:spPr>
              <a:xfrm>
                <a:off x="9150120" y="4313160"/>
                <a:ext cx="172440" cy="1555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1" name=""/>
              <p:cNvSpPr/>
              <p:nvPr/>
            </p:nvSpPr>
            <p:spPr>
              <a:xfrm>
                <a:off x="9162720" y="4326120"/>
                <a:ext cx="15480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2" name=""/>
              <p:cNvSpPr/>
              <p:nvPr/>
            </p:nvSpPr>
            <p:spPr>
              <a:xfrm>
                <a:off x="9169560" y="4330800"/>
                <a:ext cx="1335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3" name=""/>
              <p:cNvSpPr/>
              <p:nvPr/>
            </p:nvSpPr>
            <p:spPr>
              <a:xfrm>
                <a:off x="9182160" y="4341960"/>
                <a:ext cx="115920" cy="10296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4" name=""/>
              <p:cNvSpPr/>
              <p:nvPr/>
            </p:nvSpPr>
            <p:spPr>
              <a:xfrm>
                <a:off x="9189360" y="4348080"/>
                <a:ext cx="9612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5" name=""/>
              <p:cNvSpPr/>
              <p:nvPr/>
            </p:nvSpPr>
            <p:spPr>
              <a:xfrm>
                <a:off x="9201960" y="4359240"/>
                <a:ext cx="76320" cy="698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80" bIns="2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6" name=""/>
              <p:cNvSpPr/>
              <p:nvPr/>
            </p:nvSpPr>
            <p:spPr>
              <a:xfrm>
                <a:off x="9207000" y="4365720"/>
                <a:ext cx="58320" cy="5076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440" bIns="-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7" name=""/>
              <p:cNvSpPr/>
              <p:nvPr/>
            </p:nvSpPr>
            <p:spPr>
              <a:xfrm>
                <a:off x="9221400" y="4376880"/>
                <a:ext cx="3744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8" name=""/>
              <p:cNvSpPr/>
              <p:nvPr/>
            </p:nvSpPr>
            <p:spPr>
              <a:xfrm>
                <a:off x="9226440" y="4383000"/>
                <a:ext cx="19800" cy="158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9" name=""/>
              <p:cNvSpPr/>
              <p:nvPr/>
            </p:nvSpPr>
            <p:spPr>
              <a:xfrm>
                <a:off x="9233640" y="4388040"/>
                <a:ext cx="5040" cy="612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170" name=""/>
            <p:cNvSpPr/>
            <p:nvPr/>
          </p:nvSpPr>
          <p:spPr>
            <a:xfrm>
              <a:off x="9021600" y="4199040"/>
              <a:ext cx="444240" cy="395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71" name=""/>
          <p:cNvSpPr/>
          <p:nvPr/>
        </p:nvSpPr>
        <p:spPr>
          <a:xfrm>
            <a:off x="9074160" y="4280040"/>
            <a:ext cx="35244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72" name=""/>
          <p:cNvSpPr/>
          <p:nvPr/>
        </p:nvSpPr>
        <p:spPr>
          <a:xfrm>
            <a:off x="920556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73" name=""/>
          <p:cNvSpPr/>
          <p:nvPr/>
        </p:nvSpPr>
        <p:spPr>
          <a:xfrm>
            <a:off x="8874000" y="3895560"/>
            <a:ext cx="74628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74" name=""/>
          <p:cNvSpPr/>
          <p:nvPr/>
        </p:nvSpPr>
        <p:spPr>
          <a:xfrm>
            <a:off x="9005400" y="3935520"/>
            <a:ext cx="5770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New York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75" name=""/>
          <p:cNvGrpSpPr/>
          <p:nvPr/>
        </p:nvGrpSpPr>
        <p:grpSpPr>
          <a:xfrm>
            <a:off x="4964040" y="5248440"/>
            <a:ext cx="921600" cy="245880"/>
            <a:chOff x="4964040" y="5248440"/>
            <a:chExt cx="921600" cy="245880"/>
          </a:xfrm>
        </p:grpSpPr>
        <p:sp>
          <p:nvSpPr>
            <p:cNvPr id="2176" name=""/>
            <p:cNvSpPr/>
            <p:nvPr/>
          </p:nvSpPr>
          <p:spPr>
            <a:xfrm>
              <a:off x="4976280" y="525924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3"/>
                  </a:lnTo>
                  <a:lnTo>
                    <a:pt x="116" y="137"/>
                  </a:lnTo>
                  <a:lnTo>
                    <a:pt x="130" y="141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3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1"/>
                  </a:lnTo>
                  <a:lnTo>
                    <a:pt x="393" y="137"/>
                  </a:lnTo>
                  <a:lnTo>
                    <a:pt x="408" y="133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9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0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2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2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0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177" name=""/>
            <p:cNvGrpSpPr/>
            <p:nvPr/>
          </p:nvGrpSpPr>
          <p:grpSpPr>
            <a:xfrm>
              <a:off x="4964040" y="5248440"/>
              <a:ext cx="914400" cy="239400"/>
              <a:chOff x="4964040" y="5248440"/>
              <a:chExt cx="914400" cy="239400"/>
            </a:xfrm>
          </p:grpSpPr>
          <p:sp>
            <p:nvSpPr>
              <p:cNvPr id="2178" name=""/>
              <p:cNvSpPr/>
              <p:nvPr/>
            </p:nvSpPr>
            <p:spPr>
              <a:xfrm>
                <a:off x="4964040" y="548316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79" name=""/>
              <p:cNvSpPr/>
              <p:nvPr/>
            </p:nvSpPr>
            <p:spPr>
              <a:xfrm>
                <a:off x="4964040" y="524844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0" name=""/>
              <p:cNvSpPr/>
              <p:nvPr/>
            </p:nvSpPr>
            <p:spPr>
              <a:xfrm>
                <a:off x="5865840" y="524844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1" name=""/>
              <p:cNvSpPr/>
              <p:nvPr/>
            </p:nvSpPr>
            <p:spPr>
              <a:xfrm>
                <a:off x="4969440" y="524844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2" name=""/>
              <p:cNvSpPr/>
              <p:nvPr/>
            </p:nvSpPr>
            <p:spPr>
              <a:xfrm>
                <a:off x="5859000" y="524844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3" name=""/>
              <p:cNvSpPr/>
              <p:nvPr/>
            </p:nvSpPr>
            <p:spPr>
              <a:xfrm>
                <a:off x="4976280" y="524844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4" name=""/>
              <p:cNvSpPr/>
              <p:nvPr/>
            </p:nvSpPr>
            <p:spPr>
              <a:xfrm>
                <a:off x="4976280" y="5477040"/>
                <a:ext cx="88236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5" name=""/>
              <p:cNvSpPr/>
              <p:nvPr/>
            </p:nvSpPr>
            <p:spPr>
              <a:xfrm>
                <a:off x="4976280" y="525312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6" name=""/>
              <p:cNvSpPr/>
              <p:nvPr/>
            </p:nvSpPr>
            <p:spPr>
              <a:xfrm>
                <a:off x="5846400" y="525312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7" name=""/>
              <p:cNvSpPr/>
              <p:nvPr/>
            </p:nvSpPr>
            <p:spPr>
              <a:xfrm>
                <a:off x="4988880" y="525312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8" name=""/>
              <p:cNvSpPr/>
              <p:nvPr/>
            </p:nvSpPr>
            <p:spPr>
              <a:xfrm>
                <a:off x="5841360" y="525312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9" name=""/>
              <p:cNvSpPr/>
              <p:nvPr/>
            </p:nvSpPr>
            <p:spPr>
              <a:xfrm>
                <a:off x="4996440" y="5253120"/>
                <a:ext cx="84492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0" name=""/>
              <p:cNvSpPr/>
              <p:nvPr/>
            </p:nvSpPr>
            <p:spPr>
              <a:xfrm>
                <a:off x="4996440" y="54705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1" name=""/>
              <p:cNvSpPr/>
              <p:nvPr/>
            </p:nvSpPr>
            <p:spPr>
              <a:xfrm>
                <a:off x="4996440" y="5259240"/>
                <a:ext cx="12240" cy="211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2" name=""/>
              <p:cNvSpPr/>
              <p:nvPr/>
            </p:nvSpPr>
            <p:spPr>
              <a:xfrm>
                <a:off x="5826600" y="5259240"/>
                <a:ext cx="14400" cy="211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3" name=""/>
              <p:cNvSpPr/>
              <p:nvPr/>
            </p:nvSpPr>
            <p:spPr>
              <a:xfrm>
                <a:off x="5008680" y="5259240"/>
                <a:ext cx="6840" cy="21132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4" name=""/>
              <p:cNvSpPr/>
              <p:nvPr/>
            </p:nvSpPr>
            <p:spPr>
              <a:xfrm>
                <a:off x="5821560" y="5259240"/>
                <a:ext cx="5040" cy="21132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5" name=""/>
              <p:cNvSpPr/>
              <p:nvPr/>
            </p:nvSpPr>
            <p:spPr>
              <a:xfrm>
                <a:off x="5015880" y="525924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6" name=""/>
              <p:cNvSpPr/>
              <p:nvPr/>
            </p:nvSpPr>
            <p:spPr>
              <a:xfrm>
                <a:off x="5015880" y="5465880"/>
                <a:ext cx="80568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7" name=""/>
              <p:cNvSpPr/>
              <p:nvPr/>
            </p:nvSpPr>
            <p:spPr>
              <a:xfrm>
                <a:off x="5015880" y="52657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8" name=""/>
              <p:cNvSpPr/>
              <p:nvPr/>
            </p:nvSpPr>
            <p:spPr>
              <a:xfrm>
                <a:off x="5808960" y="52657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9" name=""/>
              <p:cNvSpPr/>
              <p:nvPr/>
            </p:nvSpPr>
            <p:spPr>
              <a:xfrm>
                <a:off x="5028120" y="526572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0" name=""/>
              <p:cNvSpPr/>
              <p:nvPr/>
            </p:nvSpPr>
            <p:spPr>
              <a:xfrm>
                <a:off x="5801760" y="526572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1" name=""/>
              <p:cNvSpPr/>
              <p:nvPr/>
            </p:nvSpPr>
            <p:spPr>
              <a:xfrm>
                <a:off x="5035680" y="52657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2" name=""/>
              <p:cNvSpPr/>
              <p:nvPr/>
            </p:nvSpPr>
            <p:spPr>
              <a:xfrm>
                <a:off x="5789520" y="526572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3" name=""/>
              <p:cNvSpPr/>
              <p:nvPr/>
            </p:nvSpPr>
            <p:spPr>
              <a:xfrm>
                <a:off x="5048280" y="5265720"/>
                <a:ext cx="74124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4" name=""/>
              <p:cNvSpPr/>
              <p:nvPr/>
            </p:nvSpPr>
            <p:spPr>
              <a:xfrm>
                <a:off x="5048280" y="545940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5" name=""/>
              <p:cNvSpPr/>
              <p:nvPr/>
            </p:nvSpPr>
            <p:spPr>
              <a:xfrm>
                <a:off x="504828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6" name=""/>
              <p:cNvSpPr/>
              <p:nvPr/>
            </p:nvSpPr>
            <p:spPr>
              <a:xfrm>
                <a:off x="5782320" y="5270400"/>
                <a:ext cx="720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7" name=""/>
              <p:cNvSpPr/>
              <p:nvPr/>
            </p:nvSpPr>
            <p:spPr>
              <a:xfrm>
                <a:off x="5053320" y="5270400"/>
                <a:ext cx="140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8" name=""/>
              <p:cNvSpPr/>
              <p:nvPr/>
            </p:nvSpPr>
            <p:spPr>
              <a:xfrm>
                <a:off x="5769720" y="527040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9" name=""/>
              <p:cNvSpPr/>
              <p:nvPr/>
            </p:nvSpPr>
            <p:spPr>
              <a:xfrm>
                <a:off x="5067720" y="5270400"/>
                <a:ext cx="70200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0" name=""/>
              <p:cNvSpPr/>
              <p:nvPr/>
            </p:nvSpPr>
            <p:spPr>
              <a:xfrm>
                <a:off x="5067720" y="545472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1" name=""/>
              <p:cNvSpPr/>
              <p:nvPr/>
            </p:nvSpPr>
            <p:spPr>
              <a:xfrm>
                <a:off x="5067720" y="527688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2" name=""/>
              <p:cNvSpPr/>
              <p:nvPr/>
            </p:nvSpPr>
            <p:spPr>
              <a:xfrm>
                <a:off x="5762160" y="527688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3" name=""/>
              <p:cNvSpPr/>
              <p:nvPr/>
            </p:nvSpPr>
            <p:spPr>
              <a:xfrm>
                <a:off x="5072760" y="52768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4" name=""/>
              <p:cNvSpPr/>
              <p:nvPr/>
            </p:nvSpPr>
            <p:spPr>
              <a:xfrm>
                <a:off x="5750280" y="527688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5" name=""/>
              <p:cNvSpPr/>
              <p:nvPr/>
            </p:nvSpPr>
            <p:spPr>
              <a:xfrm>
                <a:off x="5085360" y="527688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6" name=""/>
              <p:cNvSpPr/>
              <p:nvPr/>
            </p:nvSpPr>
            <p:spPr>
              <a:xfrm>
                <a:off x="5085360" y="544824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7" name=""/>
              <p:cNvSpPr/>
              <p:nvPr/>
            </p:nvSpPr>
            <p:spPr>
              <a:xfrm>
                <a:off x="5085360" y="528156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8" name=""/>
              <p:cNvSpPr/>
              <p:nvPr/>
            </p:nvSpPr>
            <p:spPr>
              <a:xfrm>
                <a:off x="5742720" y="528156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9" name=""/>
              <p:cNvSpPr/>
              <p:nvPr/>
            </p:nvSpPr>
            <p:spPr>
              <a:xfrm>
                <a:off x="5092560" y="528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0" name=""/>
              <p:cNvSpPr/>
              <p:nvPr/>
            </p:nvSpPr>
            <p:spPr>
              <a:xfrm>
                <a:off x="5730480" y="528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1" name=""/>
              <p:cNvSpPr/>
              <p:nvPr/>
            </p:nvSpPr>
            <p:spPr>
              <a:xfrm>
                <a:off x="5105160" y="528156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2" name=""/>
              <p:cNvSpPr/>
              <p:nvPr/>
            </p:nvSpPr>
            <p:spPr>
              <a:xfrm>
                <a:off x="5725080" y="528156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3" name=""/>
              <p:cNvSpPr/>
              <p:nvPr/>
            </p:nvSpPr>
            <p:spPr>
              <a:xfrm>
                <a:off x="5112000" y="528156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4" name=""/>
              <p:cNvSpPr/>
              <p:nvPr/>
            </p:nvSpPr>
            <p:spPr>
              <a:xfrm>
                <a:off x="5112000" y="5442120"/>
                <a:ext cx="61272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5" name=""/>
              <p:cNvSpPr/>
              <p:nvPr/>
            </p:nvSpPr>
            <p:spPr>
              <a:xfrm>
                <a:off x="5112000" y="528804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6" name=""/>
              <p:cNvSpPr/>
              <p:nvPr/>
            </p:nvSpPr>
            <p:spPr>
              <a:xfrm>
                <a:off x="5711040" y="528804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7" name=""/>
              <p:cNvSpPr/>
              <p:nvPr/>
            </p:nvSpPr>
            <p:spPr>
              <a:xfrm>
                <a:off x="5124600" y="5288040"/>
                <a:ext cx="72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8" name=""/>
              <p:cNvSpPr/>
              <p:nvPr/>
            </p:nvSpPr>
            <p:spPr>
              <a:xfrm>
                <a:off x="5705280" y="5288040"/>
                <a:ext cx="54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9" name=""/>
              <p:cNvSpPr/>
              <p:nvPr/>
            </p:nvSpPr>
            <p:spPr>
              <a:xfrm>
                <a:off x="5131800" y="528804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0" name=""/>
              <p:cNvSpPr/>
              <p:nvPr/>
            </p:nvSpPr>
            <p:spPr>
              <a:xfrm>
                <a:off x="5131800" y="5437080"/>
                <a:ext cx="573120" cy="504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1" name=""/>
              <p:cNvSpPr/>
              <p:nvPr/>
            </p:nvSpPr>
            <p:spPr>
              <a:xfrm>
                <a:off x="5131800" y="52941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2" name=""/>
              <p:cNvSpPr/>
              <p:nvPr/>
            </p:nvSpPr>
            <p:spPr>
              <a:xfrm>
                <a:off x="5693040" y="52941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3" name=""/>
              <p:cNvSpPr/>
              <p:nvPr/>
            </p:nvSpPr>
            <p:spPr>
              <a:xfrm>
                <a:off x="5144400" y="52941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4" name=""/>
              <p:cNvSpPr/>
              <p:nvPr/>
            </p:nvSpPr>
            <p:spPr>
              <a:xfrm>
                <a:off x="5685840" y="52941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5" name=""/>
              <p:cNvSpPr/>
              <p:nvPr/>
            </p:nvSpPr>
            <p:spPr>
              <a:xfrm>
                <a:off x="5151600" y="5294160"/>
                <a:ext cx="534240" cy="504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6" name=""/>
              <p:cNvSpPr/>
              <p:nvPr/>
            </p:nvSpPr>
            <p:spPr>
              <a:xfrm>
                <a:off x="5151600" y="5430960"/>
                <a:ext cx="53424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7" name=""/>
              <p:cNvSpPr/>
              <p:nvPr/>
            </p:nvSpPr>
            <p:spPr>
              <a:xfrm>
                <a:off x="5151600" y="52992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8" name=""/>
              <p:cNvSpPr/>
              <p:nvPr/>
            </p:nvSpPr>
            <p:spPr>
              <a:xfrm>
                <a:off x="5673240" y="52992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39" name=""/>
              <p:cNvSpPr/>
              <p:nvPr/>
            </p:nvSpPr>
            <p:spPr>
              <a:xfrm>
                <a:off x="5163840" y="529920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0" name=""/>
              <p:cNvSpPr/>
              <p:nvPr/>
            </p:nvSpPr>
            <p:spPr>
              <a:xfrm>
                <a:off x="5666040" y="529920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1" name=""/>
              <p:cNvSpPr/>
              <p:nvPr/>
            </p:nvSpPr>
            <p:spPr>
              <a:xfrm>
                <a:off x="5169240" y="5299200"/>
                <a:ext cx="496440" cy="61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2" name=""/>
              <p:cNvSpPr/>
              <p:nvPr/>
            </p:nvSpPr>
            <p:spPr>
              <a:xfrm>
                <a:off x="5169240" y="5425920"/>
                <a:ext cx="496440" cy="50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3" name=""/>
              <p:cNvSpPr/>
              <p:nvPr/>
            </p:nvSpPr>
            <p:spPr>
              <a:xfrm>
                <a:off x="5169240" y="53053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4" name=""/>
              <p:cNvSpPr/>
              <p:nvPr/>
            </p:nvSpPr>
            <p:spPr>
              <a:xfrm>
                <a:off x="5653440" y="53053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5" name=""/>
              <p:cNvSpPr/>
              <p:nvPr/>
            </p:nvSpPr>
            <p:spPr>
              <a:xfrm>
                <a:off x="5184000" y="53053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6" name=""/>
              <p:cNvSpPr/>
              <p:nvPr/>
            </p:nvSpPr>
            <p:spPr>
              <a:xfrm>
                <a:off x="5646600" y="53053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7" name=""/>
              <p:cNvSpPr/>
              <p:nvPr/>
            </p:nvSpPr>
            <p:spPr>
              <a:xfrm>
                <a:off x="5189040" y="53053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8" name=""/>
              <p:cNvSpPr/>
              <p:nvPr/>
            </p:nvSpPr>
            <p:spPr>
              <a:xfrm>
                <a:off x="5641200" y="53053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49" name=""/>
              <p:cNvSpPr/>
              <p:nvPr/>
            </p:nvSpPr>
            <p:spPr>
              <a:xfrm>
                <a:off x="5196240" y="5305320"/>
                <a:ext cx="444600" cy="50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0" name=""/>
              <p:cNvSpPr/>
              <p:nvPr/>
            </p:nvSpPr>
            <p:spPr>
              <a:xfrm>
                <a:off x="5196240" y="541980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1" name=""/>
              <p:cNvSpPr/>
              <p:nvPr/>
            </p:nvSpPr>
            <p:spPr>
              <a:xfrm>
                <a:off x="5196240" y="5310360"/>
                <a:ext cx="1188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2" name=""/>
              <p:cNvSpPr/>
              <p:nvPr/>
            </p:nvSpPr>
            <p:spPr>
              <a:xfrm>
                <a:off x="5628600" y="531036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3" name=""/>
              <p:cNvSpPr/>
              <p:nvPr/>
            </p:nvSpPr>
            <p:spPr>
              <a:xfrm>
                <a:off x="5208480" y="531036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4" name=""/>
              <p:cNvSpPr/>
              <p:nvPr/>
            </p:nvSpPr>
            <p:spPr>
              <a:xfrm>
                <a:off x="5621400" y="531036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5" name=""/>
              <p:cNvSpPr/>
              <p:nvPr/>
            </p:nvSpPr>
            <p:spPr>
              <a:xfrm>
                <a:off x="5215680" y="5310360"/>
                <a:ext cx="40536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6" name=""/>
              <p:cNvSpPr/>
              <p:nvPr/>
            </p:nvSpPr>
            <p:spPr>
              <a:xfrm>
                <a:off x="5215680" y="541332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7" name=""/>
              <p:cNvSpPr/>
              <p:nvPr/>
            </p:nvSpPr>
            <p:spPr>
              <a:xfrm>
                <a:off x="5215680" y="531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8" name=""/>
              <p:cNvSpPr/>
              <p:nvPr/>
            </p:nvSpPr>
            <p:spPr>
              <a:xfrm>
                <a:off x="5608800" y="531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59" name=""/>
              <p:cNvSpPr/>
              <p:nvPr/>
            </p:nvSpPr>
            <p:spPr>
              <a:xfrm>
                <a:off x="5228280" y="531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0" name=""/>
              <p:cNvSpPr/>
              <p:nvPr/>
            </p:nvSpPr>
            <p:spPr>
              <a:xfrm>
                <a:off x="5601960" y="531648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1" name=""/>
              <p:cNvSpPr/>
              <p:nvPr/>
            </p:nvSpPr>
            <p:spPr>
              <a:xfrm>
                <a:off x="5233680" y="531648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2" name=""/>
              <p:cNvSpPr/>
              <p:nvPr/>
            </p:nvSpPr>
            <p:spPr>
              <a:xfrm>
                <a:off x="5233680" y="540864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3" name=""/>
              <p:cNvSpPr/>
              <p:nvPr/>
            </p:nvSpPr>
            <p:spPr>
              <a:xfrm>
                <a:off x="5233680" y="53229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4" name=""/>
              <p:cNvSpPr/>
              <p:nvPr/>
            </p:nvSpPr>
            <p:spPr>
              <a:xfrm>
                <a:off x="5589360" y="53229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5" name=""/>
              <p:cNvSpPr/>
              <p:nvPr/>
            </p:nvSpPr>
            <p:spPr>
              <a:xfrm>
                <a:off x="5247720" y="532296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6" name=""/>
              <p:cNvSpPr/>
              <p:nvPr/>
            </p:nvSpPr>
            <p:spPr>
              <a:xfrm>
                <a:off x="5582160" y="532296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7" name=""/>
              <p:cNvSpPr/>
              <p:nvPr/>
            </p:nvSpPr>
            <p:spPr>
              <a:xfrm>
                <a:off x="5253480" y="53229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8" name=""/>
              <p:cNvSpPr/>
              <p:nvPr/>
            </p:nvSpPr>
            <p:spPr>
              <a:xfrm>
                <a:off x="5569560" y="53229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69" name=""/>
              <p:cNvSpPr/>
              <p:nvPr/>
            </p:nvSpPr>
            <p:spPr>
              <a:xfrm>
                <a:off x="5266080" y="53229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0" name=""/>
              <p:cNvSpPr/>
              <p:nvPr/>
            </p:nvSpPr>
            <p:spPr>
              <a:xfrm>
                <a:off x="5266080" y="540216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1" name=""/>
              <p:cNvSpPr/>
              <p:nvPr/>
            </p:nvSpPr>
            <p:spPr>
              <a:xfrm>
                <a:off x="5266080" y="532764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2" name=""/>
              <p:cNvSpPr/>
              <p:nvPr/>
            </p:nvSpPr>
            <p:spPr>
              <a:xfrm>
                <a:off x="5562720" y="532764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3" name=""/>
              <p:cNvSpPr/>
              <p:nvPr/>
            </p:nvSpPr>
            <p:spPr>
              <a:xfrm>
                <a:off x="5272920" y="532764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4" name=""/>
              <p:cNvSpPr/>
              <p:nvPr/>
            </p:nvSpPr>
            <p:spPr>
              <a:xfrm>
                <a:off x="5550120" y="532764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5" name=""/>
              <p:cNvSpPr/>
              <p:nvPr/>
            </p:nvSpPr>
            <p:spPr>
              <a:xfrm>
                <a:off x="5285520" y="532764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6" name=""/>
              <p:cNvSpPr/>
              <p:nvPr/>
            </p:nvSpPr>
            <p:spPr>
              <a:xfrm>
                <a:off x="5285520" y="5397480"/>
                <a:ext cx="26424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7" name=""/>
              <p:cNvSpPr/>
              <p:nvPr/>
            </p:nvSpPr>
            <p:spPr>
              <a:xfrm>
                <a:off x="5285520" y="533412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8" name=""/>
              <p:cNvSpPr/>
              <p:nvPr/>
            </p:nvSpPr>
            <p:spPr>
              <a:xfrm>
                <a:off x="5544360" y="533412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79" name=""/>
              <p:cNvSpPr/>
              <p:nvPr/>
            </p:nvSpPr>
            <p:spPr>
              <a:xfrm>
                <a:off x="5292720" y="53341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0" name=""/>
              <p:cNvSpPr/>
              <p:nvPr/>
            </p:nvSpPr>
            <p:spPr>
              <a:xfrm>
                <a:off x="5530320" y="533412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1" name=""/>
              <p:cNvSpPr/>
              <p:nvPr/>
            </p:nvSpPr>
            <p:spPr>
              <a:xfrm>
                <a:off x="5305320" y="533412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2" name=""/>
              <p:cNvSpPr/>
              <p:nvPr/>
            </p:nvSpPr>
            <p:spPr>
              <a:xfrm>
                <a:off x="5305320" y="53910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3" name=""/>
              <p:cNvSpPr/>
              <p:nvPr/>
            </p:nvSpPr>
            <p:spPr>
              <a:xfrm>
                <a:off x="5305320" y="5338800"/>
                <a:ext cx="6840" cy="522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4" name=""/>
              <p:cNvSpPr/>
              <p:nvPr/>
            </p:nvSpPr>
            <p:spPr>
              <a:xfrm>
                <a:off x="5524920" y="5338800"/>
                <a:ext cx="5040" cy="522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5" name=""/>
              <p:cNvSpPr/>
              <p:nvPr/>
            </p:nvSpPr>
            <p:spPr>
              <a:xfrm>
                <a:off x="5312160" y="5338800"/>
                <a:ext cx="12240" cy="522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6" name=""/>
              <p:cNvSpPr/>
              <p:nvPr/>
            </p:nvSpPr>
            <p:spPr>
              <a:xfrm>
                <a:off x="5512320" y="5338800"/>
                <a:ext cx="12240" cy="522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7" name=""/>
              <p:cNvSpPr/>
              <p:nvPr/>
            </p:nvSpPr>
            <p:spPr>
              <a:xfrm>
                <a:off x="5324760" y="533880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8" name=""/>
              <p:cNvSpPr/>
              <p:nvPr/>
            </p:nvSpPr>
            <p:spPr>
              <a:xfrm>
                <a:off x="5324760" y="5384880"/>
                <a:ext cx="18756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89" name=""/>
              <p:cNvSpPr/>
              <p:nvPr/>
            </p:nvSpPr>
            <p:spPr>
              <a:xfrm>
                <a:off x="5324760" y="534528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0" name=""/>
              <p:cNvSpPr/>
              <p:nvPr/>
            </p:nvSpPr>
            <p:spPr>
              <a:xfrm>
                <a:off x="5505120" y="534528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1" name=""/>
              <p:cNvSpPr/>
              <p:nvPr/>
            </p:nvSpPr>
            <p:spPr>
              <a:xfrm>
                <a:off x="5331960" y="534528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2" name=""/>
              <p:cNvSpPr/>
              <p:nvPr/>
            </p:nvSpPr>
            <p:spPr>
              <a:xfrm>
                <a:off x="5492880" y="534528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3" name=""/>
              <p:cNvSpPr/>
              <p:nvPr/>
            </p:nvSpPr>
            <p:spPr>
              <a:xfrm>
                <a:off x="5344560" y="534528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4" name=""/>
              <p:cNvSpPr/>
              <p:nvPr/>
            </p:nvSpPr>
            <p:spPr>
              <a:xfrm>
                <a:off x="5485680" y="534528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5" name=""/>
              <p:cNvSpPr/>
              <p:nvPr/>
            </p:nvSpPr>
            <p:spPr>
              <a:xfrm>
                <a:off x="5349960" y="5345280"/>
                <a:ext cx="13536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6" name=""/>
              <p:cNvSpPr/>
              <p:nvPr/>
            </p:nvSpPr>
            <p:spPr>
              <a:xfrm>
                <a:off x="5349960" y="538020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7" name=""/>
              <p:cNvSpPr/>
              <p:nvPr/>
            </p:nvSpPr>
            <p:spPr>
              <a:xfrm>
                <a:off x="5349960" y="5351400"/>
                <a:ext cx="140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8" name=""/>
              <p:cNvSpPr/>
              <p:nvPr/>
            </p:nvSpPr>
            <p:spPr>
              <a:xfrm>
                <a:off x="5473080" y="53514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99" name=""/>
              <p:cNvSpPr/>
              <p:nvPr/>
            </p:nvSpPr>
            <p:spPr>
              <a:xfrm>
                <a:off x="5364000" y="5351400"/>
                <a:ext cx="504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0" name=""/>
              <p:cNvSpPr/>
              <p:nvPr/>
            </p:nvSpPr>
            <p:spPr>
              <a:xfrm>
                <a:off x="5465880" y="53514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1" name=""/>
              <p:cNvSpPr/>
              <p:nvPr/>
            </p:nvSpPr>
            <p:spPr>
              <a:xfrm>
                <a:off x="5369400" y="535140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2" name=""/>
              <p:cNvSpPr/>
              <p:nvPr/>
            </p:nvSpPr>
            <p:spPr>
              <a:xfrm>
                <a:off x="5369400" y="537372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3" name=""/>
              <p:cNvSpPr/>
              <p:nvPr/>
            </p:nvSpPr>
            <p:spPr>
              <a:xfrm>
                <a:off x="5369400" y="5356080"/>
                <a:ext cx="1224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4" name=""/>
              <p:cNvSpPr/>
              <p:nvPr/>
            </p:nvSpPr>
            <p:spPr>
              <a:xfrm>
                <a:off x="5453640" y="5356080"/>
                <a:ext cx="1188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5" name=""/>
              <p:cNvSpPr/>
              <p:nvPr/>
            </p:nvSpPr>
            <p:spPr>
              <a:xfrm>
                <a:off x="5382000" y="535608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6" name=""/>
              <p:cNvSpPr/>
              <p:nvPr/>
            </p:nvSpPr>
            <p:spPr>
              <a:xfrm>
                <a:off x="5446440" y="535608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7" name=""/>
              <p:cNvSpPr/>
              <p:nvPr/>
            </p:nvSpPr>
            <p:spPr>
              <a:xfrm>
                <a:off x="5389200" y="5356080"/>
                <a:ext cx="5688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8" name=""/>
              <p:cNvSpPr/>
              <p:nvPr/>
            </p:nvSpPr>
            <p:spPr>
              <a:xfrm>
                <a:off x="5389200" y="5369040"/>
                <a:ext cx="5688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09" name=""/>
              <p:cNvSpPr/>
              <p:nvPr/>
            </p:nvSpPr>
            <p:spPr>
              <a:xfrm>
                <a:off x="5389200" y="53625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0" name=""/>
              <p:cNvSpPr/>
              <p:nvPr/>
            </p:nvSpPr>
            <p:spPr>
              <a:xfrm>
                <a:off x="5433840" y="53625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1" name=""/>
              <p:cNvSpPr/>
              <p:nvPr/>
            </p:nvSpPr>
            <p:spPr>
              <a:xfrm>
                <a:off x="5401800" y="5362560"/>
                <a:ext cx="68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2" name=""/>
              <p:cNvSpPr/>
              <p:nvPr/>
            </p:nvSpPr>
            <p:spPr>
              <a:xfrm>
                <a:off x="5428440" y="536256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3" name=""/>
              <p:cNvSpPr/>
              <p:nvPr/>
            </p:nvSpPr>
            <p:spPr>
              <a:xfrm>
                <a:off x="5408640" y="5362560"/>
                <a:ext cx="1980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314" name=""/>
            <p:cNvSpPr/>
            <p:nvPr/>
          </p:nvSpPr>
          <p:spPr>
            <a:xfrm>
              <a:off x="4964040" y="524844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5"/>
                  </a:lnTo>
                  <a:lnTo>
                    <a:pt x="90" y="122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1" y="144"/>
                  </a:lnTo>
                  <a:lnTo>
                    <a:pt x="155" y="144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4"/>
                  </a:lnTo>
                  <a:lnTo>
                    <a:pt x="213" y="144"/>
                  </a:lnTo>
                  <a:lnTo>
                    <a:pt x="227" y="140"/>
                  </a:lnTo>
                  <a:lnTo>
                    <a:pt x="242" y="137"/>
                  </a:lnTo>
                  <a:lnTo>
                    <a:pt x="252" y="130"/>
                  </a:lnTo>
                  <a:lnTo>
                    <a:pt x="263" y="137"/>
                  </a:lnTo>
                  <a:lnTo>
                    <a:pt x="278" y="140"/>
                  </a:lnTo>
                  <a:lnTo>
                    <a:pt x="292" y="144"/>
                  </a:lnTo>
                  <a:lnTo>
                    <a:pt x="307" y="144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4"/>
                  </a:lnTo>
                  <a:lnTo>
                    <a:pt x="364" y="144"/>
                  </a:lnTo>
                  <a:lnTo>
                    <a:pt x="379" y="140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2"/>
                  </a:lnTo>
                  <a:lnTo>
                    <a:pt x="426" y="115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4"/>
                  </a:lnTo>
                  <a:lnTo>
                    <a:pt x="483" y="101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5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6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4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3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3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4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36"/>
                  </a:lnTo>
                  <a:lnTo>
                    <a:pt x="29" y="39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1"/>
                  </a:lnTo>
                  <a:lnTo>
                    <a:pt x="29" y="104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15" name=""/>
          <p:cNvSpPr/>
          <p:nvPr/>
        </p:nvSpPr>
        <p:spPr>
          <a:xfrm>
            <a:off x="5040360" y="5270400"/>
            <a:ext cx="74916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16" name=""/>
          <p:cNvSpPr/>
          <p:nvPr/>
        </p:nvSpPr>
        <p:spPr>
          <a:xfrm>
            <a:off x="5173560" y="529920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17" name=""/>
          <p:cNvGrpSpPr/>
          <p:nvPr/>
        </p:nvGrpSpPr>
        <p:grpSpPr>
          <a:xfrm>
            <a:off x="4964040" y="5568840"/>
            <a:ext cx="921600" cy="252360"/>
            <a:chOff x="4964040" y="5568840"/>
            <a:chExt cx="921600" cy="252360"/>
          </a:xfrm>
        </p:grpSpPr>
        <p:sp>
          <p:nvSpPr>
            <p:cNvPr id="2318" name=""/>
            <p:cNvSpPr/>
            <p:nvPr/>
          </p:nvSpPr>
          <p:spPr>
            <a:xfrm>
              <a:off x="4976280" y="5580000"/>
              <a:ext cx="909360" cy="241200"/>
            </a:xfrm>
            <a:custGeom>
              <a:avLst/>
              <a:gdLst/>
              <a:ahLst/>
              <a:rect l="l" t="t" r="r" b="b"/>
              <a:pathLst>
                <a:path w="509" h="152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16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8" y="152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52"/>
                  </a:lnTo>
                  <a:lnTo>
                    <a:pt x="339" y="152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4"/>
                  </a:lnTo>
                  <a:lnTo>
                    <a:pt x="393" y="141"/>
                  </a:lnTo>
                  <a:lnTo>
                    <a:pt x="408" y="134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9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3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4"/>
                  </a:lnTo>
                  <a:lnTo>
                    <a:pt x="383" y="11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4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6" y="14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319" name=""/>
            <p:cNvGrpSpPr/>
            <p:nvPr/>
          </p:nvGrpSpPr>
          <p:grpSpPr>
            <a:xfrm>
              <a:off x="4964040" y="5568840"/>
              <a:ext cx="914400" cy="239760"/>
              <a:chOff x="4964040" y="5568840"/>
              <a:chExt cx="914400" cy="239760"/>
            </a:xfrm>
          </p:grpSpPr>
          <p:sp>
            <p:nvSpPr>
              <p:cNvPr id="2320" name=""/>
              <p:cNvSpPr/>
              <p:nvPr/>
            </p:nvSpPr>
            <p:spPr>
              <a:xfrm>
                <a:off x="4964040" y="580392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1" name=""/>
              <p:cNvSpPr/>
              <p:nvPr/>
            </p:nvSpPr>
            <p:spPr>
              <a:xfrm>
                <a:off x="4964040" y="556884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2" name=""/>
              <p:cNvSpPr/>
              <p:nvPr/>
            </p:nvSpPr>
            <p:spPr>
              <a:xfrm>
                <a:off x="5865840" y="556884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3" name=""/>
              <p:cNvSpPr/>
              <p:nvPr/>
            </p:nvSpPr>
            <p:spPr>
              <a:xfrm>
                <a:off x="4969440" y="556884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4" name=""/>
              <p:cNvSpPr/>
              <p:nvPr/>
            </p:nvSpPr>
            <p:spPr>
              <a:xfrm>
                <a:off x="5859000" y="556884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5" name=""/>
              <p:cNvSpPr/>
              <p:nvPr/>
            </p:nvSpPr>
            <p:spPr>
              <a:xfrm>
                <a:off x="4976280" y="5568840"/>
                <a:ext cx="882360" cy="504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6" name=""/>
              <p:cNvSpPr/>
              <p:nvPr/>
            </p:nvSpPr>
            <p:spPr>
              <a:xfrm>
                <a:off x="4976280" y="5797440"/>
                <a:ext cx="88236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7" name=""/>
              <p:cNvSpPr/>
              <p:nvPr/>
            </p:nvSpPr>
            <p:spPr>
              <a:xfrm>
                <a:off x="4976280" y="5573880"/>
                <a:ext cx="12240" cy="2235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8" name=""/>
              <p:cNvSpPr/>
              <p:nvPr/>
            </p:nvSpPr>
            <p:spPr>
              <a:xfrm>
                <a:off x="5846400" y="5573880"/>
                <a:ext cx="12240" cy="2235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29" name=""/>
              <p:cNvSpPr/>
              <p:nvPr/>
            </p:nvSpPr>
            <p:spPr>
              <a:xfrm>
                <a:off x="4988880" y="5573880"/>
                <a:ext cx="7200" cy="2235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0" name=""/>
              <p:cNvSpPr/>
              <p:nvPr/>
            </p:nvSpPr>
            <p:spPr>
              <a:xfrm>
                <a:off x="5841360" y="5573880"/>
                <a:ext cx="5040" cy="2235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1" name=""/>
              <p:cNvSpPr/>
              <p:nvPr/>
            </p:nvSpPr>
            <p:spPr>
              <a:xfrm>
                <a:off x="4996440" y="5573880"/>
                <a:ext cx="84492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2" name=""/>
              <p:cNvSpPr/>
              <p:nvPr/>
            </p:nvSpPr>
            <p:spPr>
              <a:xfrm>
                <a:off x="4996440" y="5792760"/>
                <a:ext cx="84492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3" name=""/>
              <p:cNvSpPr/>
              <p:nvPr/>
            </p:nvSpPr>
            <p:spPr>
              <a:xfrm>
                <a:off x="4996440" y="55800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4" name=""/>
              <p:cNvSpPr/>
              <p:nvPr/>
            </p:nvSpPr>
            <p:spPr>
              <a:xfrm>
                <a:off x="5826600" y="5580000"/>
                <a:ext cx="1440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5" name=""/>
              <p:cNvSpPr/>
              <p:nvPr/>
            </p:nvSpPr>
            <p:spPr>
              <a:xfrm>
                <a:off x="5008680" y="5580000"/>
                <a:ext cx="68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6" name=""/>
              <p:cNvSpPr/>
              <p:nvPr/>
            </p:nvSpPr>
            <p:spPr>
              <a:xfrm>
                <a:off x="5821560" y="5580000"/>
                <a:ext cx="50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7" name=""/>
              <p:cNvSpPr/>
              <p:nvPr/>
            </p:nvSpPr>
            <p:spPr>
              <a:xfrm>
                <a:off x="5015880" y="558000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8" name=""/>
              <p:cNvSpPr/>
              <p:nvPr/>
            </p:nvSpPr>
            <p:spPr>
              <a:xfrm>
                <a:off x="5015880" y="578628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39" name=""/>
              <p:cNvSpPr/>
              <p:nvPr/>
            </p:nvSpPr>
            <p:spPr>
              <a:xfrm>
                <a:off x="5015880" y="55864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0" name=""/>
              <p:cNvSpPr/>
              <p:nvPr/>
            </p:nvSpPr>
            <p:spPr>
              <a:xfrm>
                <a:off x="5808960" y="55864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1" name=""/>
              <p:cNvSpPr/>
              <p:nvPr/>
            </p:nvSpPr>
            <p:spPr>
              <a:xfrm>
                <a:off x="5028120" y="5586480"/>
                <a:ext cx="720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2" name=""/>
              <p:cNvSpPr/>
              <p:nvPr/>
            </p:nvSpPr>
            <p:spPr>
              <a:xfrm>
                <a:off x="5801760" y="5586480"/>
                <a:ext cx="720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3" name=""/>
              <p:cNvSpPr/>
              <p:nvPr/>
            </p:nvSpPr>
            <p:spPr>
              <a:xfrm>
                <a:off x="5035680" y="558648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4" name=""/>
              <p:cNvSpPr/>
              <p:nvPr/>
            </p:nvSpPr>
            <p:spPr>
              <a:xfrm>
                <a:off x="5789520" y="5586480"/>
                <a:ext cx="1188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5" name=""/>
              <p:cNvSpPr/>
              <p:nvPr/>
            </p:nvSpPr>
            <p:spPr>
              <a:xfrm>
                <a:off x="5048280" y="5586480"/>
                <a:ext cx="74124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6" name=""/>
              <p:cNvSpPr/>
              <p:nvPr/>
            </p:nvSpPr>
            <p:spPr>
              <a:xfrm>
                <a:off x="5048280" y="5780160"/>
                <a:ext cx="74124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7" name=""/>
              <p:cNvSpPr/>
              <p:nvPr/>
            </p:nvSpPr>
            <p:spPr>
              <a:xfrm>
                <a:off x="5048280" y="559116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8" name=""/>
              <p:cNvSpPr/>
              <p:nvPr/>
            </p:nvSpPr>
            <p:spPr>
              <a:xfrm>
                <a:off x="5782320" y="5591160"/>
                <a:ext cx="720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49" name=""/>
              <p:cNvSpPr/>
              <p:nvPr/>
            </p:nvSpPr>
            <p:spPr>
              <a:xfrm>
                <a:off x="5053320" y="5591160"/>
                <a:ext cx="140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0" name=""/>
              <p:cNvSpPr/>
              <p:nvPr/>
            </p:nvSpPr>
            <p:spPr>
              <a:xfrm>
                <a:off x="5769720" y="559116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1" name=""/>
              <p:cNvSpPr/>
              <p:nvPr/>
            </p:nvSpPr>
            <p:spPr>
              <a:xfrm>
                <a:off x="5067720" y="5591160"/>
                <a:ext cx="70200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2" name=""/>
              <p:cNvSpPr/>
              <p:nvPr/>
            </p:nvSpPr>
            <p:spPr>
              <a:xfrm>
                <a:off x="5067720" y="577548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3" name=""/>
              <p:cNvSpPr/>
              <p:nvPr/>
            </p:nvSpPr>
            <p:spPr>
              <a:xfrm>
                <a:off x="5067720" y="559764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4" name=""/>
              <p:cNvSpPr/>
              <p:nvPr/>
            </p:nvSpPr>
            <p:spPr>
              <a:xfrm>
                <a:off x="5762160" y="559764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5" name=""/>
              <p:cNvSpPr/>
              <p:nvPr/>
            </p:nvSpPr>
            <p:spPr>
              <a:xfrm>
                <a:off x="5072760" y="55976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6" name=""/>
              <p:cNvSpPr/>
              <p:nvPr/>
            </p:nvSpPr>
            <p:spPr>
              <a:xfrm>
                <a:off x="5750280" y="559764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7" name=""/>
              <p:cNvSpPr/>
              <p:nvPr/>
            </p:nvSpPr>
            <p:spPr>
              <a:xfrm>
                <a:off x="5085360" y="559764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8" name=""/>
              <p:cNvSpPr/>
              <p:nvPr/>
            </p:nvSpPr>
            <p:spPr>
              <a:xfrm>
                <a:off x="5085360" y="576900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59" name=""/>
              <p:cNvSpPr/>
              <p:nvPr/>
            </p:nvSpPr>
            <p:spPr>
              <a:xfrm>
                <a:off x="5085360" y="560232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0" name=""/>
              <p:cNvSpPr/>
              <p:nvPr/>
            </p:nvSpPr>
            <p:spPr>
              <a:xfrm>
                <a:off x="5742720" y="560232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1" name=""/>
              <p:cNvSpPr/>
              <p:nvPr/>
            </p:nvSpPr>
            <p:spPr>
              <a:xfrm>
                <a:off x="5092560" y="560232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2" name=""/>
              <p:cNvSpPr/>
              <p:nvPr/>
            </p:nvSpPr>
            <p:spPr>
              <a:xfrm>
                <a:off x="5730480" y="560232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3" name=""/>
              <p:cNvSpPr/>
              <p:nvPr/>
            </p:nvSpPr>
            <p:spPr>
              <a:xfrm>
                <a:off x="5105160" y="560232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4" name=""/>
              <p:cNvSpPr/>
              <p:nvPr/>
            </p:nvSpPr>
            <p:spPr>
              <a:xfrm>
                <a:off x="5725080" y="560232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5" name=""/>
              <p:cNvSpPr/>
              <p:nvPr/>
            </p:nvSpPr>
            <p:spPr>
              <a:xfrm>
                <a:off x="5112000" y="560232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6" name=""/>
              <p:cNvSpPr/>
              <p:nvPr/>
            </p:nvSpPr>
            <p:spPr>
              <a:xfrm>
                <a:off x="5112000" y="576252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7" name=""/>
              <p:cNvSpPr/>
              <p:nvPr/>
            </p:nvSpPr>
            <p:spPr>
              <a:xfrm>
                <a:off x="5112000" y="5608800"/>
                <a:ext cx="122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8" name=""/>
              <p:cNvSpPr/>
              <p:nvPr/>
            </p:nvSpPr>
            <p:spPr>
              <a:xfrm>
                <a:off x="5711040" y="5608800"/>
                <a:ext cx="140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9" name=""/>
              <p:cNvSpPr/>
              <p:nvPr/>
            </p:nvSpPr>
            <p:spPr>
              <a:xfrm>
                <a:off x="5124600" y="5608800"/>
                <a:ext cx="720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0" name=""/>
              <p:cNvSpPr/>
              <p:nvPr/>
            </p:nvSpPr>
            <p:spPr>
              <a:xfrm>
                <a:off x="5705280" y="5608800"/>
                <a:ext cx="540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1" name=""/>
              <p:cNvSpPr/>
              <p:nvPr/>
            </p:nvSpPr>
            <p:spPr>
              <a:xfrm>
                <a:off x="5131800" y="560880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2" name=""/>
              <p:cNvSpPr/>
              <p:nvPr/>
            </p:nvSpPr>
            <p:spPr>
              <a:xfrm>
                <a:off x="5131800" y="575784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3" name=""/>
              <p:cNvSpPr/>
              <p:nvPr/>
            </p:nvSpPr>
            <p:spPr>
              <a:xfrm>
                <a:off x="5131800" y="56149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4" name=""/>
              <p:cNvSpPr/>
              <p:nvPr/>
            </p:nvSpPr>
            <p:spPr>
              <a:xfrm>
                <a:off x="5693040" y="561492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5" name=""/>
              <p:cNvSpPr/>
              <p:nvPr/>
            </p:nvSpPr>
            <p:spPr>
              <a:xfrm>
                <a:off x="5144400" y="561492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6" name=""/>
              <p:cNvSpPr/>
              <p:nvPr/>
            </p:nvSpPr>
            <p:spPr>
              <a:xfrm>
                <a:off x="5685840" y="561492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7" name=""/>
              <p:cNvSpPr/>
              <p:nvPr/>
            </p:nvSpPr>
            <p:spPr>
              <a:xfrm>
                <a:off x="5151600" y="561492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8" name=""/>
              <p:cNvSpPr/>
              <p:nvPr/>
            </p:nvSpPr>
            <p:spPr>
              <a:xfrm>
                <a:off x="5151600" y="575136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9" name=""/>
              <p:cNvSpPr/>
              <p:nvPr/>
            </p:nvSpPr>
            <p:spPr>
              <a:xfrm>
                <a:off x="5151600" y="56196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0" name=""/>
              <p:cNvSpPr/>
              <p:nvPr/>
            </p:nvSpPr>
            <p:spPr>
              <a:xfrm>
                <a:off x="5673240" y="56196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1" name=""/>
              <p:cNvSpPr/>
              <p:nvPr/>
            </p:nvSpPr>
            <p:spPr>
              <a:xfrm>
                <a:off x="5163840" y="561960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2" name=""/>
              <p:cNvSpPr/>
              <p:nvPr/>
            </p:nvSpPr>
            <p:spPr>
              <a:xfrm>
                <a:off x="5666040" y="561960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3" name=""/>
              <p:cNvSpPr/>
              <p:nvPr/>
            </p:nvSpPr>
            <p:spPr>
              <a:xfrm>
                <a:off x="5169240" y="561960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4" name=""/>
              <p:cNvSpPr/>
              <p:nvPr/>
            </p:nvSpPr>
            <p:spPr>
              <a:xfrm>
                <a:off x="5169240" y="574668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5" name=""/>
              <p:cNvSpPr/>
              <p:nvPr/>
            </p:nvSpPr>
            <p:spPr>
              <a:xfrm>
                <a:off x="5169240" y="562608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6" name=""/>
              <p:cNvSpPr/>
              <p:nvPr/>
            </p:nvSpPr>
            <p:spPr>
              <a:xfrm>
                <a:off x="5653440" y="56260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7" name=""/>
              <p:cNvSpPr/>
              <p:nvPr/>
            </p:nvSpPr>
            <p:spPr>
              <a:xfrm>
                <a:off x="5184000" y="562608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8" name=""/>
              <p:cNvSpPr/>
              <p:nvPr/>
            </p:nvSpPr>
            <p:spPr>
              <a:xfrm>
                <a:off x="5646600" y="562608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9" name=""/>
              <p:cNvSpPr/>
              <p:nvPr/>
            </p:nvSpPr>
            <p:spPr>
              <a:xfrm>
                <a:off x="5189040" y="562608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0" name=""/>
              <p:cNvSpPr/>
              <p:nvPr/>
            </p:nvSpPr>
            <p:spPr>
              <a:xfrm>
                <a:off x="5641200" y="562608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1" name=""/>
              <p:cNvSpPr/>
              <p:nvPr/>
            </p:nvSpPr>
            <p:spPr>
              <a:xfrm>
                <a:off x="5196240" y="562608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2" name=""/>
              <p:cNvSpPr/>
              <p:nvPr/>
            </p:nvSpPr>
            <p:spPr>
              <a:xfrm>
                <a:off x="5196240" y="574056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3" name=""/>
              <p:cNvSpPr/>
              <p:nvPr/>
            </p:nvSpPr>
            <p:spPr>
              <a:xfrm>
                <a:off x="5196240" y="5632560"/>
                <a:ext cx="1188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4" name=""/>
              <p:cNvSpPr/>
              <p:nvPr/>
            </p:nvSpPr>
            <p:spPr>
              <a:xfrm>
                <a:off x="5628600" y="56325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5" name=""/>
              <p:cNvSpPr/>
              <p:nvPr/>
            </p:nvSpPr>
            <p:spPr>
              <a:xfrm>
                <a:off x="5208480" y="56325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6" name=""/>
              <p:cNvSpPr/>
              <p:nvPr/>
            </p:nvSpPr>
            <p:spPr>
              <a:xfrm>
                <a:off x="5621400" y="56325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7" name=""/>
              <p:cNvSpPr/>
              <p:nvPr/>
            </p:nvSpPr>
            <p:spPr>
              <a:xfrm>
                <a:off x="5215680" y="5632560"/>
                <a:ext cx="40536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8" name=""/>
              <p:cNvSpPr/>
              <p:nvPr/>
            </p:nvSpPr>
            <p:spPr>
              <a:xfrm>
                <a:off x="5215680" y="573408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9" name=""/>
              <p:cNvSpPr/>
              <p:nvPr/>
            </p:nvSpPr>
            <p:spPr>
              <a:xfrm>
                <a:off x="5215680" y="563724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0" name=""/>
              <p:cNvSpPr/>
              <p:nvPr/>
            </p:nvSpPr>
            <p:spPr>
              <a:xfrm>
                <a:off x="5608800" y="563724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1" name=""/>
              <p:cNvSpPr/>
              <p:nvPr/>
            </p:nvSpPr>
            <p:spPr>
              <a:xfrm>
                <a:off x="5228280" y="563724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2" name=""/>
              <p:cNvSpPr/>
              <p:nvPr/>
            </p:nvSpPr>
            <p:spPr>
              <a:xfrm>
                <a:off x="5601960" y="563724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3" name=""/>
              <p:cNvSpPr/>
              <p:nvPr/>
            </p:nvSpPr>
            <p:spPr>
              <a:xfrm>
                <a:off x="5233680" y="563724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4" name=""/>
              <p:cNvSpPr/>
              <p:nvPr/>
            </p:nvSpPr>
            <p:spPr>
              <a:xfrm>
                <a:off x="5233680" y="572940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5" name=""/>
              <p:cNvSpPr/>
              <p:nvPr/>
            </p:nvSpPr>
            <p:spPr>
              <a:xfrm>
                <a:off x="5233680" y="564372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6" name=""/>
              <p:cNvSpPr/>
              <p:nvPr/>
            </p:nvSpPr>
            <p:spPr>
              <a:xfrm>
                <a:off x="5589360" y="564372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7" name=""/>
              <p:cNvSpPr/>
              <p:nvPr/>
            </p:nvSpPr>
            <p:spPr>
              <a:xfrm>
                <a:off x="5247720" y="564372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8" name=""/>
              <p:cNvSpPr/>
              <p:nvPr/>
            </p:nvSpPr>
            <p:spPr>
              <a:xfrm>
                <a:off x="5582160" y="564372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9" name=""/>
              <p:cNvSpPr/>
              <p:nvPr/>
            </p:nvSpPr>
            <p:spPr>
              <a:xfrm>
                <a:off x="5253480" y="56437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0" name=""/>
              <p:cNvSpPr/>
              <p:nvPr/>
            </p:nvSpPr>
            <p:spPr>
              <a:xfrm>
                <a:off x="5569560" y="56437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1" name=""/>
              <p:cNvSpPr/>
              <p:nvPr/>
            </p:nvSpPr>
            <p:spPr>
              <a:xfrm>
                <a:off x="5266080" y="564372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2" name=""/>
              <p:cNvSpPr/>
              <p:nvPr/>
            </p:nvSpPr>
            <p:spPr>
              <a:xfrm>
                <a:off x="5266080" y="572292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3" name=""/>
              <p:cNvSpPr/>
              <p:nvPr/>
            </p:nvSpPr>
            <p:spPr>
              <a:xfrm>
                <a:off x="5266080" y="56484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4" name=""/>
              <p:cNvSpPr/>
              <p:nvPr/>
            </p:nvSpPr>
            <p:spPr>
              <a:xfrm>
                <a:off x="5562720" y="56484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5" name=""/>
              <p:cNvSpPr/>
              <p:nvPr/>
            </p:nvSpPr>
            <p:spPr>
              <a:xfrm>
                <a:off x="5272920" y="56484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6" name=""/>
              <p:cNvSpPr/>
              <p:nvPr/>
            </p:nvSpPr>
            <p:spPr>
              <a:xfrm>
                <a:off x="5550120" y="56484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7" name=""/>
              <p:cNvSpPr/>
              <p:nvPr/>
            </p:nvSpPr>
            <p:spPr>
              <a:xfrm>
                <a:off x="5285520" y="5648400"/>
                <a:ext cx="26424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8" name=""/>
              <p:cNvSpPr/>
              <p:nvPr/>
            </p:nvSpPr>
            <p:spPr>
              <a:xfrm>
                <a:off x="5285520" y="5718240"/>
                <a:ext cx="26424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9" name=""/>
              <p:cNvSpPr/>
              <p:nvPr/>
            </p:nvSpPr>
            <p:spPr>
              <a:xfrm>
                <a:off x="5285520" y="5654520"/>
                <a:ext cx="720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0" name=""/>
              <p:cNvSpPr/>
              <p:nvPr/>
            </p:nvSpPr>
            <p:spPr>
              <a:xfrm>
                <a:off x="5544360" y="5654520"/>
                <a:ext cx="540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1" name=""/>
              <p:cNvSpPr/>
              <p:nvPr/>
            </p:nvSpPr>
            <p:spPr>
              <a:xfrm>
                <a:off x="5292720" y="56545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2" name=""/>
              <p:cNvSpPr/>
              <p:nvPr/>
            </p:nvSpPr>
            <p:spPr>
              <a:xfrm>
                <a:off x="5530320" y="5654520"/>
                <a:ext cx="140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3" name=""/>
              <p:cNvSpPr/>
              <p:nvPr/>
            </p:nvSpPr>
            <p:spPr>
              <a:xfrm>
                <a:off x="5305320" y="565452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4" name=""/>
              <p:cNvSpPr/>
              <p:nvPr/>
            </p:nvSpPr>
            <p:spPr>
              <a:xfrm>
                <a:off x="5305320" y="57117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5" name=""/>
              <p:cNvSpPr/>
              <p:nvPr/>
            </p:nvSpPr>
            <p:spPr>
              <a:xfrm>
                <a:off x="5305320" y="566100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6" name=""/>
              <p:cNvSpPr/>
              <p:nvPr/>
            </p:nvSpPr>
            <p:spPr>
              <a:xfrm>
                <a:off x="5524920" y="566100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7" name=""/>
              <p:cNvSpPr/>
              <p:nvPr/>
            </p:nvSpPr>
            <p:spPr>
              <a:xfrm>
                <a:off x="5312160" y="56610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8" name=""/>
              <p:cNvSpPr/>
              <p:nvPr/>
            </p:nvSpPr>
            <p:spPr>
              <a:xfrm>
                <a:off x="5512320" y="56610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29" name=""/>
              <p:cNvSpPr/>
              <p:nvPr/>
            </p:nvSpPr>
            <p:spPr>
              <a:xfrm>
                <a:off x="5324760" y="5661000"/>
                <a:ext cx="18756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0" name=""/>
              <p:cNvSpPr/>
              <p:nvPr/>
            </p:nvSpPr>
            <p:spPr>
              <a:xfrm>
                <a:off x="5324760" y="5705640"/>
                <a:ext cx="18756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1" name=""/>
              <p:cNvSpPr/>
              <p:nvPr/>
            </p:nvSpPr>
            <p:spPr>
              <a:xfrm>
                <a:off x="5324760" y="5665680"/>
                <a:ext cx="7200" cy="3996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2" name=""/>
              <p:cNvSpPr/>
              <p:nvPr/>
            </p:nvSpPr>
            <p:spPr>
              <a:xfrm>
                <a:off x="5505120" y="5665680"/>
                <a:ext cx="7200" cy="3996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3" name=""/>
              <p:cNvSpPr/>
              <p:nvPr/>
            </p:nvSpPr>
            <p:spPr>
              <a:xfrm>
                <a:off x="5331960" y="5665680"/>
                <a:ext cx="12240" cy="3996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4" name=""/>
              <p:cNvSpPr/>
              <p:nvPr/>
            </p:nvSpPr>
            <p:spPr>
              <a:xfrm>
                <a:off x="5492880" y="5665680"/>
                <a:ext cx="11880" cy="3996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5" name=""/>
              <p:cNvSpPr/>
              <p:nvPr/>
            </p:nvSpPr>
            <p:spPr>
              <a:xfrm>
                <a:off x="5344560" y="5665680"/>
                <a:ext cx="5040" cy="3996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6" name=""/>
              <p:cNvSpPr/>
              <p:nvPr/>
            </p:nvSpPr>
            <p:spPr>
              <a:xfrm>
                <a:off x="5485680" y="5665680"/>
                <a:ext cx="7200" cy="3996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7" name=""/>
              <p:cNvSpPr/>
              <p:nvPr/>
            </p:nvSpPr>
            <p:spPr>
              <a:xfrm>
                <a:off x="5349960" y="5665680"/>
                <a:ext cx="13536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8" name=""/>
              <p:cNvSpPr/>
              <p:nvPr/>
            </p:nvSpPr>
            <p:spPr>
              <a:xfrm>
                <a:off x="5349960" y="5700600"/>
                <a:ext cx="135360" cy="50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39" name=""/>
              <p:cNvSpPr/>
              <p:nvPr/>
            </p:nvSpPr>
            <p:spPr>
              <a:xfrm>
                <a:off x="5349960" y="5672160"/>
                <a:ext cx="140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0" name=""/>
              <p:cNvSpPr/>
              <p:nvPr/>
            </p:nvSpPr>
            <p:spPr>
              <a:xfrm>
                <a:off x="5473080" y="56721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1" name=""/>
              <p:cNvSpPr/>
              <p:nvPr/>
            </p:nvSpPr>
            <p:spPr>
              <a:xfrm>
                <a:off x="5364000" y="5672160"/>
                <a:ext cx="50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2" name=""/>
              <p:cNvSpPr/>
              <p:nvPr/>
            </p:nvSpPr>
            <p:spPr>
              <a:xfrm>
                <a:off x="5465880" y="56721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3" name=""/>
              <p:cNvSpPr/>
              <p:nvPr/>
            </p:nvSpPr>
            <p:spPr>
              <a:xfrm>
                <a:off x="5369400" y="56721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4" name=""/>
              <p:cNvSpPr/>
              <p:nvPr/>
            </p:nvSpPr>
            <p:spPr>
              <a:xfrm>
                <a:off x="5369400" y="569448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5" name=""/>
              <p:cNvSpPr/>
              <p:nvPr/>
            </p:nvSpPr>
            <p:spPr>
              <a:xfrm>
                <a:off x="5369400" y="5676840"/>
                <a:ext cx="1224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6" name=""/>
              <p:cNvSpPr/>
              <p:nvPr/>
            </p:nvSpPr>
            <p:spPr>
              <a:xfrm>
                <a:off x="5453640" y="5676840"/>
                <a:ext cx="1188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7" name=""/>
              <p:cNvSpPr/>
              <p:nvPr/>
            </p:nvSpPr>
            <p:spPr>
              <a:xfrm>
                <a:off x="5382000" y="567684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8" name=""/>
              <p:cNvSpPr/>
              <p:nvPr/>
            </p:nvSpPr>
            <p:spPr>
              <a:xfrm>
                <a:off x="5446440" y="567684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49" name=""/>
              <p:cNvSpPr/>
              <p:nvPr/>
            </p:nvSpPr>
            <p:spPr>
              <a:xfrm>
                <a:off x="5389200" y="5676840"/>
                <a:ext cx="5688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0" name=""/>
              <p:cNvSpPr/>
              <p:nvPr/>
            </p:nvSpPr>
            <p:spPr>
              <a:xfrm>
                <a:off x="5389200" y="5689440"/>
                <a:ext cx="5688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1" name=""/>
              <p:cNvSpPr/>
              <p:nvPr/>
            </p:nvSpPr>
            <p:spPr>
              <a:xfrm>
                <a:off x="5389200" y="56833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2" name=""/>
              <p:cNvSpPr/>
              <p:nvPr/>
            </p:nvSpPr>
            <p:spPr>
              <a:xfrm>
                <a:off x="5433840" y="56833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3" name=""/>
              <p:cNvSpPr/>
              <p:nvPr/>
            </p:nvSpPr>
            <p:spPr>
              <a:xfrm>
                <a:off x="5401800" y="5683320"/>
                <a:ext cx="68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4" name=""/>
              <p:cNvSpPr/>
              <p:nvPr/>
            </p:nvSpPr>
            <p:spPr>
              <a:xfrm>
                <a:off x="5428440" y="568332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55" name=""/>
              <p:cNvSpPr/>
              <p:nvPr/>
            </p:nvSpPr>
            <p:spPr>
              <a:xfrm>
                <a:off x="5408640" y="5683320"/>
                <a:ext cx="1980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456" name=""/>
            <p:cNvSpPr/>
            <p:nvPr/>
          </p:nvSpPr>
          <p:spPr>
            <a:xfrm>
              <a:off x="4964040" y="556884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1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1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4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57" name=""/>
          <p:cNvSpPr/>
          <p:nvPr/>
        </p:nvSpPr>
        <p:spPr>
          <a:xfrm>
            <a:off x="5195880" y="5591160"/>
            <a:ext cx="44460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8" name=""/>
          <p:cNvSpPr/>
          <p:nvPr/>
        </p:nvSpPr>
        <p:spPr>
          <a:xfrm>
            <a:off x="5311800" y="561960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59" name=""/>
          <p:cNvGrpSpPr/>
          <p:nvPr/>
        </p:nvGrpSpPr>
        <p:grpSpPr>
          <a:xfrm>
            <a:off x="4964040" y="4618080"/>
            <a:ext cx="921600" cy="252360"/>
            <a:chOff x="4964040" y="4618080"/>
            <a:chExt cx="921600" cy="252360"/>
          </a:xfrm>
        </p:grpSpPr>
        <p:sp>
          <p:nvSpPr>
            <p:cNvPr id="2460" name=""/>
            <p:cNvSpPr/>
            <p:nvPr/>
          </p:nvSpPr>
          <p:spPr>
            <a:xfrm>
              <a:off x="4976280" y="463536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08"/>
                  </a:moveTo>
                  <a:lnTo>
                    <a:pt x="83" y="115"/>
                  </a:lnTo>
                  <a:lnTo>
                    <a:pt x="94" y="122"/>
                  </a:lnTo>
                  <a:lnTo>
                    <a:pt x="105" y="130"/>
                  </a:lnTo>
                  <a:lnTo>
                    <a:pt x="116" y="137"/>
                  </a:lnTo>
                  <a:lnTo>
                    <a:pt x="130" y="140"/>
                  </a:lnTo>
                  <a:lnTo>
                    <a:pt x="144" y="144"/>
                  </a:lnTo>
                  <a:lnTo>
                    <a:pt x="155" y="144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4"/>
                  </a:lnTo>
                  <a:lnTo>
                    <a:pt x="217" y="144"/>
                  </a:lnTo>
                  <a:lnTo>
                    <a:pt x="231" y="140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2" y="140"/>
                  </a:lnTo>
                  <a:lnTo>
                    <a:pt x="296" y="144"/>
                  </a:lnTo>
                  <a:lnTo>
                    <a:pt x="310" y="144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4"/>
                  </a:lnTo>
                  <a:lnTo>
                    <a:pt x="368" y="144"/>
                  </a:lnTo>
                  <a:lnTo>
                    <a:pt x="383" y="140"/>
                  </a:lnTo>
                  <a:lnTo>
                    <a:pt x="393" y="137"/>
                  </a:lnTo>
                  <a:lnTo>
                    <a:pt x="408" y="130"/>
                  </a:lnTo>
                  <a:lnTo>
                    <a:pt x="419" y="122"/>
                  </a:lnTo>
                  <a:lnTo>
                    <a:pt x="426" y="115"/>
                  </a:lnTo>
                  <a:lnTo>
                    <a:pt x="437" y="108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80" y="104"/>
                  </a:lnTo>
                  <a:lnTo>
                    <a:pt x="487" y="101"/>
                  </a:lnTo>
                  <a:lnTo>
                    <a:pt x="494" y="97"/>
                  </a:lnTo>
                  <a:lnTo>
                    <a:pt x="502" y="94"/>
                  </a:lnTo>
                  <a:lnTo>
                    <a:pt x="505" y="86"/>
                  </a:lnTo>
                  <a:lnTo>
                    <a:pt x="509" y="79"/>
                  </a:lnTo>
                  <a:lnTo>
                    <a:pt x="509" y="72"/>
                  </a:lnTo>
                  <a:lnTo>
                    <a:pt x="509" y="65"/>
                  </a:lnTo>
                  <a:lnTo>
                    <a:pt x="505" y="61"/>
                  </a:lnTo>
                  <a:lnTo>
                    <a:pt x="502" y="54"/>
                  </a:lnTo>
                  <a:lnTo>
                    <a:pt x="494" y="47"/>
                  </a:lnTo>
                  <a:lnTo>
                    <a:pt x="487" y="43"/>
                  </a:lnTo>
                  <a:lnTo>
                    <a:pt x="480" y="39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4" y="36"/>
                  </a:lnTo>
                  <a:lnTo>
                    <a:pt x="437" y="36"/>
                  </a:lnTo>
                  <a:lnTo>
                    <a:pt x="426" y="29"/>
                  </a:lnTo>
                  <a:lnTo>
                    <a:pt x="419" y="21"/>
                  </a:lnTo>
                  <a:lnTo>
                    <a:pt x="408" y="14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3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0"/>
                  </a:lnTo>
                  <a:lnTo>
                    <a:pt x="296" y="3"/>
                  </a:lnTo>
                  <a:lnTo>
                    <a:pt x="282" y="3"/>
                  </a:lnTo>
                  <a:lnTo>
                    <a:pt x="267" y="11"/>
                  </a:lnTo>
                  <a:lnTo>
                    <a:pt x="256" y="14"/>
                  </a:lnTo>
                  <a:lnTo>
                    <a:pt x="245" y="11"/>
                  </a:lnTo>
                  <a:lnTo>
                    <a:pt x="231" y="3"/>
                  </a:lnTo>
                  <a:lnTo>
                    <a:pt x="217" y="3"/>
                  </a:lnTo>
                  <a:lnTo>
                    <a:pt x="202" y="0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3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4"/>
                  </a:lnTo>
                  <a:lnTo>
                    <a:pt x="94" y="21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3" y="39"/>
                  </a:lnTo>
                  <a:lnTo>
                    <a:pt x="22" y="43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79"/>
                  </a:lnTo>
                  <a:lnTo>
                    <a:pt x="4" y="86"/>
                  </a:lnTo>
                  <a:lnTo>
                    <a:pt x="11" y="94"/>
                  </a:lnTo>
                  <a:lnTo>
                    <a:pt x="18" y="97"/>
                  </a:lnTo>
                  <a:lnTo>
                    <a:pt x="22" y="101"/>
                  </a:lnTo>
                  <a:lnTo>
                    <a:pt x="33" y="104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461" name=""/>
            <p:cNvGrpSpPr/>
            <p:nvPr/>
          </p:nvGrpSpPr>
          <p:grpSpPr>
            <a:xfrm>
              <a:off x="4964040" y="4618080"/>
              <a:ext cx="914400" cy="239760"/>
              <a:chOff x="4964040" y="4618080"/>
              <a:chExt cx="914400" cy="239760"/>
            </a:xfrm>
          </p:grpSpPr>
          <p:sp>
            <p:nvSpPr>
              <p:cNvPr id="2462" name=""/>
              <p:cNvSpPr/>
              <p:nvPr/>
            </p:nvSpPr>
            <p:spPr>
              <a:xfrm>
                <a:off x="4964040" y="485316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3" name=""/>
              <p:cNvSpPr/>
              <p:nvPr/>
            </p:nvSpPr>
            <p:spPr>
              <a:xfrm>
                <a:off x="4964040" y="461808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4" name=""/>
              <p:cNvSpPr/>
              <p:nvPr/>
            </p:nvSpPr>
            <p:spPr>
              <a:xfrm>
                <a:off x="5865840" y="461808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5" name=""/>
              <p:cNvSpPr/>
              <p:nvPr/>
            </p:nvSpPr>
            <p:spPr>
              <a:xfrm>
                <a:off x="4969440" y="461808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6" name=""/>
              <p:cNvSpPr/>
              <p:nvPr/>
            </p:nvSpPr>
            <p:spPr>
              <a:xfrm>
                <a:off x="5859000" y="461808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7" name=""/>
              <p:cNvSpPr/>
              <p:nvPr/>
            </p:nvSpPr>
            <p:spPr>
              <a:xfrm>
                <a:off x="4976280" y="461808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8" name=""/>
              <p:cNvSpPr/>
              <p:nvPr/>
            </p:nvSpPr>
            <p:spPr>
              <a:xfrm>
                <a:off x="4976280" y="4846680"/>
                <a:ext cx="88236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69" name=""/>
              <p:cNvSpPr/>
              <p:nvPr/>
            </p:nvSpPr>
            <p:spPr>
              <a:xfrm>
                <a:off x="497628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0" name=""/>
              <p:cNvSpPr/>
              <p:nvPr/>
            </p:nvSpPr>
            <p:spPr>
              <a:xfrm>
                <a:off x="584640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1" name=""/>
              <p:cNvSpPr/>
              <p:nvPr/>
            </p:nvSpPr>
            <p:spPr>
              <a:xfrm>
                <a:off x="4988880" y="46227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2" name=""/>
              <p:cNvSpPr/>
              <p:nvPr/>
            </p:nvSpPr>
            <p:spPr>
              <a:xfrm>
                <a:off x="5841360" y="462276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3" name=""/>
              <p:cNvSpPr/>
              <p:nvPr/>
            </p:nvSpPr>
            <p:spPr>
              <a:xfrm>
                <a:off x="4996440" y="46227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4" name=""/>
              <p:cNvSpPr/>
              <p:nvPr/>
            </p:nvSpPr>
            <p:spPr>
              <a:xfrm>
                <a:off x="4996440" y="4842000"/>
                <a:ext cx="84492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5" name=""/>
              <p:cNvSpPr/>
              <p:nvPr/>
            </p:nvSpPr>
            <p:spPr>
              <a:xfrm>
                <a:off x="4996440" y="46292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6" name=""/>
              <p:cNvSpPr/>
              <p:nvPr/>
            </p:nvSpPr>
            <p:spPr>
              <a:xfrm>
                <a:off x="5826600" y="4629240"/>
                <a:ext cx="1440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7" name=""/>
              <p:cNvSpPr/>
              <p:nvPr/>
            </p:nvSpPr>
            <p:spPr>
              <a:xfrm>
                <a:off x="5008680" y="4629240"/>
                <a:ext cx="68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8" name=""/>
              <p:cNvSpPr/>
              <p:nvPr/>
            </p:nvSpPr>
            <p:spPr>
              <a:xfrm>
                <a:off x="5821560" y="4629240"/>
                <a:ext cx="50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79" name=""/>
              <p:cNvSpPr/>
              <p:nvPr/>
            </p:nvSpPr>
            <p:spPr>
              <a:xfrm>
                <a:off x="5015880" y="4629240"/>
                <a:ext cx="80568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0" name=""/>
              <p:cNvSpPr/>
              <p:nvPr/>
            </p:nvSpPr>
            <p:spPr>
              <a:xfrm>
                <a:off x="5015880" y="483552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1" name=""/>
              <p:cNvSpPr/>
              <p:nvPr/>
            </p:nvSpPr>
            <p:spPr>
              <a:xfrm>
                <a:off x="5015880" y="46353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2" name=""/>
              <p:cNvSpPr/>
              <p:nvPr/>
            </p:nvSpPr>
            <p:spPr>
              <a:xfrm>
                <a:off x="5808960" y="46353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3" name=""/>
              <p:cNvSpPr/>
              <p:nvPr/>
            </p:nvSpPr>
            <p:spPr>
              <a:xfrm>
                <a:off x="5028120" y="46353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4" name=""/>
              <p:cNvSpPr/>
              <p:nvPr/>
            </p:nvSpPr>
            <p:spPr>
              <a:xfrm>
                <a:off x="5801760" y="46353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5" name=""/>
              <p:cNvSpPr/>
              <p:nvPr/>
            </p:nvSpPr>
            <p:spPr>
              <a:xfrm>
                <a:off x="5035680" y="463536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6" name=""/>
              <p:cNvSpPr/>
              <p:nvPr/>
            </p:nvSpPr>
            <p:spPr>
              <a:xfrm>
                <a:off x="5789520" y="463536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7" name=""/>
              <p:cNvSpPr/>
              <p:nvPr/>
            </p:nvSpPr>
            <p:spPr>
              <a:xfrm>
                <a:off x="5048280" y="4635360"/>
                <a:ext cx="74124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8" name=""/>
              <p:cNvSpPr/>
              <p:nvPr/>
            </p:nvSpPr>
            <p:spPr>
              <a:xfrm>
                <a:off x="5048280" y="482904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9" name=""/>
              <p:cNvSpPr/>
              <p:nvPr/>
            </p:nvSpPr>
            <p:spPr>
              <a:xfrm>
                <a:off x="504828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0" name=""/>
              <p:cNvSpPr/>
              <p:nvPr/>
            </p:nvSpPr>
            <p:spPr>
              <a:xfrm>
                <a:off x="5782320" y="4640400"/>
                <a:ext cx="720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1" name=""/>
              <p:cNvSpPr/>
              <p:nvPr/>
            </p:nvSpPr>
            <p:spPr>
              <a:xfrm>
                <a:off x="5053320" y="4640400"/>
                <a:ext cx="140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2" name=""/>
              <p:cNvSpPr/>
              <p:nvPr/>
            </p:nvSpPr>
            <p:spPr>
              <a:xfrm>
                <a:off x="5769720" y="46404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3" name=""/>
              <p:cNvSpPr/>
              <p:nvPr/>
            </p:nvSpPr>
            <p:spPr>
              <a:xfrm>
                <a:off x="5067720" y="4640400"/>
                <a:ext cx="70200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4" name=""/>
              <p:cNvSpPr/>
              <p:nvPr/>
            </p:nvSpPr>
            <p:spPr>
              <a:xfrm>
                <a:off x="5067720" y="482436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5" name=""/>
              <p:cNvSpPr/>
              <p:nvPr/>
            </p:nvSpPr>
            <p:spPr>
              <a:xfrm>
                <a:off x="5067720" y="464652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6" name=""/>
              <p:cNvSpPr/>
              <p:nvPr/>
            </p:nvSpPr>
            <p:spPr>
              <a:xfrm>
                <a:off x="5762160" y="464652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7" name=""/>
              <p:cNvSpPr/>
              <p:nvPr/>
            </p:nvSpPr>
            <p:spPr>
              <a:xfrm>
                <a:off x="5072760" y="464652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8" name=""/>
              <p:cNvSpPr/>
              <p:nvPr/>
            </p:nvSpPr>
            <p:spPr>
              <a:xfrm>
                <a:off x="5750280" y="464652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9" name=""/>
              <p:cNvSpPr/>
              <p:nvPr/>
            </p:nvSpPr>
            <p:spPr>
              <a:xfrm>
                <a:off x="5085360" y="464652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0" name=""/>
              <p:cNvSpPr/>
              <p:nvPr/>
            </p:nvSpPr>
            <p:spPr>
              <a:xfrm>
                <a:off x="5085360" y="4818240"/>
                <a:ext cx="66456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1" name=""/>
              <p:cNvSpPr/>
              <p:nvPr/>
            </p:nvSpPr>
            <p:spPr>
              <a:xfrm>
                <a:off x="5085360" y="465300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2" name=""/>
              <p:cNvSpPr/>
              <p:nvPr/>
            </p:nvSpPr>
            <p:spPr>
              <a:xfrm>
                <a:off x="5742720" y="465300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3" name=""/>
              <p:cNvSpPr/>
              <p:nvPr/>
            </p:nvSpPr>
            <p:spPr>
              <a:xfrm>
                <a:off x="5092560" y="46530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4" name=""/>
              <p:cNvSpPr/>
              <p:nvPr/>
            </p:nvSpPr>
            <p:spPr>
              <a:xfrm>
                <a:off x="5730480" y="46530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5" name=""/>
              <p:cNvSpPr/>
              <p:nvPr/>
            </p:nvSpPr>
            <p:spPr>
              <a:xfrm>
                <a:off x="5105160" y="465300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6" name=""/>
              <p:cNvSpPr/>
              <p:nvPr/>
            </p:nvSpPr>
            <p:spPr>
              <a:xfrm>
                <a:off x="5725080" y="4653000"/>
                <a:ext cx="50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7" name=""/>
              <p:cNvSpPr/>
              <p:nvPr/>
            </p:nvSpPr>
            <p:spPr>
              <a:xfrm>
                <a:off x="5112000" y="4653000"/>
                <a:ext cx="61272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8" name=""/>
              <p:cNvSpPr/>
              <p:nvPr/>
            </p:nvSpPr>
            <p:spPr>
              <a:xfrm>
                <a:off x="5112000" y="4813200"/>
                <a:ext cx="61272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09" name=""/>
              <p:cNvSpPr/>
              <p:nvPr/>
            </p:nvSpPr>
            <p:spPr>
              <a:xfrm>
                <a:off x="5112000" y="465768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0" name=""/>
              <p:cNvSpPr/>
              <p:nvPr/>
            </p:nvSpPr>
            <p:spPr>
              <a:xfrm>
                <a:off x="5711040" y="4657680"/>
                <a:ext cx="140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1" name=""/>
              <p:cNvSpPr/>
              <p:nvPr/>
            </p:nvSpPr>
            <p:spPr>
              <a:xfrm>
                <a:off x="5124600" y="4657680"/>
                <a:ext cx="720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2" name=""/>
              <p:cNvSpPr/>
              <p:nvPr/>
            </p:nvSpPr>
            <p:spPr>
              <a:xfrm>
                <a:off x="5705280" y="4657680"/>
                <a:ext cx="540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3" name=""/>
              <p:cNvSpPr/>
              <p:nvPr/>
            </p:nvSpPr>
            <p:spPr>
              <a:xfrm>
                <a:off x="5131800" y="46576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4" name=""/>
              <p:cNvSpPr/>
              <p:nvPr/>
            </p:nvSpPr>
            <p:spPr>
              <a:xfrm>
                <a:off x="5131800" y="480708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5" name=""/>
              <p:cNvSpPr/>
              <p:nvPr/>
            </p:nvSpPr>
            <p:spPr>
              <a:xfrm>
                <a:off x="5131800" y="46641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6" name=""/>
              <p:cNvSpPr/>
              <p:nvPr/>
            </p:nvSpPr>
            <p:spPr>
              <a:xfrm>
                <a:off x="5693040" y="46641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7" name=""/>
              <p:cNvSpPr/>
              <p:nvPr/>
            </p:nvSpPr>
            <p:spPr>
              <a:xfrm>
                <a:off x="5144400" y="46641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8" name=""/>
              <p:cNvSpPr/>
              <p:nvPr/>
            </p:nvSpPr>
            <p:spPr>
              <a:xfrm>
                <a:off x="5685840" y="46641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19" name=""/>
              <p:cNvSpPr/>
              <p:nvPr/>
            </p:nvSpPr>
            <p:spPr>
              <a:xfrm>
                <a:off x="5151600" y="466416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0" name=""/>
              <p:cNvSpPr/>
              <p:nvPr/>
            </p:nvSpPr>
            <p:spPr>
              <a:xfrm>
                <a:off x="5151600" y="480060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1" name=""/>
              <p:cNvSpPr/>
              <p:nvPr/>
            </p:nvSpPr>
            <p:spPr>
              <a:xfrm>
                <a:off x="5151600" y="46688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2" name=""/>
              <p:cNvSpPr/>
              <p:nvPr/>
            </p:nvSpPr>
            <p:spPr>
              <a:xfrm>
                <a:off x="5673240" y="46688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3" name=""/>
              <p:cNvSpPr/>
              <p:nvPr/>
            </p:nvSpPr>
            <p:spPr>
              <a:xfrm>
                <a:off x="516384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4" name=""/>
              <p:cNvSpPr/>
              <p:nvPr/>
            </p:nvSpPr>
            <p:spPr>
              <a:xfrm>
                <a:off x="5666040" y="46688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5" name=""/>
              <p:cNvSpPr/>
              <p:nvPr/>
            </p:nvSpPr>
            <p:spPr>
              <a:xfrm>
                <a:off x="5169240" y="466884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6" name=""/>
              <p:cNvSpPr/>
              <p:nvPr/>
            </p:nvSpPr>
            <p:spPr>
              <a:xfrm>
                <a:off x="5169240" y="479592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7" name=""/>
              <p:cNvSpPr/>
              <p:nvPr/>
            </p:nvSpPr>
            <p:spPr>
              <a:xfrm>
                <a:off x="5169240" y="46753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8" name=""/>
              <p:cNvSpPr/>
              <p:nvPr/>
            </p:nvSpPr>
            <p:spPr>
              <a:xfrm>
                <a:off x="5653440" y="46753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29" name=""/>
              <p:cNvSpPr/>
              <p:nvPr/>
            </p:nvSpPr>
            <p:spPr>
              <a:xfrm>
                <a:off x="5184000" y="46753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0" name=""/>
              <p:cNvSpPr/>
              <p:nvPr/>
            </p:nvSpPr>
            <p:spPr>
              <a:xfrm>
                <a:off x="5646600" y="46753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1" name=""/>
              <p:cNvSpPr/>
              <p:nvPr/>
            </p:nvSpPr>
            <p:spPr>
              <a:xfrm>
                <a:off x="5189040" y="46753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2" name=""/>
              <p:cNvSpPr/>
              <p:nvPr/>
            </p:nvSpPr>
            <p:spPr>
              <a:xfrm>
                <a:off x="5641200" y="46753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3" name=""/>
              <p:cNvSpPr/>
              <p:nvPr/>
            </p:nvSpPr>
            <p:spPr>
              <a:xfrm>
                <a:off x="5196240" y="467532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4" name=""/>
              <p:cNvSpPr/>
              <p:nvPr/>
            </p:nvSpPr>
            <p:spPr>
              <a:xfrm>
                <a:off x="5196240" y="478944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5" name=""/>
              <p:cNvSpPr/>
              <p:nvPr/>
            </p:nvSpPr>
            <p:spPr>
              <a:xfrm>
                <a:off x="5196240" y="4681440"/>
                <a:ext cx="1188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6" name=""/>
              <p:cNvSpPr/>
              <p:nvPr/>
            </p:nvSpPr>
            <p:spPr>
              <a:xfrm>
                <a:off x="5628600" y="468144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7" name=""/>
              <p:cNvSpPr/>
              <p:nvPr/>
            </p:nvSpPr>
            <p:spPr>
              <a:xfrm>
                <a:off x="5208480" y="468144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8" name=""/>
              <p:cNvSpPr/>
              <p:nvPr/>
            </p:nvSpPr>
            <p:spPr>
              <a:xfrm>
                <a:off x="5621400" y="468144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39" name=""/>
              <p:cNvSpPr/>
              <p:nvPr/>
            </p:nvSpPr>
            <p:spPr>
              <a:xfrm>
                <a:off x="5215680" y="4681440"/>
                <a:ext cx="40536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0" name=""/>
              <p:cNvSpPr/>
              <p:nvPr/>
            </p:nvSpPr>
            <p:spPr>
              <a:xfrm>
                <a:off x="5215680" y="4784760"/>
                <a:ext cx="40536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1" name=""/>
              <p:cNvSpPr/>
              <p:nvPr/>
            </p:nvSpPr>
            <p:spPr>
              <a:xfrm>
                <a:off x="5215680" y="46864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2" name=""/>
              <p:cNvSpPr/>
              <p:nvPr/>
            </p:nvSpPr>
            <p:spPr>
              <a:xfrm>
                <a:off x="5608800" y="46864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3" name=""/>
              <p:cNvSpPr/>
              <p:nvPr/>
            </p:nvSpPr>
            <p:spPr>
              <a:xfrm>
                <a:off x="5228280" y="46864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4" name=""/>
              <p:cNvSpPr/>
              <p:nvPr/>
            </p:nvSpPr>
            <p:spPr>
              <a:xfrm>
                <a:off x="5601960" y="4686480"/>
                <a:ext cx="68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5" name=""/>
              <p:cNvSpPr/>
              <p:nvPr/>
            </p:nvSpPr>
            <p:spPr>
              <a:xfrm>
                <a:off x="5233680" y="4686480"/>
                <a:ext cx="36792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6" name=""/>
              <p:cNvSpPr/>
              <p:nvPr/>
            </p:nvSpPr>
            <p:spPr>
              <a:xfrm>
                <a:off x="5233680" y="477828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7" name=""/>
              <p:cNvSpPr/>
              <p:nvPr/>
            </p:nvSpPr>
            <p:spPr>
              <a:xfrm>
                <a:off x="5233680" y="469260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8" name=""/>
              <p:cNvSpPr/>
              <p:nvPr/>
            </p:nvSpPr>
            <p:spPr>
              <a:xfrm>
                <a:off x="5589360" y="469260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49" name=""/>
              <p:cNvSpPr/>
              <p:nvPr/>
            </p:nvSpPr>
            <p:spPr>
              <a:xfrm>
                <a:off x="5247720" y="469260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0" name=""/>
              <p:cNvSpPr/>
              <p:nvPr/>
            </p:nvSpPr>
            <p:spPr>
              <a:xfrm>
                <a:off x="5582160" y="469260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1" name=""/>
              <p:cNvSpPr/>
              <p:nvPr/>
            </p:nvSpPr>
            <p:spPr>
              <a:xfrm>
                <a:off x="5253480" y="46926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2" name=""/>
              <p:cNvSpPr/>
              <p:nvPr/>
            </p:nvSpPr>
            <p:spPr>
              <a:xfrm>
                <a:off x="5569560" y="46926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3" name=""/>
              <p:cNvSpPr/>
              <p:nvPr/>
            </p:nvSpPr>
            <p:spPr>
              <a:xfrm>
                <a:off x="5266080" y="469260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4" name=""/>
              <p:cNvSpPr/>
              <p:nvPr/>
            </p:nvSpPr>
            <p:spPr>
              <a:xfrm>
                <a:off x="5266080" y="47721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5" name=""/>
              <p:cNvSpPr/>
              <p:nvPr/>
            </p:nvSpPr>
            <p:spPr>
              <a:xfrm>
                <a:off x="5266080" y="46972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6" name=""/>
              <p:cNvSpPr/>
              <p:nvPr/>
            </p:nvSpPr>
            <p:spPr>
              <a:xfrm>
                <a:off x="5562720" y="46972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7" name=""/>
              <p:cNvSpPr/>
              <p:nvPr/>
            </p:nvSpPr>
            <p:spPr>
              <a:xfrm>
                <a:off x="527292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8" name=""/>
              <p:cNvSpPr/>
              <p:nvPr/>
            </p:nvSpPr>
            <p:spPr>
              <a:xfrm>
                <a:off x="555012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59" name=""/>
              <p:cNvSpPr/>
              <p:nvPr/>
            </p:nvSpPr>
            <p:spPr>
              <a:xfrm>
                <a:off x="5285520" y="469728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0" name=""/>
              <p:cNvSpPr/>
              <p:nvPr/>
            </p:nvSpPr>
            <p:spPr>
              <a:xfrm>
                <a:off x="5285520" y="4767120"/>
                <a:ext cx="26424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1" name=""/>
              <p:cNvSpPr/>
              <p:nvPr/>
            </p:nvSpPr>
            <p:spPr>
              <a:xfrm>
                <a:off x="5285520" y="470376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2" name=""/>
              <p:cNvSpPr/>
              <p:nvPr/>
            </p:nvSpPr>
            <p:spPr>
              <a:xfrm>
                <a:off x="5544360" y="470376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3" name=""/>
              <p:cNvSpPr/>
              <p:nvPr/>
            </p:nvSpPr>
            <p:spPr>
              <a:xfrm>
                <a:off x="5292720" y="470376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4" name=""/>
              <p:cNvSpPr/>
              <p:nvPr/>
            </p:nvSpPr>
            <p:spPr>
              <a:xfrm>
                <a:off x="5530320" y="470376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5" name=""/>
              <p:cNvSpPr/>
              <p:nvPr/>
            </p:nvSpPr>
            <p:spPr>
              <a:xfrm>
                <a:off x="5305320" y="47037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6" name=""/>
              <p:cNvSpPr/>
              <p:nvPr/>
            </p:nvSpPr>
            <p:spPr>
              <a:xfrm>
                <a:off x="5305320" y="476100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7" name=""/>
              <p:cNvSpPr/>
              <p:nvPr/>
            </p:nvSpPr>
            <p:spPr>
              <a:xfrm>
                <a:off x="5305320" y="471024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8" name=""/>
              <p:cNvSpPr/>
              <p:nvPr/>
            </p:nvSpPr>
            <p:spPr>
              <a:xfrm>
                <a:off x="5524920" y="471024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69" name=""/>
              <p:cNvSpPr/>
              <p:nvPr/>
            </p:nvSpPr>
            <p:spPr>
              <a:xfrm>
                <a:off x="5312160" y="47102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0" name=""/>
              <p:cNvSpPr/>
              <p:nvPr/>
            </p:nvSpPr>
            <p:spPr>
              <a:xfrm>
                <a:off x="5512320" y="47102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1" name=""/>
              <p:cNvSpPr/>
              <p:nvPr/>
            </p:nvSpPr>
            <p:spPr>
              <a:xfrm>
                <a:off x="5324760" y="4710240"/>
                <a:ext cx="18756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2" name=""/>
              <p:cNvSpPr/>
              <p:nvPr/>
            </p:nvSpPr>
            <p:spPr>
              <a:xfrm>
                <a:off x="5324760" y="475452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3" name=""/>
              <p:cNvSpPr/>
              <p:nvPr/>
            </p:nvSpPr>
            <p:spPr>
              <a:xfrm>
                <a:off x="5324760" y="47149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4" name=""/>
              <p:cNvSpPr/>
              <p:nvPr/>
            </p:nvSpPr>
            <p:spPr>
              <a:xfrm>
                <a:off x="5505120" y="47149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5" name=""/>
              <p:cNvSpPr/>
              <p:nvPr/>
            </p:nvSpPr>
            <p:spPr>
              <a:xfrm>
                <a:off x="5331960" y="47149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6" name=""/>
              <p:cNvSpPr/>
              <p:nvPr/>
            </p:nvSpPr>
            <p:spPr>
              <a:xfrm>
                <a:off x="5492880" y="471492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7" name=""/>
              <p:cNvSpPr/>
              <p:nvPr/>
            </p:nvSpPr>
            <p:spPr>
              <a:xfrm>
                <a:off x="5344560" y="47149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8" name=""/>
              <p:cNvSpPr/>
              <p:nvPr/>
            </p:nvSpPr>
            <p:spPr>
              <a:xfrm>
                <a:off x="5485680" y="47149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79" name=""/>
              <p:cNvSpPr/>
              <p:nvPr/>
            </p:nvSpPr>
            <p:spPr>
              <a:xfrm>
                <a:off x="5349960" y="4714920"/>
                <a:ext cx="13536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0" name=""/>
              <p:cNvSpPr/>
              <p:nvPr/>
            </p:nvSpPr>
            <p:spPr>
              <a:xfrm>
                <a:off x="5349960" y="474984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1" name=""/>
              <p:cNvSpPr/>
              <p:nvPr/>
            </p:nvSpPr>
            <p:spPr>
              <a:xfrm>
                <a:off x="5349960" y="4721400"/>
                <a:ext cx="140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2" name=""/>
              <p:cNvSpPr/>
              <p:nvPr/>
            </p:nvSpPr>
            <p:spPr>
              <a:xfrm>
                <a:off x="5473080" y="47214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3" name=""/>
              <p:cNvSpPr/>
              <p:nvPr/>
            </p:nvSpPr>
            <p:spPr>
              <a:xfrm>
                <a:off x="5364000" y="4721400"/>
                <a:ext cx="50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4" name=""/>
              <p:cNvSpPr/>
              <p:nvPr/>
            </p:nvSpPr>
            <p:spPr>
              <a:xfrm>
                <a:off x="5465880" y="47214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5" name=""/>
              <p:cNvSpPr/>
              <p:nvPr/>
            </p:nvSpPr>
            <p:spPr>
              <a:xfrm>
                <a:off x="5369400" y="472140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6" name=""/>
              <p:cNvSpPr/>
              <p:nvPr/>
            </p:nvSpPr>
            <p:spPr>
              <a:xfrm>
                <a:off x="5369400" y="474336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7" name=""/>
              <p:cNvSpPr/>
              <p:nvPr/>
            </p:nvSpPr>
            <p:spPr>
              <a:xfrm>
                <a:off x="536940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8" name=""/>
              <p:cNvSpPr/>
              <p:nvPr/>
            </p:nvSpPr>
            <p:spPr>
              <a:xfrm>
                <a:off x="5453640" y="4726080"/>
                <a:ext cx="1188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89" name=""/>
              <p:cNvSpPr/>
              <p:nvPr/>
            </p:nvSpPr>
            <p:spPr>
              <a:xfrm>
                <a:off x="5382000" y="47260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0" name=""/>
              <p:cNvSpPr/>
              <p:nvPr/>
            </p:nvSpPr>
            <p:spPr>
              <a:xfrm>
                <a:off x="5446440" y="47260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1" name=""/>
              <p:cNvSpPr/>
              <p:nvPr/>
            </p:nvSpPr>
            <p:spPr>
              <a:xfrm>
                <a:off x="5389200" y="472608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2" name=""/>
              <p:cNvSpPr/>
              <p:nvPr/>
            </p:nvSpPr>
            <p:spPr>
              <a:xfrm>
                <a:off x="5389200" y="4738680"/>
                <a:ext cx="5688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3" name=""/>
              <p:cNvSpPr/>
              <p:nvPr/>
            </p:nvSpPr>
            <p:spPr>
              <a:xfrm>
                <a:off x="5389200" y="473220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4" name=""/>
              <p:cNvSpPr/>
              <p:nvPr/>
            </p:nvSpPr>
            <p:spPr>
              <a:xfrm>
                <a:off x="5433840" y="473220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5" name=""/>
              <p:cNvSpPr/>
              <p:nvPr/>
            </p:nvSpPr>
            <p:spPr>
              <a:xfrm>
                <a:off x="5401800" y="4732200"/>
                <a:ext cx="68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6" name=""/>
              <p:cNvSpPr/>
              <p:nvPr/>
            </p:nvSpPr>
            <p:spPr>
              <a:xfrm>
                <a:off x="5428440" y="473220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597" name=""/>
              <p:cNvSpPr/>
              <p:nvPr/>
            </p:nvSpPr>
            <p:spPr>
              <a:xfrm>
                <a:off x="5408640" y="4732200"/>
                <a:ext cx="1980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598" name=""/>
            <p:cNvSpPr/>
            <p:nvPr/>
          </p:nvSpPr>
          <p:spPr>
            <a:xfrm>
              <a:off x="4964040" y="461808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12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1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1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12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6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50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40"/>
                  </a:lnTo>
                  <a:lnTo>
                    <a:pt x="426" y="29"/>
                  </a:lnTo>
                  <a:lnTo>
                    <a:pt x="415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3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5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99" name=""/>
          <p:cNvSpPr/>
          <p:nvPr/>
        </p:nvSpPr>
        <p:spPr>
          <a:xfrm>
            <a:off x="5151600" y="4646520"/>
            <a:ext cx="534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600" name=""/>
          <p:cNvSpPr/>
          <p:nvPr/>
        </p:nvSpPr>
        <p:spPr>
          <a:xfrm>
            <a:off x="5273280" y="466884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01" name=""/>
          <p:cNvGrpSpPr/>
          <p:nvPr/>
        </p:nvGrpSpPr>
        <p:grpSpPr>
          <a:xfrm>
            <a:off x="4964040" y="4927680"/>
            <a:ext cx="921600" cy="250920"/>
            <a:chOff x="4964040" y="4927680"/>
            <a:chExt cx="921600" cy="250920"/>
          </a:xfrm>
        </p:grpSpPr>
        <p:sp>
          <p:nvSpPr>
            <p:cNvPr id="2602" name=""/>
            <p:cNvSpPr/>
            <p:nvPr/>
          </p:nvSpPr>
          <p:spPr>
            <a:xfrm>
              <a:off x="4976280" y="4938840"/>
              <a:ext cx="909360" cy="239760"/>
            </a:xfrm>
            <a:custGeom>
              <a:avLst/>
              <a:gdLst/>
              <a:ahLst/>
              <a:rect l="l" t="t" r="r" b="b"/>
              <a:pathLst>
                <a:path w="509" h="151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3"/>
                  </a:lnTo>
                  <a:lnTo>
                    <a:pt x="116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1"/>
                  </a:lnTo>
                  <a:lnTo>
                    <a:pt x="188" y="151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3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51"/>
                  </a:lnTo>
                  <a:lnTo>
                    <a:pt x="339" y="151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4"/>
                  </a:lnTo>
                  <a:lnTo>
                    <a:pt x="393" y="141"/>
                  </a:lnTo>
                  <a:lnTo>
                    <a:pt x="408" y="133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8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0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2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4"/>
                  </a:lnTo>
                  <a:lnTo>
                    <a:pt x="383" y="11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4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6" y="14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2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0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8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603" name=""/>
            <p:cNvGrpSpPr/>
            <p:nvPr/>
          </p:nvGrpSpPr>
          <p:grpSpPr>
            <a:xfrm>
              <a:off x="4964040" y="4927680"/>
              <a:ext cx="914400" cy="239760"/>
              <a:chOff x="4964040" y="4927680"/>
              <a:chExt cx="914400" cy="239760"/>
            </a:xfrm>
          </p:grpSpPr>
          <p:sp>
            <p:nvSpPr>
              <p:cNvPr id="2604" name=""/>
              <p:cNvSpPr/>
              <p:nvPr/>
            </p:nvSpPr>
            <p:spPr>
              <a:xfrm>
                <a:off x="4964040" y="5162400"/>
                <a:ext cx="914400" cy="504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5" name=""/>
              <p:cNvSpPr/>
              <p:nvPr/>
            </p:nvSpPr>
            <p:spPr>
              <a:xfrm>
                <a:off x="4964040" y="492768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6" name=""/>
              <p:cNvSpPr/>
              <p:nvPr/>
            </p:nvSpPr>
            <p:spPr>
              <a:xfrm>
                <a:off x="5865840" y="492768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7" name=""/>
              <p:cNvSpPr/>
              <p:nvPr/>
            </p:nvSpPr>
            <p:spPr>
              <a:xfrm>
                <a:off x="4969440" y="492768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8" name=""/>
              <p:cNvSpPr/>
              <p:nvPr/>
            </p:nvSpPr>
            <p:spPr>
              <a:xfrm>
                <a:off x="5859000" y="492768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09" name=""/>
              <p:cNvSpPr/>
              <p:nvPr/>
            </p:nvSpPr>
            <p:spPr>
              <a:xfrm>
                <a:off x="4976280" y="492768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0" name=""/>
              <p:cNvSpPr/>
              <p:nvPr/>
            </p:nvSpPr>
            <p:spPr>
              <a:xfrm>
                <a:off x="4976280" y="5156280"/>
                <a:ext cx="88236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1" name=""/>
              <p:cNvSpPr/>
              <p:nvPr/>
            </p:nvSpPr>
            <p:spPr>
              <a:xfrm>
                <a:off x="4976280" y="49323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2" name=""/>
              <p:cNvSpPr/>
              <p:nvPr/>
            </p:nvSpPr>
            <p:spPr>
              <a:xfrm>
                <a:off x="5846400" y="49323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3" name=""/>
              <p:cNvSpPr/>
              <p:nvPr/>
            </p:nvSpPr>
            <p:spPr>
              <a:xfrm>
                <a:off x="4988880" y="49323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4" name=""/>
              <p:cNvSpPr/>
              <p:nvPr/>
            </p:nvSpPr>
            <p:spPr>
              <a:xfrm>
                <a:off x="5841360" y="493236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5" name=""/>
              <p:cNvSpPr/>
              <p:nvPr/>
            </p:nvSpPr>
            <p:spPr>
              <a:xfrm>
                <a:off x="4996440" y="49323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6" name=""/>
              <p:cNvSpPr/>
              <p:nvPr/>
            </p:nvSpPr>
            <p:spPr>
              <a:xfrm>
                <a:off x="4996440" y="514980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7" name=""/>
              <p:cNvSpPr/>
              <p:nvPr/>
            </p:nvSpPr>
            <p:spPr>
              <a:xfrm>
                <a:off x="4996440" y="49388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8" name=""/>
              <p:cNvSpPr/>
              <p:nvPr/>
            </p:nvSpPr>
            <p:spPr>
              <a:xfrm>
                <a:off x="5826600" y="4938840"/>
                <a:ext cx="1440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19" name=""/>
              <p:cNvSpPr/>
              <p:nvPr/>
            </p:nvSpPr>
            <p:spPr>
              <a:xfrm>
                <a:off x="5008680" y="493884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0" name=""/>
              <p:cNvSpPr/>
              <p:nvPr/>
            </p:nvSpPr>
            <p:spPr>
              <a:xfrm>
                <a:off x="5821560" y="493884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1" name=""/>
              <p:cNvSpPr/>
              <p:nvPr/>
            </p:nvSpPr>
            <p:spPr>
              <a:xfrm>
                <a:off x="5015880" y="4938840"/>
                <a:ext cx="80568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2" name=""/>
              <p:cNvSpPr/>
              <p:nvPr/>
            </p:nvSpPr>
            <p:spPr>
              <a:xfrm>
                <a:off x="5015880" y="5145120"/>
                <a:ext cx="80568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3" name=""/>
              <p:cNvSpPr/>
              <p:nvPr/>
            </p:nvSpPr>
            <p:spPr>
              <a:xfrm>
                <a:off x="5015880" y="49449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4" name=""/>
              <p:cNvSpPr/>
              <p:nvPr/>
            </p:nvSpPr>
            <p:spPr>
              <a:xfrm>
                <a:off x="5808960" y="49449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5" name=""/>
              <p:cNvSpPr/>
              <p:nvPr/>
            </p:nvSpPr>
            <p:spPr>
              <a:xfrm>
                <a:off x="5028120" y="49449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6" name=""/>
              <p:cNvSpPr/>
              <p:nvPr/>
            </p:nvSpPr>
            <p:spPr>
              <a:xfrm>
                <a:off x="5801760" y="49449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7" name=""/>
              <p:cNvSpPr/>
              <p:nvPr/>
            </p:nvSpPr>
            <p:spPr>
              <a:xfrm>
                <a:off x="5035680" y="494496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8" name=""/>
              <p:cNvSpPr/>
              <p:nvPr/>
            </p:nvSpPr>
            <p:spPr>
              <a:xfrm>
                <a:off x="5789520" y="494496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29" name=""/>
              <p:cNvSpPr/>
              <p:nvPr/>
            </p:nvSpPr>
            <p:spPr>
              <a:xfrm>
                <a:off x="5048280" y="4944960"/>
                <a:ext cx="74124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0" name=""/>
              <p:cNvSpPr/>
              <p:nvPr/>
            </p:nvSpPr>
            <p:spPr>
              <a:xfrm>
                <a:off x="5048280" y="513864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1" name=""/>
              <p:cNvSpPr/>
              <p:nvPr/>
            </p:nvSpPr>
            <p:spPr>
              <a:xfrm>
                <a:off x="504828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2" name=""/>
              <p:cNvSpPr/>
              <p:nvPr/>
            </p:nvSpPr>
            <p:spPr>
              <a:xfrm>
                <a:off x="5782320" y="4950000"/>
                <a:ext cx="720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3" name=""/>
              <p:cNvSpPr/>
              <p:nvPr/>
            </p:nvSpPr>
            <p:spPr>
              <a:xfrm>
                <a:off x="5053320" y="4950000"/>
                <a:ext cx="140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4" name=""/>
              <p:cNvSpPr/>
              <p:nvPr/>
            </p:nvSpPr>
            <p:spPr>
              <a:xfrm>
                <a:off x="5769720" y="49500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5" name=""/>
              <p:cNvSpPr/>
              <p:nvPr/>
            </p:nvSpPr>
            <p:spPr>
              <a:xfrm>
                <a:off x="5067720" y="4950000"/>
                <a:ext cx="70200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6" name=""/>
              <p:cNvSpPr/>
              <p:nvPr/>
            </p:nvSpPr>
            <p:spPr>
              <a:xfrm>
                <a:off x="5067720" y="513396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7" name=""/>
              <p:cNvSpPr/>
              <p:nvPr/>
            </p:nvSpPr>
            <p:spPr>
              <a:xfrm>
                <a:off x="5067720" y="495612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8" name=""/>
              <p:cNvSpPr/>
              <p:nvPr/>
            </p:nvSpPr>
            <p:spPr>
              <a:xfrm>
                <a:off x="5762160" y="495612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39" name=""/>
              <p:cNvSpPr/>
              <p:nvPr/>
            </p:nvSpPr>
            <p:spPr>
              <a:xfrm>
                <a:off x="5072760" y="495612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0" name=""/>
              <p:cNvSpPr/>
              <p:nvPr/>
            </p:nvSpPr>
            <p:spPr>
              <a:xfrm>
                <a:off x="5750280" y="495612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1" name=""/>
              <p:cNvSpPr/>
              <p:nvPr/>
            </p:nvSpPr>
            <p:spPr>
              <a:xfrm>
                <a:off x="5085360" y="495612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2" name=""/>
              <p:cNvSpPr/>
              <p:nvPr/>
            </p:nvSpPr>
            <p:spPr>
              <a:xfrm>
                <a:off x="5085360" y="512748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3" name=""/>
              <p:cNvSpPr/>
              <p:nvPr/>
            </p:nvSpPr>
            <p:spPr>
              <a:xfrm>
                <a:off x="5085360" y="496080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4" name=""/>
              <p:cNvSpPr/>
              <p:nvPr/>
            </p:nvSpPr>
            <p:spPr>
              <a:xfrm>
                <a:off x="5742720" y="496080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5" name=""/>
              <p:cNvSpPr/>
              <p:nvPr/>
            </p:nvSpPr>
            <p:spPr>
              <a:xfrm>
                <a:off x="5092560" y="496080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6" name=""/>
              <p:cNvSpPr/>
              <p:nvPr/>
            </p:nvSpPr>
            <p:spPr>
              <a:xfrm>
                <a:off x="5730480" y="496080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7" name=""/>
              <p:cNvSpPr/>
              <p:nvPr/>
            </p:nvSpPr>
            <p:spPr>
              <a:xfrm>
                <a:off x="5105160" y="496080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8" name=""/>
              <p:cNvSpPr/>
              <p:nvPr/>
            </p:nvSpPr>
            <p:spPr>
              <a:xfrm>
                <a:off x="5725080" y="496080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49" name=""/>
              <p:cNvSpPr/>
              <p:nvPr/>
            </p:nvSpPr>
            <p:spPr>
              <a:xfrm>
                <a:off x="5112000" y="496080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0" name=""/>
              <p:cNvSpPr/>
              <p:nvPr/>
            </p:nvSpPr>
            <p:spPr>
              <a:xfrm>
                <a:off x="5112000" y="5121360"/>
                <a:ext cx="61272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1" name=""/>
              <p:cNvSpPr/>
              <p:nvPr/>
            </p:nvSpPr>
            <p:spPr>
              <a:xfrm>
                <a:off x="5112000" y="49672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2" name=""/>
              <p:cNvSpPr/>
              <p:nvPr/>
            </p:nvSpPr>
            <p:spPr>
              <a:xfrm>
                <a:off x="5711040" y="496728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3" name=""/>
              <p:cNvSpPr/>
              <p:nvPr/>
            </p:nvSpPr>
            <p:spPr>
              <a:xfrm>
                <a:off x="5124600" y="4967280"/>
                <a:ext cx="72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4" name=""/>
              <p:cNvSpPr/>
              <p:nvPr/>
            </p:nvSpPr>
            <p:spPr>
              <a:xfrm>
                <a:off x="5705280" y="4967280"/>
                <a:ext cx="54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5" name=""/>
              <p:cNvSpPr/>
              <p:nvPr/>
            </p:nvSpPr>
            <p:spPr>
              <a:xfrm>
                <a:off x="5131800" y="49672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6" name=""/>
              <p:cNvSpPr/>
              <p:nvPr/>
            </p:nvSpPr>
            <p:spPr>
              <a:xfrm>
                <a:off x="5131800" y="511668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7" name=""/>
              <p:cNvSpPr/>
              <p:nvPr/>
            </p:nvSpPr>
            <p:spPr>
              <a:xfrm>
                <a:off x="5131800" y="49737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8" name=""/>
              <p:cNvSpPr/>
              <p:nvPr/>
            </p:nvSpPr>
            <p:spPr>
              <a:xfrm>
                <a:off x="5693040" y="49737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59" name=""/>
              <p:cNvSpPr/>
              <p:nvPr/>
            </p:nvSpPr>
            <p:spPr>
              <a:xfrm>
                <a:off x="5144400" y="49737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0" name=""/>
              <p:cNvSpPr/>
              <p:nvPr/>
            </p:nvSpPr>
            <p:spPr>
              <a:xfrm>
                <a:off x="5685840" y="49737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1" name=""/>
              <p:cNvSpPr/>
              <p:nvPr/>
            </p:nvSpPr>
            <p:spPr>
              <a:xfrm>
                <a:off x="5151600" y="497376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2" name=""/>
              <p:cNvSpPr/>
              <p:nvPr/>
            </p:nvSpPr>
            <p:spPr>
              <a:xfrm>
                <a:off x="5151600" y="511020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3" name=""/>
              <p:cNvSpPr/>
              <p:nvPr/>
            </p:nvSpPr>
            <p:spPr>
              <a:xfrm>
                <a:off x="5151600" y="49784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4" name=""/>
              <p:cNvSpPr/>
              <p:nvPr/>
            </p:nvSpPr>
            <p:spPr>
              <a:xfrm>
                <a:off x="5673240" y="49784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5" name=""/>
              <p:cNvSpPr/>
              <p:nvPr/>
            </p:nvSpPr>
            <p:spPr>
              <a:xfrm>
                <a:off x="516384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6" name=""/>
              <p:cNvSpPr/>
              <p:nvPr/>
            </p:nvSpPr>
            <p:spPr>
              <a:xfrm>
                <a:off x="5666040" y="49784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7" name=""/>
              <p:cNvSpPr/>
              <p:nvPr/>
            </p:nvSpPr>
            <p:spPr>
              <a:xfrm>
                <a:off x="5169240" y="497844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8" name=""/>
              <p:cNvSpPr/>
              <p:nvPr/>
            </p:nvSpPr>
            <p:spPr>
              <a:xfrm>
                <a:off x="5169240" y="510552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69" name=""/>
              <p:cNvSpPr/>
              <p:nvPr/>
            </p:nvSpPr>
            <p:spPr>
              <a:xfrm>
                <a:off x="5169240" y="49849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0" name=""/>
              <p:cNvSpPr/>
              <p:nvPr/>
            </p:nvSpPr>
            <p:spPr>
              <a:xfrm>
                <a:off x="5653440" y="49849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1" name=""/>
              <p:cNvSpPr/>
              <p:nvPr/>
            </p:nvSpPr>
            <p:spPr>
              <a:xfrm>
                <a:off x="5184000" y="49849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2" name=""/>
              <p:cNvSpPr/>
              <p:nvPr/>
            </p:nvSpPr>
            <p:spPr>
              <a:xfrm>
                <a:off x="5646600" y="49849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3" name=""/>
              <p:cNvSpPr/>
              <p:nvPr/>
            </p:nvSpPr>
            <p:spPr>
              <a:xfrm>
                <a:off x="5189040" y="49849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4" name=""/>
              <p:cNvSpPr/>
              <p:nvPr/>
            </p:nvSpPr>
            <p:spPr>
              <a:xfrm>
                <a:off x="5641200" y="49849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5" name=""/>
              <p:cNvSpPr/>
              <p:nvPr/>
            </p:nvSpPr>
            <p:spPr>
              <a:xfrm>
                <a:off x="5196240" y="4984920"/>
                <a:ext cx="44460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6" name=""/>
              <p:cNvSpPr/>
              <p:nvPr/>
            </p:nvSpPr>
            <p:spPr>
              <a:xfrm>
                <a:off x="5196240" y="509904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7" name=""/>
              <p:cNvSpPr/>
              <p:nvPr/>
            </p:nvSpPr>
            <p:spPr>
              <a:xfrm>
                <a:off x="5196240" y="4989600"/>
                <a:ext cx="1188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8" name=""/>
              <p:cNvSpPr/>
              <p:nvPr/>
            </p:nvSpPr>
            <p:spPr>
              <a:xfrm>
                <a:off x="5628600" y="49896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79" name=""/>
              <p:cNvSpPr/>
              <p:nvPr/>
            </p:nvSpPr>
            <p:spPr>
              <a:xfrm>
                <a:off x="5208480" y="49896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0" name=""/>
              <p:cNvSpPr/>
              <p:nvPr/>
            </p:nvSpPr>
            <p:spPr>
              <a:xfrm>
                <a:off x="5621400" y="49896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1" name=""/>
              <p:cNvSpPr/>
              <p:nvPr/>
            </p:nvSpPr>
            <p:spPr>
              <a:xfrm>
                <a:off x="5215680" y="4989600"/>
                <a:ext cx="40536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2" name=""/>
              <p:cNvSpPr/>
              <p:nvPr/>
            </p:nvSpPr>
            <p:spPr>
              <a:xfrm>
                <a:off x="5215680" y="509256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3" name=""/>
              <p:cNvSpPr/>
              <p:nvPr/>
            </p:nvSpPr>
            <p:spPr>
              <a:xfrm>
                <a:off x="5215680" y="49957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4" name=""/>
              <p:cNvSpPr/>
              <p:nvPr/>
            </p:nvSpPr>
            <p:spPr>
              <a:xfrm>
                <a:off x="5608800" y="49957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5" name=""/>
              <p:cNvSpPr/>
              <p:nvPr/>
            </p:nvSpPr>
            <p:spPr>
              <a:xfrm>
                <a:off x="5228280" y="499572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6" name=""/>
              <p:cNvSpPr/>
              <p:nvPr/>
            </p:nvSpPr>
            <p:spPr>
              <a:xfrm>
                <a:off x="5601960" y="499572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7" name=""/>
              <p:cNvSpPr/>
              <p:nvPr/>
            </p:nvSpPr>
            <p:spPr>
              <a:xfrm>
                <a:off x="5233680" y="499572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8" name=""/>
              <p:cNvSpPr/>
              <p:nvPr/>
            </p:nvSpPr>
            <p:spPr>
              <a:xfrm>
                <a:off x="5233680" y="508788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89" name=""/>
              <p:cNvSpPr/>
              <p:nvPr/>
            </p:nvSpPr>
            <p:spPr>
              <a:xfrm>
                <a:off x="5233680" y="500220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0" name=""/>
              <p:cNvSpPr/>
              <p:nvPr/>
            </p:nvSpPr>
            <p:spPr>
              <a:xfrm>
                <a:off x="5589360" y="500220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1" name=""/>
              <p:cNvSpPr/>
              <p:nvPr/>
            </p:nvSpPr>
            <p:spPr>
              <a:xfrm>
                <a:off x="5247720" y="500220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2" name=""/>
              <p:cNvSpPr/>
              <p:nvPr/>
            </p:nvSpPr>
            <p:spPr>
              <a:xfrm>
                <a:off x="5582160" y="500220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3" name=""/>
              <p:cNvSpPr/>
              <p:nvPr/>
            </p:nvSpPr>
            <p:spPr>
              <a:xfrm>
                <a:off x="5253480" y="50022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4" name=""/>
              <p:cNvSpPr/>
              <p:nvPr/>
            </p:nvSpPr>
            <p:spPr>
              <a:xfrm>
                <a:off x="5569560" y="50022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5" name=""/>
              <p:cNvSpPr/>
              <p:nvPr/>
            </p:nvSpPr>
            <p:spPr>
              <a:xfrm>
                <a:off x="5266080" y="500220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6" name=""/>
              <p:cNvSpPr/>
              <p:nvPr/>
            </p:nvSpPr>
            <p:spPr>
              <a:xfrm>
                <a:off x="5266080" y="50817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7" name=""/>
              <p:cNvSpPr/>
              <p:nvPr/>
            </p:nvSpPr>
            <p:spPr>
              <a:xfrm>
                <a:off x="5266080" y="50068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8" name=""/>
              <p:cNvSpPr/>
              <p:nvPr/>
            </p:nvSpPr>
            <p:spPr>
              <a:xfrm>
                <a:off x="5562720" y="50068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699" name=""/>
              <p:cNvSpPr/>
              <p:nvPr/>
            </p:nvSpPr>
            <p:spPr>
              <a:xfrm>
                <a:off x="527292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0" name=""/>
              <p:cNvSpPr/>
              <p:nvPr/>
            </p:nvSpPr>
            <p:spPr>
              <a:xfrm>
                <a:off x="555012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1" name=""/>
              <p:cNvSpPr/>
              <p:nvPr/>
            </p:nvSpPr>
            <p:spPr>
              <a:xfrm>
                <a:off x="5285520" y="500688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2" name=""/>
              <p:cNvSpPr/>
              <p:nvPr/>
            </p:nvSpPr>
            <p:spPr>
              <a:xfrm>
                <a:off x="5285520" y="5076720"/>
                <a:ext cx="26424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3" name=""/>
              <p:cNvSpPr/>
              <p:nvPr/>
            </p:nvSpPr>
            <p:spPr>
              <a:xfrm>
                <a:off x="5285520" y="501336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4" name=""/>
              <p:cNvSpPr/>
              <p:nvPr/>
            </p:nvSpPr>
            <p:spPr>
              <a:xfrm>
                <a:off x="5544360" y="501336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5" name=""/>
              <p:cNvSpPr/>
              <p:nvPr/>
            </p:nvSpPr>
            <p:spPr>
              <a:xfrm>
                <a:off x="5292720" y="501336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6" name=""/>
              <p:cNvSpPr/>
              <p:nvPr/>
            </p:nvSpPr>
            <p:spPr>
              <a:xfrm>
                <a:off x="5530320" y="501336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7" name=""/>
              <p:cNvSpPr/>
              <p:nvPr/>
            </p:nvSpPr>
            <p:spPr>
              <a:xfrm>
                <a:off x="5305320" y="50133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8" name=""/>
              <p:cNvSpPr/>
              <p:nvPr/>
            </p:nvSpPr>
            <p:spPr>
              <a:xfrm>
                <a:off x="5305320" y="507060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9" name=""/>
              <p:cNvSpPr/>
              <p:nvPr/>
            </p:nvSpPr>
            <p:spPr>
              <a:xfrm>
                <a:off x="5305320" y="5018040"/>
                <a:ext cx="68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0" name=""/>
              <p:cNvSpPr/>
              <p:nvPr/>
            </p:nvSpPr>
            <p:spPr>
              <a:xfrm>
                <a:off x="5524920" y="50180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1" name=""/>
              <p:cNvSpPr/>
              <p:nvPr/>
            </p:nvSpPr>
            <p:spPr>
              <a:xfrm>
                <a:off x="5312160" y="50180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2" name=""/>
              <p:cNvSpPr/>
              <p:nvPr/>
            </p:nvSpPr>
            <p:spPr>
              <a:xfrm>
                <a:off x="5512320" y="50180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3" name=""/>
              <p:cNvSpPr/>
              <p:nvPr/>
            </p:nvSpPr>
            <p:spPr>
              <a:xfrm>
                <a:off x="5324760" y="501804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4" name=""/>
              <p:cNvSpPr/>
              <p:nvPr/>
            </p:nvSpPr>
            <p:spPr>
              <a:xfrm>
                <a:off x="5324760" y="506412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5" name=""/>
              <p:cNvSpPr/>
              <p:nvPr/>
            </p:nvSpPr>
            <p:spPr>
              <a:xfrm>
                <a:off x="5324760" y="50245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6" name=""/>
              <p:cNvSpPr/>
              <p:nvPr/>
            </p:nvSpPr>
            <p:spPr>
              <a:xfrm>
                <a:off x="5505120" y="50245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7" name=""/>
              <p:cNvSpPr/>
              <p:nvPr/>
            </p:nvSpPr>
            <p:spPr>
              <a:xfrm>
                <a:off x="5331960" y="50245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8" name=""/>
              <p:cNvSpPr/>
              <p:nvPr/>
            </p:nvSpPr>
            <p:spPr>
              <a:xfrm>
                <a:off x="5492880" y="502452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9" name=""/>
              <p:cNvSpPr/>
              <p:nvPr/>
            </p:nvSpPr>
            <p:spPr>
              <a:xfrm>
                <a:off x="5344560" y="50245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0" name=""/>
              <p:cNvSpPr/>
              <p:nvPr/>
            </p:nvSpPr>
            <p:spPr>
              <a:xfrm>
                <a:off x="5485680" y="50245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1" name=""/>
              <p:cNvSpPr/>
              <p:nvPr/>
            </p:nvSpPr>
            <p:spPr>
              <a:xfrm>
                <a:off x="5349960" y="5024520"/>
                <a:ext cx="13536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2" name=""/>
              <p:cNvSpPr/>
              <p:nvPr/>
            </p:nvSpPr>
            <p:spPr>
              <a:xfrm>
                <a:off x="5349960" y="505944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3" name=""/>
              <p:cNvSpPr/>
              <p:nvPr/>
            </p:nvSpPr>
            <p:spPr>
              <a:xfrm>
                <a:off x="5349960" y="5030640"/>
                <a:ext cx="140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4" name=""/>
              <p:cNvSpPr/>
              <p:nvPr/>
            </p:nvSpPr>
            <p:spPr>
              <a:xfrm>
                <a:off x="5473080" y="503064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5" name=""/>
              <p:cNvSpPr/>
              <p:nvPr/>
            </p:nvSpPr>
            <p:spPr>
              <a:xfrm>
                <a:off x="5364000" y="5030640"/>
                <a:ext cx="504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6" name=""/>
              <p:cNvSpPr/>
              <p:nvPr/>
            </p:nvSpPr>
            <p:spPr>
              <a:xfrm>
                <a:off x="5465880" y="503064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7" name=""/>
              <p:cNvSpPr/>
              <p:nvPr/>
            </p:nvSpPr>
            <p:spPr>
              <a:xfrm>
                <a:off x="5369400" y="5030640"/>
                <a:ext cx="96120" cy="50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8" name=""/>
              <p:cNvSpPr/>
              <p:nvPr/>
            </p:nvSpPr>
            <p:spPr>
              <a:xfrm>
                <a:off x="5369400" y="505296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29" name=""/>
              <p:cNvSpPr/>
              <p:nvPr/>
            </p:nvSpPr>
            <p:spPr>
              <a:xfrm>
                <a:off x="536940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0" name=""/>
              <p:cNvSpPr/>
              <p:nvPr/>
            </p:nvSpPr>
            <p:spPr>
              <a:xfrm>
                <a:off x="5453640" y="5035680"/>
                <a:ext cx="1188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1" name=""/>
              <p:cNvSpPr/>
              <p:nvPr/>
            </p:nvSpPr>
            <p:spPr>
              <a:xfrm>
                <a:off x="5382000" y="50356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2" name=""/>
              <p:cNvSpPr/>
              <p:nvPr/>
            </p:nvSpPr>
            <p:spPr>
              <a:xfrm>
                <a:off x="5446440" y="50356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3" name=""/>
              <p:cNvSpPr/>
              <p:nvPr/>
            </p:nvSpPr>
            <p:spPr>
              <a:xfrm>
                <a:off x="5389200" y="503568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4" name=""/>
              <p:cNvSpPr/>
              <p:nvPr/>
            </p:nvSpPr>
            <p:spPr>
              <a:xfrm>
                <a:off x="5389200" y="504684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5" name=""/>
              <p:cNvSpPr/>
              <p:nvPr/>
            </p:nvSpPr>
            <p:spPr>
              <a:xfrm>
                <a:off x="5389200" y="50418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6" name=""/>
              <p:cNvSpPr/>
              <p:nvPr/>
            </p:nvSpPr>
            <p:spPr>
              <a:xfrm>
                <a:off x="5433840" y="50418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7" name=""/>
              <p:cNvSpPr/>
              <p:nvPr/>
            </p:nvSpPr>
            <p:spPr>
              <a:xfrm>
                <a:off x="5401800" y="5041800"/>
                <a:ext cx="68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8" name=""/>
              <p:cNvSpPr/>
              <p:nvPr/>
            </p:nvSpPr>
            <p:spPr>
              <a:xfrm>
                <a:off x="5428440" y="5041800"/>
                <a:ext cx="50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39" name=""/>
              <p:cNvSpPr/>
              <p:nvPr/>
            </p:nvSpPr>
            <p:spPr>
              <a:xfrm>
                <a:off x="5408640" y="5041800"/>
                <a:ext cx="1980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40" name=""/>
            <p:cNvSpPr/>
            <p:nvPr/>
          </p:nvSpPr>
          <p:spPr>
            <a:xfrm>
              <a:off x="4964040" y="492768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0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0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0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9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39"/>
                  </a:lnTo>
                  <a:lnTo>
                    <a:pt x="29" y="39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4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41" name=""/>
          <p:cNvSpPr/>
          <p:nvPr/>
        </p:nvSpPr>
        <p:spPr>
          <a:xfrm>
            <a:off x="5132520" y="4950000"/>
            <a:ext cx="57312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2" name=""/>
          <p:cNvSpPr/>
          <p:nvPr/>
        </p:nvSpPr>
        <p:spPr>
          <a:xfrm>
            <a:off x="5246640" y="497844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3" name=""/>
          <p:cNvSpPr/>
          <p:nvPr/>
        </p:nvSpPr>
        <p:spPr>
          <a:xfrm>
            <a:off x="4119480" y="4433760"/>
            <a:ext cx="838440" cy="395280"/>
          </a:xfrm>
          <a:custGeom>
            <a:avLst/>
            <a:gdLst/>
            <a:ahLst/>
            <a:rect l="l" t="t" r="r" b="b"/>
            <a:pathLst>
              <a:path w="130" h="69">
                <a:moveTo>
                  <a:pt x="0" y="0"/>
                </a:moveTo>
                <a:cubicBezTo>
                  <a:pt x="8" y="9"/>
                  <a:pt x="34" y="46"/>
                  <a:pt x="48" y="58"/>
                </a:cubicBezTo>
                <a:cubicBezTo>
                  <a:pt x="62" y="69"/>
                  <a:pt x="71" y="69"/>
                  <a:pt x="84" y="68"/>
                </a:cubicBezTo>
                <a:cubicBezTo>
                  <a:pt x="98" y="67"/>
                  <a:pt x="120" y="55"/>
                  <a:pt x="130" y="52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4" name=""/>
          <p:cNvSpPr/>
          <p:nvPr/>
        </p:nvSpPr>
        <p:spPr>
          <a:xfrm>
            <a:off x="4100400" y="4411800"/>
            <a:ext cx="868320" cy="652320"/>
          </a:xfrm>
          <a:custGeom>
            <a:avLst/>
            <a:gdLst/>
            <a:ahLst/>
            <a:rect l="l" t="t" r="r" b="b"/>
            <a:pathLst>
              <a:path w="135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7" y="85"/>
                  <a:pt x="47" y="87"/>
                  <a:pt x="56" y="94"/>
                </a:cubicBezTo>
                <a:cubicBezTo>
                  <a:pt x="65" y="100"/>
                  <a:pt x="81" y="108"/>
                  <a:pt x="94" y="111"/>
                </a:cubicBezTo>
                <a:cubicBezTo>
                  <a:pt x="107" y="114"/>
                  <a:pt x="127" y="110"/>
                  <a:pt x="135" y="110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5" name=""/>
          <p:cNvSpPr/>
          <p:nvPr/>
        </p:nvSpPr>
        <p:spPr>
          <a:xfrm>
            <a:off x="4100400" y="4405320"/>
            <a:ext cx="868320" cy="957240"/>
          </a:xfrm>
          <a:custGeom>
            <a:avLst/>
            <a:gdLst/>
            <a:ahLst/>
            <a:rect l="l" t="t" r="r" b="b"/>
            <a:pathLst>
              <a:path w="135" h="167">
                <a:moveTo>
                  <a:pt x="0" y="0"/>
                </a:moveTo>
                <a:cubicBezTo>
                  <a:pt x="5" y="15"/>
                  <a:pt x="21" y="63"/>
                  <a:pt x="33" y="86"/>
                </a:cubicBezTo>
                <a:cubicBezTo>
                  <a:pt x="46" y="108"/>
                  <a:pt x="58" y="121"/>
                  <a:pt x="75" y="135"/>
                </a:cubicBezTo>
                <a:cubicBezTo>
                  <a:pt x="92" y="148"/>
                  <a:pt x="123" y="160"/>
                  <a:pt x="135" y="167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6" name=""/>
          <p:cNvSpPr/>
          <p:nvPr/>
        </p:nvSpPr>
        <p:spPr>
          <a:xfrm>
            <a:off x="4106880" y="4411800"/>
            <a:ext cx="857160" cy="126036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1"/>
                </a:cubicBezTo>
                <a:cubicBezTo>
                  <a:pt x="34" y="117"/>
                  <a:pt x="46" y="138"/>
                  <a:pt x="65" y="160"/>
                </a:cubicBezTo>
                <a:cubicBezTo>
                  <a:pt x="83" y="181"/>
                  <a:pt x="119" y="208"/>
                  <a:pt x="133" y="220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47" name=""/>
          <p:cNvGrpSpPr/>
          <p:nvPr/>
        </p:nvGrpSpPr>
        <p:grpSpPr>
          <a:xfrm>
            <a:off x="4932360" y="5654520"/>
            <a:ext cx="50400" cy="46080"/>
            <a:chOff x="4932360" y="5654520"/>
            <a:chExt cx="50400" cy="46080"/>
          </a:xfrm>
        </p:grpSpPr>
        <p:grpSp>
          <p:nvGrpSpPr>
            <p:cNvPr id="2748" name=""/>
            <p:cNvGrpSpPr/>
            <p:nvPr/>
          </p:nvGrpSpPr>
          <p:grpSpPr>
            <a:xfrm>
              <a:off x="4932360" y="5654520"/>
              <a:ext cx="50040" cy="46080"/>
              <a:chOff x="4932360" y="5654520"/>
              <a:chExt cx="50040" cy="46080"/>
            </a:xfrm>
          </p:grpSpPr>
          <p:sp>
            <p:nvSpPr>
              <p:cNvPr id="2749" name=""/>
              <p:cNvSpPr/>
              <p:nvPr/>
            </p:nvSpPr>
            <p:spPr>
              <a:xfrm>
                <a:off x="4932360" y="565452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0" name=""/>
              <p:cNvSpPr/>
              <p:nvPr/>
            </p:nvSpPr>
            <p:spPr>
              <a:xfrm>
                <a:off x="4932360" y="565452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1" name=""/>
              <p:cNvSpPr/>
              <p:nvPr/>
            </p:nvSpPr>
            <p:spPr>
              <a:xfrm>
                <a:off x="4944240" y="566568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52" name=""/>
            <p:cNvSpPr/>
            <p:nvPr/>
          </p:nvSpPr>
          <p:spPr>
            <a:xfrm>
              <a:off x="4932360" y="565452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53" name=""/>
          <p:cNvGrpSpPr/>
          <p:nvPr/>
        </p:nvGrpSpPr>
        <p:grpSpPr>
          <a:xfrm>
            <a:off x="4932360" y="4714920"/>
            <a:ext cx="50400" cy="46080"/>
            <a:chOff x="4932360" y="4714920"/>
            <a:chExt cx="50400" cy="46080"/>
          </a:xfrm>
        </p:grpSpPr>
        <p:grpSp>
          <p:nvGrpSpPr>
            <p:cNvPr id="2754" name=""/>
            <p:cNvGrpSpPr/>
            <p:nvPr/>
          </p:nvGrpSpPr>
          <p:grpSpPr>
            <a:xfrm>
              <a:off x="4932360" y="4714920"/>
              <a:ext cx="50040" cy="46080"/>
              <a:chOff x="4932360" y="4714920"/>
              <a:chExt cx="50040" cy="46080"/>
            </a:xfrm>
          </p:grpSpPr>
          <p:sp>
            <p:nvSpPr>
              <p:cNvPr id="2755" name=""/>
              <p:cNvSpPr/>
              <p:nvPr/>
            </p:nvSpPr>
            <p:spPr>
              <a:xfrm>
                <a:off x="4932360" y="471492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6" name=""/>
              <p:cNvSpPr/>
              <p:nvPr/>
            </p:nvSpPr>
            <p:spPr>
              <a:xfrm>
                <a:off x="4932360" y="471492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7" name=""/>
              <p:cNvSpPr/>
              <p:nvPr/>
            </p:nvSpPr>
            <p:spPr>
              <a:xfrm>
                <a:off x="4944240" y="472608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58" name=""/>
            <p:cNvSpPr/>
            <p:nvPr/>
          </p:nvSpPr>
          <p:spPr>
            <a:xfrm>
              <a:off x="4932360" y="471492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59" name=""/>
          <p:cNvGrpSpPr/>
          <p:nvPr/>
        </p:nvGrpSpPr>
        <p:grpSpPr>
          <a:xfrm>
            <a:off x="4944960" y="5018040"/>
            <a:ext cx="50400" cy="46080"/>
            <a:chOff x="4944960" y="5018040"/>
            <a:chExt cx="50400" cy="46080"/>
          </a:xfrm>
        </p:grpSpPr>
        <p:grpSp>
          <p:nvGrpSpPr>
            <p:cNvPr id="2760" name=""/>
            <p:cNvGrpSpPr/>
            <p:nvPr/>
          </p:nvGrpSpPr>
          <p:grpSpPr>
            <a:xfrm>
              <a:off x="4944960" y="5018040"/>
              <a:ext cx="50040" cy="46080"/>
              <a:chOff x="4944960" y="5018040"/>
              <a:chExt cx="50040" cy="46080"/>
            </a:xfrm>
          </p:grpSpPr>
          <p:sp>
            <p:nvSpPr>
              <p:cNvPr id="2761" name=""/>
              <p:cNvSpPr/>
              <p:nvPr/>
            </p:nvSpPr>
            <p:spPr>
              <a:xfrm>
                <a:off x="4944960" y="501804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2" name=""/>
              <p:cNvSpPr/>
              <p:nvPr/>
            </p:nvSpPr>
            <p:spPr>
              <a:xfrm>
                <a:off x="4944960" y="5018040"/>
                <a:ext cx="381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3" name=""/>
              <p:cNvSpPr/>
              <p:nvPr/>
            </p:nvSpPr>
            <p:spPr>
              <a:xfrm>
                <a:off x="4956840" y="5030640"/>
                <a:ext cx="18720" cy="1620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64" name=""/>
            <p:cNvSpPr/>
            <p:nvPr/>
          </p:nvSpPr>
          <p:spPr>
            <a:xfrm>
              <a:off x="4944960" y="501804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65" name=""/>
          <p:cNvGrpSpPr/>
          <p:nvPr/>
        </p:nvGrpSpPr>
        <p:grpSpPr>
          <a:xfrm>
            <a:off x="4937040" y="5338800"/>
            <a:ext cx="52200" cy="46080"/>
            <a:chOff x="4937040" y="5338800"/>
            <a:chExt cx="52200" cy="46080"/>
          </a:xfrm>
        </p:grpSpPr>
        <p:grpSp>
          <p:nvGrpSpPr>
            <p:cNvPr id="2766" name=""/>
            <p:cNvGrpSpPr/>
            <p:nvPr/>
          </p:nvGrpSpPr>
          <p:grpSpPr>
            <a:xfrm>
              <a:off x="4937040" y="5338800"/>
              <a:ext cx="51840" cy="46080"/>
              <a:chOff x="4937040" y="5338800"/>
              <a:chExt cx="51840" cy="46080"/>
            </a:xfrm>
          </p:grpSpPr>
          <p:sp>
            <p:nvSpPr>
              <p:cNvPr id="2767" name=""/>
              <p:cNvSpPr/>
              <p:nvPr/>
            </p:nvSpPr>
            <p:spPr>
              <a:xfrm>
                <a:off x="4937040" y="53388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8" name=""/>
              <p:cNvSpPr/>
              <p:nvPr/>
            </p:nvSpPr>
            <p:spPr>
              <a:xfrm>
                <a:off x="4937040" y="53388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9" name=""/>
              <p:cNvSpPr/>
              <p:nvPr/>
            </p:nvSpPr>
            <p:spPr>
              <a:xfrm>
                <a:off x="4951080" y="5351400"/>
                <a:ext cx="180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70" name=""/>
            <p:cNvSpPr/>
            <p:nvPr/>
          </p:nvSpPr>
          <p:spPr>
            <a:xfrm>
              <a:off x="4937040" y="53388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71" name=""/>
          <p:cNvSpPr/>
          <p:nvPr/>
        </p:nvSpPr>
        <p:spPr>
          <a:xfrm>
            <a:off x="5853240" y="4446720"/>
            <a:ext cx="838080" cy="371520"/>
          </a:xfrm>
          <a:custGeom>
            <a:avLst/>
            <a:gdLst/>
            <a:ahLst/>
            <a:rect l="l" t="t" r="r" b="b"/>
            <a:pathLst>
              <a:path w="130" h="65">
                <a:moveTo>
                  <a:pt x="130" y="0"/>
                </a:moveTo>
                <a:cubicBezTo>
                  <a:pt x="120" y="9"/>
                  <a:pt x="86" y="44"/>
                  <a:pt x="71" y="54"/>
                </a:cubicBezTo>
                <a:cubicBezTo>
                  <a:pt x="55" y="65"/>
                  <a:pt x="51" y="65"/>
                  <a:pt x="39" y="64"/>
                </a:cubicBezTo>
                <a:cubicBezTo>
                  <a:pt x="27" y="64"/>
                  <a:pt x="8" y="55"/>
                  <a:pt x="0" y="53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2" name=""/>
          <p:cNvSpPr/>
          <p:nvPr/>
        </p:nvSpPr>
        <p:spPr>
          <a:xfrm>
            <a:off x="5878440" y="4405320"/>
            <a:ext cx="785880" cy="641520"/>
          </a:xfrm>
          <a:custGeom>
            <a:avLst/>
            <a:gdLst/>
            <a:ahLst/>
            <a:rect l="l" t="t" r="r" b="b"/>
            <a:pathLst>
              <a:path w="122" h="112">
                <a:moveTo>
                  <a:pt x="122" y="0"/>
                </a:moveTo>
                <a:cubicBezTo>
                  <a:pt x="115" y="11"/>
                  <a:pt x="93" y="53"/>
                  <a:pt x="84" y="68"/>
                </a:cubicBezTo>
                <a:cubicBezTo>
                  <a:pt x="75" y="83"/>
                  <a:pt x="76" y="85"/>
                  <a:pt x="68" y="91"/>
                </a:cubicBezTo>
                <a:cubicBezTo>
                  <a:pt x="60" y="98"/>
                  <a:pt x="47" y="104"/>
                  <a:pt x="36" y="107"/>
                </a:cubicBezTo>
                <a:cubicBezTo>
                  <a:pt x="25" y="110"/>
                  <a:pt x="7" y="111"/>
                  <a:pt x="0" y="112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3" name=""/>
          <p:cNvSpPr/>
          <p:nvPr/>
        </p:nvSpPr>
        <p:spPr>
          <a:xfrm>
            <a:off x="5878440" y="4405320"/>
            <a:ext cx="785880" cy="96372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2"/>
                  <a:pt x="87" y="85"/>
                </a:cubicBezTo>
                <a:cubicBezTo>
                  <a:pt x="75" y="108"/>
                  <a:pt x="65" y="122"/>
                  <a:pt x="50" y="136"/>
                </a:cubicBezTo>
                <a:cubicBezTo>
                  <a:pt x="36" y="150"/>
                  <a:pt x="10" y="161"/>
                  <a:pt x="0" y="168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4" name=""/>
          <p:cNvSpPr/>
          <p:nvPr/>
        </p:nvSpPr>
        <p:spPr>
          <a:xfrm>
            <a:off x="5873760" y="4411800"/>
            <a:ext cx="785880" cy="127764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0" y="64"/>
                  <a:pt x="100" y="91"/>
                </a:cubicBezTo>
                <a:cubicBezTo>
                  <a:pt x="91" y="118"/>
                  <a:pt x="79" y="140"/>
                  <a:pt x="62" y="161"/>
                </a:cubicBezTo>
                <a:cubicBezTo>
                  <a:pt x="46" y="183"/>
                  <a:pt x="13" y="210"/>
                  <a:pt x="0" y="223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75" name=""/>
          <p:cNvGrpSpPr/>
          <p:nvPr/>
        </p:nvGrpSpPr>
        <p:grpSpPr>
          <a:xfrm>
            <a:off x="5840280" y="5665680"/>
            <a:ext cx="50400" cy="46080"/>
            <a:chOff x="5840280" y="5665680"/>
            <a:chExt cx="50400" cy="46080"/>
          </a:xfrm>
        </p:grpSpPr>
        <p:grpSp>
          <p:nvGrpSpPr>
            <p:cNvPr id="2776" name=""/>
            <p:cNvGrpSpPr/>
            <p:nvPr/>
          </p:nvGrpSpPr>
          <p:grpSpPr>
            <a:xfrm>
              <a:off x="5840280" y="5665680"/>
              <a:ext cx="50040" cy="46080"/>
              <a:chOff x="5840280" y="5665680"/>
              <a:chExt cx="50040" cy="46080"/>
            </a:xfrm>
          </p:grpSpPr>
          <p:sp>
            <p:nvSpPr>
              <p:cNvPr id="2777" name=""/>
              <p:cNvSpPr/>
              <p:nvPr/>
            </p:nvSpPr>
            <p:spPr>
              <a:xfrm>
                <a:off x="5840280" y="566568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78" name=""/>
              <p:cNvSpPr/>
              <p:nvPr/>
            </p:nvSpPr>
            <p:spPr>
              <a:xfrm>
                <a:off x="5840280" y="56656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79" name=""/>
              <p:cNvSpPr/>
              <p:nvPr/>
            </p:nvSpPr>
            <p:spPr>
              <a:xfrm>
                <a:off x="5852520" y="567684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80" name=""/>
            <p:cNvSpPr/>
            <p:nvPr/>
          </p:nvSpPr>
          <p:spPr>
            <a:xfrm>
              <a:off x="5840280" y="566568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81" name=""/>
          <p:cNvGrpSpPr/>
          <p:nvPr/>
        </p:nvGrpSpPr>
        <p:grpSpPr>
          <a:xfrm>
            <a:off x="5840280" y="4726080"/>
            <a:ext cx="50400" cy="46080"/>
            <a:chOff x="5840280" y="4726080"/>
            <a:chExt cx="50400" cy="46080"/>
          </a:xfrm>
        </p:grpSpPr>
        <p:grpSp>
          <p:nvGrpSpPr>
            <p:cNvPr id="2782" name=""/>
            <p:cNvGrpSpPr/>
            <p:nvPr/>
          </p:nvGrpSpPr>
          <p:grpSpPr>
            <a:xfrm>
              <a:off x="5840280" y="4726080"/>
              <a:ext cx="50040" cy="46080"/>
              <a:chOff x="5840280" y="4726080"/>
              <a:chExt cx="50040" cy="46080"/>
            </a:xfrm>
          </p:grpSpPr>
          <p:sp>
            <p:nvSpPr>
              <p:cNvPr id="2783" name=""/>
              <p:cNvSpPr/>
              <p:nvPr/>
            </p:nvSpPr>
            <p:spPr>
              <a:xfrm>
                <a:off x="5840280" y="472608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84" name=""/>
              <p:cNvSpPr/>
              <p:nvPr/>
            </p:nvSpPr>
            <p:spPr>
              <a:xfrm>
                <a:off x="5840280" y="47260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85" name=""/>
              <p:cNvSpPr/>
              <p:nvPr/>
            </p:nvSpPr>
            <p:spPr>
              <a:xfrm>
                <a:off x="5852520" y="4738680"/>
                <a:ext cx="1980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86" name=""/>
            <p:cNvSpPr/>
            <p:nvPr/>
          </p:nvSpPr>
          <p:spPr>
            <a:xfrm>
              <a:off x="5840280" y="472608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87" name=""/>
          <p:cNvGrpSpPr/>
          <p:nvPr/>
        </p:nvGrpSpPr>
        <p:grpSpPr>
          <a:xfrm>
            <a:off x="5846760" y="5030640"/>
            <a:ext cx="50400" cy="46080"/>
            <a:chOff x="5846760" y="5030640"/>
            <a:chExt cx="50400" cy="46080"/>
          </a:xfrm>
        </p:grpSpPr>
        <p:grpSp>
          <p:nvGrpSpPr>
            <p:cNvPr id="2788" name=""/>
            <p:cNvGrpSpPr/>
            <p:nvPr/>
          </p:nvGrpSpPr>
          <p:grpSpPr>
            <a:xfrm>
              <a:off x="5846760" y="5030640"/>
              <a:ext cx="50040" cy="46080"/>
              <a:chOff x="5846760" y="5030640"/>
              <a:chExt cx="50040" cy="46080"/>
            </a:xfrm>
          </p:grpSpPr>
          <p:sp>
            <p:nvSpPr>
              <p:cNvPr id="2789" name=""/>
              <p:cNvSpPr/>
              <p:nvPr/>
            </p:nvSpPr>
            <p:spPr>
              <a:xfrm>
                <a:off x="5846760" y="503064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0" name=""/>
              <p:cNvSpPr/>
              <p:nvPr/>
            </p:nvSpPr>
            <p:spPr>
              <a:xfrm>
                <a:off x="5846760" y="5030640"/>
                <a:ext cx="381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1" name=""/>
              <p:cNvSpPr/>
              <p:nvPr/>
            </p:nvSpPr>
            <p:spPr>
              <a:xfrm>
                <a:off x="5858640" y="504180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92" name=""/>
            <p:cNvSpPr/>
            <p:nvPr/>
          </p:nvSpPr>
          <p:spPr>
            <a:xfrm>
              <a:off x="5846760" y="503064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793" name=""/>
          <p:cNvGrpSpPr/>
          <p:nvPr/>
        </p:nvGrpSpPr>
        <p:grpSpPr>
          <a:xfrm>
            <a:off x="5840280" y="5345280"/>
            <a:ext cx="50400" cy="45720"/>
            <a:chOff x="5840280" y="5345280"/>
            <a:chExt cx="50400" cy="45720"/>
          </a:xfrm>
        </p:grpSpPr>
        <p:grpSp>
          <p:nvGrpSpPr>
            <p:cNvPr id="2794" name=""/>
            <p:cNvGrpSpPr/>
            <p:nvPr/>
          </p:nvGrpSpPr>
          <p:grpSpPr>
            <a:xfrm>
              <a:off x="5840280" y="5345280"/>
              <a:ext cx="50040" cy="45720"/>
              <a:chOff x="5840280" y="5345280"/>
              <a:chExt cx="50040" cy="45720"/>
            </a:xfrm>
          </p:grpSpPr>
          <p:sp>
            <p:nvSpPr>
              <p:cNvPr id="2795" name=""/>
              <p:cNvSpPr/>
              <p:nvPr/>
            </p:nvSpPr>
            <p:spPr>
              <a:xfrm>
                <a:off x="5840280" y="534528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6" name=""/>
              <p:cNvSpPr/>
              <p:nvPr/>
            </p:nvSpPr>
            <p:spPr>
              <a:xfrm>
                <a:off x="5840280" y="53452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7" name=""/>
              <p:cNvSpPr/>
              <p:nvPr/>
            </p:nvSpPr>
            <p:spPr>
              <a:xfrm>
                <a:off x="5852520" y="535608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798" name=""/>
            <p:cNvSpPr/>
            <p:nvPr/>
          </p:nvSpPr>
          <p:spPr>
            <a:xfrm>
              <a:off x="5840280" y="534528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99" name=""/>
          <p:cNvSpPr/>
          <p:nvPr/>
        </p:nvSpPr>
        <p:spPr>
          <a:xfrm>
            <a:off x="4119480" y="4429080"/>
            <a:ext cx="2527560" cy="1800"/>
          </a:xfrm>
          <a:prstGeom prst="line">
            <a:avLst/>
          </a:prstGeom>
          <a:ln w="1260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00" name=""/>
          <p:cNvGrpSpPr/>
          <p:nvPr/>
        </p:nvGrpSpPr>
        <p:grpSpPr>
          <a:xfrm>
            <a:off x="4978440" y="4314960"/>
            <a:ext cx="921600" cy="252000"/>
            <a:chOff x="4978440" y="4314960"/>
            <a:chExt cx="921600" cy="252000"/>
          </a:xfrm>
        </p:grpSpPr>
        <p:sp>
          <p:nvSpPr>
            <p:cNvPr id="2801" name=""/>
            <p:cNvSpPr/>
            <p:nvPr/>
          </p:nvSpPr>
          <p:spPr>
            <a:xfrm>
              <a:off x="4990680" y="433224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09"/>
                  </a:moveTo>
                  <a:lnTo>
                    <a:pt x="83" y="116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6" y="137"/>
                  </a:lnTo>
                  <a:lnTo>
                    <a:pt x="130" y="141"/>
                  </a:lnTo>
                  <a:lnTo>
                    <a:pt x="144" y="145"/>
                  </a:lnTo>
                  <a:lnTo>
                    <a:pt x="155" y="145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5"/>
                  </a:lnTo>
                  <a:lnTo>
                    <a:pt x="217" y="145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2" y="141"/>
                  </a:lnTo>
                  <a:lnTo>
                    <a:pt x="296" y="145"/>
                  </a:lnTo>
                  <a:lnTo>
                    <a:pt x="310" y="145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5"/>
                  </a:lnTo>
                  <a:lnTo>
                    <a:pt x="368" y="145"/>
                  </a:lnTo>
                  <a:lnTo>
                    <a:pt x="383" y="141"/>
                  </a:lnTo>
                  <a:lnTo>
                    <a:pt x="393" y="137"/>
                  </a:lnTo>
                  <a:lnTo>
                    <a:pt x="408" y="130"/>
                  </a:lnTo>
                  <a:lnTo>
                    <a:pt x="419" y="123"/>
                  </a:lnTo>
                  <a:lnTo>
                    <a:pt x="426" y="116"/>
                  </a:lnTo>
                  <a:lnTo>
                    <a:pt x="437" y="109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09"/>
                  </a:lnTo>
                  <a:lnTo>
                    <a:pt x="480" y="105"/>
                  </a:lnTo>
                  <a:lnTo>
                    <a:pt x="487" y="101"/>
                  </a:lnTo>
                  <a:lnTo>
                    <a:pt x="494" y="98"/>
                  </a:lnTo>
                  <a:lnTo>
                    <a:pt x="502" y="94"/>
                  </a:lnTo>
                  <a:lnTo>
                    <a:pt x="505" y="87"/>
                  </a:lnTo>
                  <a:lnTo>
                    <a:pt x="509" y="80"/>
                  </a:lnTo>
                  <a:lnTo>
                    <a:pt x="509" y="72"/>
                  </a:lnTo>
                  <a:lnTo>
                    <a:pt x="509" y="65"/>
                  </a:lnTo>
                  <a:lnTo>
                    <a:pt x="505" y="62"/>
                  </a:lnTo>
                  <a:lnTo>
                    <a:pt x="502" y="54"/>
                  </a:lnTo>
                  <a:lnTo>
                    <a:pt x="494" y="47"/>
                  </a:lnTo>
                  <a:lnTo>
                    <a:pt x="487" y="44"/>
                  </a:lnTo>
                  <a:lnTo>
                    <a:pt x="480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4" y="36"/>
                  </a:lnTo>
                  <a:lnTo>
                    <a:pt x="437" y="36"/>
                  </a:lnTo>
                  <a:lnTo>
                    <a:pt x="426" y="29"/>
                  </a:lnTo>
                  <a:lnTo>
                    <a:pt x="419" y="22"/>
                  </a:lnTo>
                  <a:lnTo>
                    <a:pt x="408" y="15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4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2" y="4"/>
                  </a:lnTo>
                  <a:lnTo>
                    <a:pt x="267" y="11"/>
                  </a:lnTo>
                  <a:lnTo>
                    <a:pt x="256" y="15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7" y="4"/>
                  </a:lnTo>
                  <a:lnTo>
                    <a:pt x="202" y="0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5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3" y="40"/>
                  </a:lnTo>
                  <a:lnTo>
                    <a:pt x="22" y="44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80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8"/>
                  </a:lnTo>
                  <a:lnTo>
                    <a:pt x="22" y="101"/>
                  </a:lnTo>
                  <a:lnTo>
                    <a:pt x="33" y="105"/>
                  </a:lnTo>
                  <a:lnTo>
                    <a:pt x="43" y="109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9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802" name=""/>
            <p:cNvGrpSpPr/>
            <p:nvPr/>
          </p:nvGrpSpPr>
          <p:grpSpPr>
            <a:xfrm>
              <a:off x="4978440" y="4314960"/>
              <a:ext cx="914400" cy="240840"/>
              <a:chOff x="4978440" y="4314960"/>
              <a:chExt cx="914400" cy="240840"/>
            </a:xfrm>
          </p:grpSpPr>
          <p:sp>
            <p:nvSpPr>
              <p:cNvPr id="2803" name=""/>
              <p:cNvSpPr/>
              <p:nvPr/>
            </p:nvSpPr>
            <p:spPr>
              <a:xfrm>
                <a:off x="4978440" y="4549680"/>
                <a:ext cx="91440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4" name=""/>
              <p:cNvSpPr/>
              <p:nvPr/>
            </p:nvSpPr>
            <p:spPr>
              <a:xfrm>
                <a:off x="4978440" y="4314960"/>
                <a:ext cx="540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5" name=""/>
              <p:cNvSpPr/>
              <p:nvPr/>
            </p:nvSpPr>
            <p:spPr>
              <a:xfrm>
                <a:off x="5880240" y="4314960"/>
                <a:ext cx="1224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6" name=""/>
              <p:cNvSpPr/>
              <p:nvPr/>
            </p:nvSpPr>
            <p:spPr>
              <a:xfrm>
                <a:off x="4983840" y="4314960"/>
                <a:ext cx="68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7" name=""/>
              <p:cNvSpPr/>
              <p:nvPr/>
            </p:nvSpPr>
            <p:spPr>
              <a:xfrm>
                <a:off x="5873400" y="4314960"/>
                <a:ext cx="68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8" name=""/>
              <p:cNvSpPr/>
              <p:nvPr/>
            </p:nvSpPr>
            <p:spPr>
              <a:xfrm>
                <a:off x="4990680" y="4314960"/>
                <a:ext cx="88236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9" name=""/>
              <p:cNvSpPr/>
              <p:nvPr/>
            </p:nvSpPr>
            <p:spPr>
              <a:xfrm>
                <a:off x="4990680" y="4545000"/>
                <a:ext cx="882360" cy="43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0" name=""/>
              <p:cNvSpPr/>
              <p:nvPr/>
            </p:nvSpPr>
            <p:spPr>
              <a:xfrm>
                <a:off x="4990680" y="4321080"/>
                <a:ext cx="12240" cy="2235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1" name=""/>
              <p:cNvSpPr/>
              <p:nvPr/>
            </p:nvSpPr>
            <p:spPr>
              <a:xfrm>
                <a:off x="5860800" y="4321080"/>
                <a:ext cx="12240" cy="2235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2" name=""/>
              <p:cNvSpPr/>
              <p:nvPr/>
            </p:nvSpPr>
            <p:spPr>
              <a:xfrm>
                <a:off x="5003280" y="4321080"/>
                <a:ext cx="7200" cy="2235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3" name=""/>
              <p:cNvSpPr/>
              <p:nvPr/>
            </p:nvSpPr>
            <p:spPr>
              <a:xfrm>
                <a:off x="5855760" y="4321080"/>
                <a:ext cx="5040" cy="2235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4" name=""/>
              <p:cNvSpPr/>
              <p:nvPr/>
            </p:nvSpPr>
            <p:spPr>
              <a:xfrm>
                <a:off x="5010840" y="4321080"/>
                <a:ext cx="84492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5" name=""/>
              <p:cNvSpPr/>
              <p:nvPr/>
            </p:nvSpPr>
            <p:spPr>
              <a:xfrm>
                <a:off x="5010840" y="4538520"/>
                <a:ext cx="84492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6" name=""/>
              <p:cNvSpPr/>
              <p:nvPr/>
            </p:nvSpPr>
            <p:spPr>
              <a:xfrm>
                <a:off x="5010840" y="4327560"/>
                <a:ext cx="12240" cy="2106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7" name=""/>
              <p:cNvSpPr/>
              <p:nvPr/>
            </p:nvSpPr>
            <p:spPr>
              <a:xfrm>
                <a:off x="5841000" y="4327560"/>
                <a:ext cx="14400" cy="2106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8" name=""/>
              <p:cNvSpPr/>
              <p:nvPr/>
            </p:nvSpPr>
            <p:spPr>
              <a:xfrm>
                <a:off x="5023080" y="4327560"/>
                <a:ext cx="6840" cy="2106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19" name=""/>
              <p:cNvSpPr/>
              <p:nvPr/>
            </p:nvSpPr>
            <p:spPr>
              <a:xfrm>
                <a:off x="5835960" y="4327560"/>
                <a:ext cx="5040" cy="2106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0" name=""/>
              <p:cNvSpPr/>
              <p:nvPr/>
            </p:nvSpPr>
            <p:spPr>
              <a:xfrm>
                <a:off x="5030280" y="4327560"/>
                <a:ext cx="805680" cy="43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1" name=""/>
              <p:cNvSpPr/>
              <p:nvPr/>
            </p:nvSpPr>
            <p:spPr>
              <a:xfrm>
                <a:off x="5030280" y="4533840"/>
                <a:ext cx="805680" cy="43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2" name=""/>
              <p:cNvSpPr/>
              <p:nvPr/>
            </p:nvSpPr>
            <p:spPr>
              <a:xfrm>
                <a:off x="5030280" y="4332240"/>
                <a:ext cx="12240" cy="2012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3" name=""/>
              <p:cNvSpPr/>
              <p:nvPr/>
            </p:nvSpPr>
            <p:spPr>
              <a:xfrm>
                <a:off x="5823360" y="4332240"/>
                <a:ext cx="12240" cy="2012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4" name=""/>
              <p:cNvSpPr/>
              <p:nvPr/>
            </p:nvSpPr>
            <p:spPr>
              <a:xfrm>
                <a:off x="5042520" y="4332240"/>
                <a:ext cx="7200" cy="2012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5" name=""/>
              <p:cNvSpPr/>
              <p:nvPr/>
            </p:nvSpPr>
            <p:spPr>
              <a:xfrm>
                <a:off x="5816160" y="4332240"/>
                <a:ext cx="7200" cy="2012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6" name=""/>
              <p:cNvSpPr/>
              <p:nvPr/>
            </p:nvSpPr>
            <p:spPr>
              <a:xfrm>
                <a:off x="5050080" y="4332240"/>
                <a:ext cx="12240" cy="2012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7" name=""/>
              <p:cNvSpPr/>
              <p:nvPr/>
            </p:nvSpPr>
            <p:spPr>
              <a:xfrm>
                <a:off x="5803920" y="4332240"/>
                <a:ext cx="11880" cy="2012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8" name=""/>
              <p:cNvSpPr/>
              <p:nvPr/>
            </p:nvSpPr>
            <p:spPr>
              <a:xfrm>
                <a:off x="5062680" y="4332240"/>
                <a:ext cx="74124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29" name=""/>
              <p:cNvSpPr/>
              <p:nvPr/>
            </p:nvSpPr>
            <p:spPr>
              <a:xfrm>
                <a:off x="5062680" y="4527360"/>
                <a:ext cx="74124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0" name=""/>
              <p:cNvSpPr/>
              <p:nvPr/>
            </p:nvSpPr>
            <p:spPr>
              <a:xfrm>
                <a:off x="5062680" y="433872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1" name=""/>
              <p:cNvSpPr/>
              <p:nvPr/>
            </p:nvSpPr>
            <p:spPr>
              <a:xfrm>
                <a:off x="5796720" y="4338720"/>
                <a:ext cx="720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2" name=""/>
              <p:cNvSpPr/>
              <p:nvPr/>
            </p:nvSpPr>
            <p:spPr>
              <a:xfrm>
                <a:off x="5067720" y="4338720"/>
                <a:ext cx="140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3" name=""/>
              <p:cNvSpPr/>
              <p:nvPr/>
            </p:nvSpPr>
            <p:spPr>
              <a:xfrm>
                <a:off x="5784120" y="4338720"/>
                <a:ext cx="122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4" name=""/>
              <p:cNvSpPr/>
              <p:nvPr/>
            </p:nvSpPr>
            <p:spPr>
              <a:xfrm>
                <a:off x="5082120" y="4338720"/>
                <a:ext cx="702000" cy="43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5" name=""/>
              <p:cNvSpPr/>
              <p:nvPr/>
            </p:nvSpPr>
            <p:spPr>
              <a:xfrm>
                <a:off x="5082120" y="4521240"/>
                <a:ext cx="702000" cy="576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6" name=""/>
              <p:cNvSpPr/>
              <p:nvPr/>
            </p:nvSpPr>
            <p:spPr>
              <a:xfrm>
                <a:off x="5082120" y="4343400"/>
                <a:ext cx="504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7" name=""/>
              <p:cNvSpPr/>
              <p:nvPr/>
            </p:nvSpPr>
            <p:spPr>
              <a:xfrm>
                <a:off x="5776560" y="4343400"/>
                <a:ext cx="720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8" name=""/>
              <p:cNvSpPr/>
              <p:nvPr/>
            </p:nvSpPr>
            <p:spPr>
              <a:xfrm>
                <a:off x="5087160" y="434340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39" name=""/>
              <p:cNvSpPr/>
              <p:nvPr/>
            </p:nvSpPr>
            <p:spPr>
              <a:xfrm>
                <a:off x="5764680" y="4343400"/>
                <a:ext cx="1188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0" name=""/>
              <p:cNvSpPr/>
              <p:nvPr/>
            </p:nvSpPr>
            <p:spPr>
              <a:xfrm>
                <a:off x="5099760" y="4343400"/>
                <a:ext cx="664560" cy="57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1" name=""/>
              <p:cNvSpPr/>
              <p:nvPr/>
            </p:nvSpPr>
            <p:spPr>
              <a:xfrm>
                <a:off x="5099760" y="4516200"/>
                <a:ext cx="664560" cy="46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2" name=""/>
              <p:cNvSpPr/>
              <p:nvPr/>
            </p:nvSpPr>
            <p:spPr>
              <a:xfrm>
                <a:off x="5099760" y="4349520"/>
                <a:ext cx="7200" cy="1663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3" name=""/>
              <p:cNvSpPr/>
              <p:nvPr/>
            </p:nvSpPr>
            <p:spPr>
              <a:xfrm>
                <a:off x="5757120" y="4349520"/>
                <a:ext cx="7200" cy="1663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4" name=""/>
              <p:cNvSpPr/>
              <p:nvPr/>
            </p:nvSpPr>
            <p:spPr>
              <a:xfrm>
                <a:off x="5106960" y="4349520"/>
                <a:ext cx="12240" cy="1663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5" name=""/>
              <p:cNvSpPr/>
              <p:nvPr/>
            </p:nvSpPr>
            <p:spPr>
              <a:xfrm>
                <a:off x="5744880" y="4349520"/>
                <a:ext cx="12240" cy="1663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6" name=""/>
              <p:cNvSpPr/>
              <p:nvPr/>
            </p:nvSpPr>
            <p:spPr>
              <a:xfrm>
                <a:off x="5119560" y="4349520"/>
                <a:ext cx="6840" cy="16632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7" name=""/>
              <p:cNvSpPr/>
              <p:nvPr/>
            </p:nvSpPr>
            <p:spPr>
              <a:xfrm>
                <a:off x="5739480" y="4349520"/>
                <a:ext cx="5040" cy="16632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8" name=""/>
              <p:cNvSpPr/>
              <p:nvPr/>
            </p:nvSpPr>
            <p:spPr>
              <a:xfrm>
                <a:off x="5126400" y="4349520"/>
                <a:ext cx="612720" cy="61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49" name=""/>
              <p:cNvSpPr/>
              <p:nvPr/>
            </p:nvSpPr>
            <p:spPr>
              <a:xfrm>
                <a:off x="5126400" y="4510080"/>
                <a:ext cx="612720" cy="57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0" name=""/>
              <p:cNvSpPr/>
              <p:nvPr/>
            </p:nvSpPr>
            <p:spPr>
              <a:xfrm>
                <a:off x="5126400" y="4356000"/>
                <a:ext cx="12240" cy="1537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1" name=""/>
              <p:cNvSpPr/>
              <p:nvPr/>
            </p:nvSpPr>
            <p:spPr>
              <a:xfrm>
                <a:off x="5725440" y="4356000"/>
                <a:ext cx="14040" cy="1537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2" name=""/>
              <p:cNvSpPr/>
              <p:nvPr/>
            </p:nvSpPr>
            <p:spPr>
              <a:xfrm>
                <a:off x="5139000" y="4356000"/>
                <a:ext cx="7200" cy="1537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3" name=""/>
              <p:cNvSpPr/>
              <p:nvPr/>
            </p:nvSpPr>
            <p:spPr>
              <a:xfrm>
                <a:off x="5719680" y="4356000"/>
                <a:ext cx="5400" cy="1537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4" name=""/>
              <p:cNvSpPr/>
              <p:nvPr/>
            </p:nvSpPr>
            <p:spPr>
              <a:xfrm>
                <a:off x="5146200" y="4356000"/>
                <a:ext cx="573120" cy="43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5" name=""/>
              <p:cNvSpPr/>
              <p:nvPr/>
            </p:nvSpPr>
            <p:spPr>
              <a:xfrm>
                <a:off x="5146200" y="4505400"/>
                <a:ext cx="573120" cy="43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6" name=""/>
              <p:cNvSpPr/>
              <p:nvPr/>
            </p:nvSpPr>
            <p:spPr>
              <a:xfrm>
                <a:off x="5146200" y="4360680"/>
                <a:ext cx="12240" cy="1443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7" name=""/>
              <p:cNvSpPr/>
              <p:nvPr/>
            </p:nvSpPr>
            <p:spPr>
              <a:xfrm>
                <a:off x="5707440" y="4360680"/>
                <a:ext cx="11880" cy="1443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8" name=""/>
              <p:cNvSpPr/>
              <p:nvPr/>
            </p:nvSpPr>
            <p:spPr>
              <a:xfrm>
                <a:off x="5158800" y="4360680"/>
                <a:ext cx="6840" cy="1443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9" name=""/>
              <p:cNvSpPr/>
              <p:nvPr/>
            </p:nvSpPr>
            <p:spPr>
              <a:xfrm>
                <a:off x="5700240" y="4360680"/>
                <a:ext cx="7200" cy="1443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0" name=""/>
              <p:cNvSpPr/>
              <p:nvPr/>
            </p:nvSpPr>
            <p:spPr>
              <a:xfrm>
                <a:off x="5166000" y="4360680"/>
                <a:ext cx="53424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1" name=""/>
              <p:cNvSpPr/>
              <p:nvPr/>
            </p:nvSpPr>
            <p:spPr>
              <a:xfrm>
                <a:off x="5166000" y="4498920"/>
                <a:ext cx="53424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2" name=""/>
              <p:cNvSpPr/>
              <p:nvPr/>
            </p:nvSpPr>
            <p:spPr>
              <a:xfrm>
                <a:off x="5166000" y="4367160"/>
                <a:ext cx="122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3" name=""/>
              <p:cNvSpPr/>
              <p:nvPr/>
            </p:nvSpPr>
            <p:spPr>
              <a:xfrm>
                <a:off x="5687640" y="4367160"/>
                <a:ext cx="122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4" name=""/>
              <p:cNvSpPr/>
              <p:nvPr/>
            </p:nvSpPr>
            <p:spPr>
              <a:xfrm>
                <a:off x="5178240" y="436716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5" name=""/>
              <p:cNvSpPr/>
              <p:nvPr/>
            </p:nvSpPr>
            <p:spPr>
              <a:xfrm>
                <a:off x="5680440" y="4367160"/>
                <a:ext cx="720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6" name=""/>
              <p:cNvSpPr/>
              <p:nvPr/>
            </p:nvSpPr>
            <p:spPr>
              <a:xfrm>
                <a:off x="5183640" y="4367160"/>
                <a:ext cx="49644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7" name=""/>
              <p:cNvSpPr/>
              <p:nvPr/>
            </p:nvSpPr>
            <p:spPr>
              <a:xfrm>
                <a:off x="5183640" y="4492440"/>
                <a:ext cx="49644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8" name=""/>
              <p:cNvSpPr/>
              <p:nvPr/>
            </p:nvSpPr>
            <p:spPr>
              <a:xfrm>
                <a:off x="5183640" y="4373640"/>
                <a:ext cx="14400" cy="1184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69" name=""/>
              <p:cNvSpPr/>
              <p:nvPr/>
            </p:nvSpPr>
            <p:spPr>
              <a:xfrm>
                <a:off x="5667840" y="4373640"/>
                <a:ext cx="12240" cy="1184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0" name=""/>
              <p:cNvSpPr/>
              <p:nvPr/>
            </p:nvSpPr>
            <p:spPr>
              <a:xfrm>
                <a:off x="5198400" y="4373640"/>
                <a:ext cx="5040" cy="118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1" name=""/>
              <p:cNvSpPr/>
              <p:nvPr/>
            </p:nvSpPr>
            <p:spPr>
              <a:xfrm>
                <a:off x="5661000" y="4373640"/>
                <a:ext cx="6840" cy="118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2" name=""/>
              <p:cNvSpPr/>
              <p:nvPr/>
            </p:nvSpPr>
            <p:spPr>
              <a:xfrm>
                <a:off x="5203440" y="4373640"/>
                <a:ext cx="7200" cy="1184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3" name=""/>
              <p:cNvSpPr/>
              <p:nvPr/>
            </p:nvSpPr>
            <p:spPr>
              <a:xfrm>
                <a:off x="5655600" y="4373640"/>
                <a:ext cx="5040" cy="1184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4" name=""/>
              <p:cNvSpPr/>
              <p:nvPr/>
            </p:nvSpPr>
            <p:spPr>
              <a:xfrm>
                <a:off x="5210640" y="4373640"/>
                <a:ext cx="444600" cy="43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5" name=""/>
              <p:cNvSpPr/>
              <p:nvPr/>
            </p:nvSpPr>
            <p:spPr>
              <a:xfrm>
                <a:off x="5210640" y="4487760"/>
                <a:ext cx="444600" cy="43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6" name=""/>
              <p:cNvSpPr/>
              <p:nvPr/>
            </p:nvSpPr>
            <p:spPr>
              <a:xfrm>
                <a:off x="5210640" y="4378320"/>
                <a:ext cx="11880" cy="1090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7" name=""/>
              <p:cNvSpPr/>
              <p:nvPr/>
            </p:nvSpPr>
            <p:spPr>
              <a:xfrm>
                <a:off x="5643000" y="4378320"/>
                <a:ext cx="12240" cy="1090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8" name=""/>
              <p:cNvSpPr/>
              <p:nvPr/>
            </p:nvSpPr>
            <p:spPr>
              <a:xfrm>
                <a:off x="5222880" y="4378320"/>
                <a:ext cx="7200" cy="1090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79" name=""/>
              <p:cNvSpPr/>
              <p:nvPr/>
            </p:nvSpPr>
            <p:spPr>
              <a:xfrm>
                <a:off x="5635800" y="4378320"/>
                <a:ext cx="7200" cy="1090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0" name=""/>
              <p:cNvSpPr/>
              <p:nvPr/>
            </p:nvSpPr>
            <p:spPr>
              <a:xfrm>
                <a:off x="5230080" y="4378320"/>
                <a:ext cx="405360" cy="57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1" name=""/>
              <p:cNvSpPr/>
              <p:nvPr/>
            </p:nvSpPr>
            <p:spPr>
              <a:xfrm>
                <a:off x="5230080" y="4481280"/>
                <a:ext cx="405360" cy="61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2" name=""/>
              <p:cNvSpPr/>
              <p:nvPr/>
            </p:nvSpPr>
            <p:spPr>
              <a:xfrm>
                <a:off x="5230080" y="4384440"/>
                <a:ext cx="12240" cy="964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3" name=""/>
              <p:cNvSpPr/>
              <p:nvPr/>
            </p:nvSpPr>
            <p:spPr>
              <a:xfrm>
                <a:off x="5623200" y="4384440"/>
                <a:ext cx="12240" cy="964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4" name=""/>
              <p:cNvSpPr/>
              <p:nvPr/>
            </p:nvSpPr>
            <p:spPr>
              <a:xfrm>
                <a:off x="5242680" y="4384440"/>
                <a:ext cx="5040" cy="964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5" name=""/>
              <p:cNvSpPr/>
              <p:nvPr/>
            </p:nvSpPr>
            <p:spPr>
              <a:xfrm>
                <a:off x="5616360" y="4384440"/>
                <a:ext cx="6840" cy="964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6" name=""/>
              <p:cNvSpPr/>
              <p:nvPr/>
            </p:nvSpPr>
            <p:spPr>
              <a:xfrm>
                <a:off x="5248080" y="4384440"/>
                <a:ext cx="367920" cy="46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7" name=""/>
              <p:cNvSpPr/>
              <p:nvPr/>
            </p:nvSpPr>
            <p:spPr>
              <a:xfrm>
                <a:off x="5248080" y="4475160"/>
                <a:ext cx="367920" cy="57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8" name=""/>
              <p:cNvSpPr/>
              <p:nvPr/>
            </p:nvSpPr>
            <p:spPr>
              <a:xfrm>
                <a:off x="5248080" y="4389480"/>
                <a:ext cx="140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89" name=""/>
              <p:cNvSpPr/>
              <p:nvPr/>
            </p:nvSpPr>
            <p:spPr>
              <a:xfrm>
                <a:off x="5603760" y="4389480"/>
                <a:ext cx="122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0" name=""/>
              <p:cNvSpPr/>
              <p:nvPr/>
            </p:nvSpPr>
            <p:spPr>
              <a:xfrm>
                <a:off x="5262120" y="4389480"/>
                <a:ext cx="540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1" name=""/>
              <p:cNvSpPr/>
              <p:nvPr/>
            </p:nvSpPr>
            <p:spPr>
              <a:xfrm>
                <a:off x="5596560" y="4389480"/>
                <a:ext cx="720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2" name=""/>
              <p:cNvSpPr/>
              <p:nvPr/>
            </p:nvSpPr>
            <p:spPr>
              <a:xfrm>
                <a:off x="5267880" y="438948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3" name=""/>
              <p:cNvSpPr/>
              <p:nvPr/>
            </p:nvSpPr>
            <p:spPr>
              <a:xfrm>
                <a:off x="5583960" y="438948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4" name=""/>
              <p:cNvSpPr/>
              <p:nvPr/>
            </p:nvSpPr>
            <p:spPr>
              <a:xfrm>
                <a:off x="5280480" y="4389480"/>
                <a:ext cx="303120" cy="576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5" name=""/>
              <p:cNvSpPr/>
              <p:nvPr/>
            </p:nvSpPr>
            <p:spPr>
              <a:xfrm>
                <a:off x="5280480" y="4470480"/>
                <a:ext cx="303120" cy="43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6" name=""/>
              <p:cNvSpPr/>
              <p:nvPr/>
            </p:nvSpPr>
            <p:spPr>
              <a:xfrm>
                <a:off x="5280480" y="4395600"/>
                <a:ext cx="684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7" name=""/>
              <p:cNvSpPr/>
              <p:nvPr/>
            </p:nvSpPr>
            <p:spPr>
              <a:xfrm>
                <a:off x="5577120" y="4395600"/>
                <a:ext cx="684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8" name=""/>
              <p:cNvSpPr/>
              <p:nvPr/>
            </p:nvSpPr>
            <p:spPr>
              <a:xfrm>
                <a:off x="5287320" y="439560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99" name=""/>
              <p:cNvSpPr/>
              <p:nvPr/>
            </p:nvSpPr>
            <p:spPr>
              <a:xfrm>
                <a:off x="5564520" y="439560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0" name=""/>
              <p:cNvSpPr/>
              <p:nvPr/>
            </p:nvSpPr>
            <p:spPr>
              <a:xfrm>
                <a:off x="5299920" y="4395600"/>
                <a:ext cx="26424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1" name=""/>
              <p:cNvSpPr/>
              <p:nvPr/>
            </p:nvSpPr>
            <p:spPr>
              <a:xfrm>
                <a:off x="5299920" y="4464000"/>
                <a:ext cx="26424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2" name=""/>
              <p:cNvSpPr/>
              <p:nvPr/>
            </p:nvSpPr>
            <p:spPr>
              <a:xfrm>
                <a:off x="5299920" y="4402080"/>
                <a:ext cx="7200" cy="615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3" name=""/>
              <p:cNvSpPr/>
              <p:nvPr/>
            </p:nvSpPr>
            <p:spPr>
              <a:xfrm>
                <a:off x="5558760" y="4402080"/>
                <a:ext cx="5400" cy="615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4" name=""/>
              <p:cNvSpPr/>
              <p:nvPr/>
            </p:nvSpPr>
            <p:spPr>
              <a:xfrm>
                <a:off x="5307120" y="4402080"/>
                <a:ext cx="12240" cy="615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5" name=""/>
              <p:cNvSpPr/>
              <p:nvPr/>
            </p:nvSpPr>
            <p:spPr>
              <a:xfrm>
                <a:off x="5544720" y="4402080"/>
                <a:ext cx="14040" cy="615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6" name=""/>
              <p:cNvSpPr/>
              <p:nvPr/>
            </p:nvSpPr>
            <p:spPr>
              <a:xfrm>
                <a:off x="5319720" y="4402080"/>
                <a:ext cx="224640" cy="43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7" name=""/>
              <p:cNvSpPr/>
              <p:nvPr/>
            </p:nvSpPr>
            <p:spPr>
              <a:xfrm>
                <a:off x="5319720" y="4459320"/>
                <a:ext cx="224640" cy="43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8" name=""/>
              <p:cNvSpPr/>
              <p:nvPr/>
            </p:nvSpPr>
            <p:spPr>
              <a:xfrm>
                <a:off x="5319720" y="4406760"/>
                <a:ext cx="6840" cy="522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09" name=""/>
              <p:cNvSpPr/>
              <p:nvPr/>
            </p:nvSpPr>
            <p:spPr>
              <a:xfrm>
                <a:off x="5539320" y="4406760"/>
                <a:ext cx="5040" cy="522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0" name=""/>
              <p:cNvSpPr/>
              <p:nvPr/>
            </p:nvSpPr>
            <p:spPr>
              <a:xfrm>
                <a:off x="5326560" y="4406760"/>
                <a:ext cx="12240" cy="522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1" name=""/>
              <p:cNvSpPr/>
              <p:nvPr/>
            </p:nvSpPr>
            <p:spPr>
              <a:xfrm>
                <a:off x="5526720" y="4406760"/>
                <a:ext cx="12240" cy="522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2" name=""/>
              <p:cNvSpPr/>
              <p:nvPr/>
            </p:nvSpPr>
            <p:spPr>
              <a:xfrm>
                <a:off x="5339160" y="4406760"/>
                <a:ext cx="187560" cy="61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3" name=""/>
              <p:cNvSpPr/>
              <p:nvPr/>
            </p:nvSpPr>
            <p:spPr>
              <a:xfrm>
                <a:off x="5339160" y="4452840"/>
                <a:ext cx="187560" cy="61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4" name=""/>
              <p:cNvSpPr/>
              <p:nvPr/>
            </p:nvSpPr>
            <p:spPr>
              <a:xfrm>
                <a:off x="5339160" y="4413240"/>
                <a:ext cx="7200" cy="392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5" name=""/>
              <p:cNvSpPr/>
              <p:nvPr/>
            </p:nvSpPr>
            <p:spPr>
              <a:xfrm>
                <a:off x="5519520" y="4413240"/>
                <a:ext cx="7200" cy="392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6" name=""/>
              <p:cNvSpPr/>
              <p:nvPr/>
            </p:nvSpPr>
            <p:spPr>
              <a:xfrm>
                <a:off x="5346360" y="4413240"/>
                <a:ext cx="12240" cy="392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7" name=""/>
              <p:cNvSpPr/>
              <p:nvPr/>
            </p:nvSpPr>
            <p:spPr>
              <a:xfrm>
                <a:off x="5507280" y="4413240"/>
                <a:ext cx="11880" cy="392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8" name=""/>
              <p:cNvSpPr/>
              <p:nvPr/>
            </p:nvSpPr>
            <p:spPr>
              <a:xfrm>
                <a:off x="5358960" y="4413240"/>
                <a:ext cx="5040" cy="392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19" name=""/>
              <p:cNvSpPr/>
              <p:nvPr/>
            </p:nvSpPr>
            <p:spPr>
              <a:xfrm>
                <a:off x="5500080" y="4413240"/>
                <a:ext cx="7200" cy="392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0" name=""/>
              <p:cNvSpPr/>
              <p:nvPr/>
            </p:nvSpPr>
            <p:spPr>
              <a:xfrm>
                <a:off x="5364360" y="4413240"/>
                <a:ext cx="135360" cy="43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1" name=""/>
              <p:cNvSpPr/>
              <p:nvPr/>
            </p:nvSpPr>
            <p:spPr>
              <a:xfrm>
                <a:off x="5364360" y="4446360"/>
                <a:ext cx="13536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2" name=""/>
              <p:cNvSpPr/>
              <p:nvPr/>
            </p:nvSpPr>
            <p:spPr>
              <a:xfrm>
                <a:off x="5364360" y="4417920"/>
                <a:ext cx="140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3" name=""/>
              <p:cNvSpPr/>
              <p:nvPr/>
            </p:nvSpPr>
            <p:spPr>
              <a:xfrm>
                <a:off x="5487480" y="441792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4" name=""/>
              <p:cNvSpPr/>
              <p:nvPr/>
            </p:nvSpPr>
            <p:spPr>
              <a:xfrm>
                <a:off x="5378400" y="4417920"/>
                <a:ext cx="504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5" name=""/>
              <p:cNvSpPr/>
              <p:nvPr/>
            </p:nvSpPr>
            <p:spPr>
              <a:xfrm>
                <a:off x="5480280" y="441792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6" name=""/>
              <p:cNvSpPr/>
              <p:nvPr/>
            </p:nvSpPr>
            <p:spPr>
              <a:xfrm>
                <a:off x="5383800" y="4417920"/>
                <a:ext cx="96120" cy="61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7" name=""/>
              <p:cNvSpPr/>
              <p:nvPr/>
            </p:nvSpPr>
            <p:spPr>
              <a:xfrm>
                <a:off x="5383800" y="4441680"/>
                <a:ext cx="96120" cy="43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8" name=""/>
              <p:cNvSpPr/>
              <p:nvPr/>
            </p:nvSpPr>
            <p:spPr>
              <a:xfrm>
                <a:off x="5383800" y="442440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29" name=""/>
              <p:cNvSpPr/>
              <p:nvPr/>
            </p:nvSpPr>
            <p:spPr>
              <a:xfrm>
                <a:off x="5468040" y="4424400"/>
                <a:ext cx="1188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0" name=""/>
              <p:cNvSpPr/>
              <p:nvPr/>
            </p:nvSpPr>
            <p:spPr>
              <a:xfrm>
                <a:off x="5396400" y="4424400"/>
                <a:ext cx="720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1" name=""/>
              <p:cNvSpPr/>
              <p:nvPr/>
            </p:nvSpPr>
            <p:spPr>
              <a:xfrm>
                <a:off x="5460840" y="4424400"/>
                <a:ext cx="720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2" name=""/>
              <p:cNvSpPr/>
              <p:nvPr/>
            </p:nvSpPr>
            <p:spPr>
              <a:xfrm>
                <a:off x="5403600" y="4424400"/>
                <a:ext cx="5688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3" name=""/>
              <p:cNvSpPr/>
              <p:nvPr/>
            </p:nvSpPr>
            <p:spPr>
              <a:xfrm>
                <a:off x="5403600" y="4435560"/>
                <a:ext cx="5688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4" name=""/>
              <p:cNvSpPr/>
              <p:nvPr/>
            </p:nvSpPr>
            <p:spPr>
              <a:xfrm>
                <a:off x="5403600" y="4430520"/>
                <a:ext cx="122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5" name=""/>
              <p:cNvSpPr/>
              <p:nvPr/>
            </p:nvSpPr>
            <p:spPr>
              <a:xfrm>
                <a:off x="5448240" y="4430520"/>
                <a:ext cx="122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6" name=""/>
              <p:cNvSpPr/>
              <p:nvPr/>
            </p:nvSpPr>
            <p:spPr>
              <a:xfrm>
                <a:off x="5416200" y="4430520"/>
                <a:ext cx="68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7" name=""/>
              <p:cNvSpPr/>
              <p:nvPr/>
            </p:nvSpPr>
            <p:spPr>
              <a:xfrm>
                <a:off x="5442840" y="4430520"/>
                <a:ext cx="50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38" name=""/>
              <p:cNvSpPr/>
              <p:nvPr/>
            </p:nvSpPr>
            <p:spPr>
              <a:xfrm>
                <a:off x="5423040" y="4430520"/>
                <a:ext cx="1980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939" name=""/>
            <p:cNvSpPr/>
            <p:nvPr/>
          </p:nvSpPr>
          <p:spPr>
            <a:xfrm>
              <a:off x="4978440" y="431496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12"/>
                  </a:moveTo>
                  <a:lnTo>
                    <a:pt x="83" y="120"/>
                  </a:lnTo>
                  <a:lnTo>
                    <a:pt x="90" y="127"/>
                  </a:lnTo>
                  <a:lnTo>
                    <a:pt x="101" y="130"/>
                  </a:lnTo>
                  <a:lnTo>
                    <a:pt x="115" y="138"/>
                  </a:lnTo>
                  <a:lnTo>
                    <a:pt x="126" y="141"/>
                  </a:lnTo>
                  <a:lnTo>
                    <a:pt x="141" y="145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5"/>
                  </a:lnTo>
                  <a:lnTo>
                    <a:pt x="227" y="141"/>
                  </a:lnTo>
                  <a:lnTo>
                    <a:pt x="242" y="138"/>
                  </a:lnTo>
                  <a:lnTo>
                    <a:pt x="252" y="134"/>
                  </a:lnTo>
                  <a:lnTo>
                    <a:pt x="263" y="138"/>
                  </a:lnTo>
                  <a:lnTo>
                    <a:pt x="278" y="141"/>
                  </a:lnTo>
                  <a:lnTo>
                    <a:pt x="292" y="145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5"/>
                  </a:lnTo>
                  <a:lnTo>
                    <a:pt x="379" y="141"/>
                  </a:lnTo>
                  <a:lnTo>
                    <a:pt x="393" y="138"/>
                  </a:lnTo>
                  <a:lnTo>
                    <a:pt x="404" y="130"/>
                  </a:lnTo>
                  <a:lnTo>
                    <a:pt x="415" y="127"/>
                  </a:lnTo>
                  <a:lnTo>
                    <a:pt x="426" y="120"/>
                  </a:lnTo>
                  <a:lnTo>
                    <a:pt x="433" y="112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9"/>
                  </a:lnTo>
                  <a:lnTo>
                    <a:pt x="476" y="109"/>
                  </a:lnTo>
                  <a:lnTo>
                    <a:pt x="483" y="105"/>
                  </a:lnTo>
                  <a:lnTo>
                    <a:pt x="491" y="98"/>
                  </a:lnTo>
                  <a:lnTo>
                    <a:pt x="498" y="94"/>
                  </a:lnTo>
                  <a:lnTo>
                    <a:pt x="501" y="87"/>
                  </a:lnTo>
                  <a:lnTo>
                    <a:pt x="505" y="80"/>
                  </a:lnTo>
                  <a:lnTo>
                    <a:pt x="509" y="76"/>
                  </a:lnTo>
                  <a:lnTo>
                    <a:pt x="505" y="69"/>
                  </a:lnTo>
                  <a:lnTo>
                    <a:pt x="501" y="62"/>
                  </a:lnTo>
                  <a:lnTo>
                    <a:pt x="498" y="55"/>
                  </a:lnTo>
                  <a:lnTo>
                    <a:pt x="491" y="51"/>
                  </a:lnTo>
                  <a:lnTo>
                    <a:pt x="483" y="44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7"/>
                  </a:lnTo>
                  <a:lnTo>
                    <a:pt x="444" y="37"/>
                  </a:lnTo>
                  <a:lnTo>
                    <a:pt x="433" y="40"/>
                  </a:lnTo>
                  <a:lnTo>
                    <a:pt x="426" y="29"/>
                  </a:lnTo>
                  <a:lnTo>
                    <a:pt x="415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8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4"/>
                  </a:lnTo>
                  <a:lnTo>
                    <a:pt x="278" y="8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2" y="11"/>
                  </a:lnTo>
                  <a:lnTo>
                    <a:pt x="227" y="8"/>
                  </a:lnTo>
                  <a:lnTo>
                    <a:pt x="213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7"/>
                  </a:lnTo>
                  <a:lnTo>
                    <a:pt x="50" y="37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4"/>
                  </a:lnTo>
                  <a:lnTo>
                    <a:pt x="14" y="51"/>
                  </a:lnTo>
                  <a:lnTo>
                    <a:pt x="7" y="55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2" y="105"/>
                  </a:lnTo>
                  <a:lnTo>
                    <a:pt x="29" y="109"/>
                  </a:lnTo>
                  <a:lnTo>
                    <a:pt x="40" y="109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940" name=""/>
          <p:cNvGrpSpPr/>
          <p:nvPr/>
        </p:nvGrpSpPr>
        <p:grpSpPr>
          <a:xfrm>
            <a:off x="3894120" y="4199040"/>
            <a:ext cx="444240" cy="395280"/>
            <a:chOff x="3894120" y="4199040"/>
            <a:chExt cx="444240" cy="395280"/>
          </a:xfrm>
        </p:grpSpPr>
        <p:grpSp>
          <p:nvGrpSpPr>
            <p:cNvPr id="2941" name=""/>
            <p:cNvGrpSpPr/>
            <p:nvPr/>
          </p:nvGrpSpPr>
          <p:grpSpPr>
            <a:xfrm>
              <a:off x="3894120" y="4199040"/>
              <a:ext cx="443880" cy="395280"/>
              <a:chOff x="3894120" y="4199040"/>
              <a:chExt cx="443880" cy="395280"/>
            </a:xfrm>
          </p:grpSpPr>
          <p:sp>
            <p:nvSpPr>
              <p:cNvPr id="2942" name=""/>
              <p:cNvSpPr/>
              <p:nvPr/>
            </p:nvSpPr>
            <p:spPr>
              <a:xfrm>
                <a:off x="3894120" y="4199040"/>
                <a:ext cx="44388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3" name=""/>
              <p:cNvSpPr/>
              <p:nvPr/>
            </p:nvSpPr>
            <p:spPr>
              <a:xfrm>
                <a:off x="3894120" y="4199040"/>
                <a:ext cx="43164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4" name=""/>
              <p:cNvSpPr/>
              <p:nvPr/>
            </p:nvSpPr>
            <p:spPr>
              <a:xfrm>
                <a:off x="3901320" y="4205160"/>
                <a:ext cx="416880" cy="3733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5" name=""/>
              <p:cNvSpPr/>
              <p:nvPr/>
            </p:nvSpPr>
            <p:spPr>
              <a:xfrm>
                <a:off x="3913200" y="4216320"/>
                <a:ext cx="39276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6" name=""/>
              <p:cNvSpPr/>
              <p:nvPr/>
            </p:nvSpPr>
            <p:spPr>
              <a:xfrm>
                <a:off x="3918960" y="4222800"/>
                <a:ext cx="379800" cy="33804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7" name=""/>
              <p:cNvSpPr/>
              <p:nvPr/>
            </p:nvSpPr>
            <p:spPr>
              <a:xfrm>
                <a:off x="3933360" y="4233960"/>
                <a:ext cx="353160" cy="31572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8" name=""/>
              <p:cNvSpPr/>
              <p:nvPr/>
            </p:nvSpPr>
            <p:spPr>
              <a:xfrm>
                <a:off x="3938400" y="4240080"/>
                <a:ext cx="34056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49" name=""/>
              <p:cNvSpPr/>
              <p:nvPr/>
            </p:nvSpPr>
            <p:spPr>
              <a:xfrm>
                <a:off x="3951000" y="4251240"/>
                <a:ext cx="315720" cy="2811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0" name=""/>
              <p:cNvSpPr/>
              <p:nvPr/>
            </p:nvSpPr>
            <p:spPr>
              <a:xfrm>
                <a:off x="3958200" y="4257720"/>
                <a:ext cx="302760" cy="26820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1" name=""/>
              <p:cNvSpPr/>
              <p:nvPr/>
            </p:nvSpPr>
            <p:spPr>
              <a:xfrm>
                <a:off x="3970800" y="4268880"/>
                <a:ext cx="27612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2" name=""/>
              <p:cNvSpPr/>
              <p:nvPr/>
            </p:nvSpPr>
            <p:spPr>
              <a:xfrm>
                <a:off x="3977640" y="4273560"/>
                <a:ext cx="26388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3" name=""/>
              <p:cNvSpPr/>
              <p:nvPr/>
            </p:nvSpPr>
            <p:spPr>
              <a:xfrm>
                <a:off x="3990240" y="4286160"/>
                <a:ext cx="239040" cy="21132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4" name=""/>
              <p:cNvSpPr/>
              <p:nvPr/>
            </p:nvSpPr>
            <p:spPr>
              <a:xfrm>
                <a:off x="3997440" y="4291200"/>
                <a:ext cx="224280" cy="2016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5" name=""/>
              <p:cNvSpPr/>
              <p:nvPr/>
            </p:nvSpPr>
            <p:spPr>
              <a:xfrm>
                <a:off x="400284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6" name=""/>
              <p:cNvSpPr/>
              <p:nvPr/>
            </p:nvSpPr>
            <p:spPr>
              <a:xfrm>
                <a:off x="4015440" y="4308480"/>
                <a:ext cx="1940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7" name=""/>
              <p:cNvSpPr/>
              <p:nvPr/>
            </p:nvSpPr>
            <p:spPr>
              <a:xfrm>
                <a:off x="4022280" y="4314960"/>
                <a:ext cx="174960" cy="1537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8" name=""/>
              <p:cNvSpPr/>
              <p:nvPr/>
            </p:nvSpPr>
            <p:spPr>
              <a:xfrm>
                <a:off x="4034880" y="4326120"/>
                <a:ext cx="15516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59" name=""/>
              <p:cNvSpPr/>
              <p:nvPr/>
            </p:nvSpPr>
            <p:spPr>
              <a:xfrm>
                <a:off x="4042080" y="4330800"/>
                <a:ext cx="1353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0" name=""/>
              <p:cNvSpPr/>
              <p:nvPr/>
            </p:nvSpPr>
            <p:spPr>
              <a:xfrm>
                <a:off x="4054680" y="4343400"/>
                <a:ext cx="115560" cy="10332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1" name=""/>
              <p:cNvSpPr/>
              <p:nvPr/>
            </p:nvSpPr>
            <p:spPr>
              <a:xfrm>
                <a:off x="4061520" y="4348080"/>
                <a:ext cx="9648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2" name=""/>
              <p:cNvSpPr/>
              <p:nvPr/>
            </p:nvSpPr>
            <p:spPr>
              <a:xfrm>
                <a:off x="4074120" y="4361040"/>
                <a:ext cx="76680" cy="680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00" bIns="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3" name=""/>
              <p:cNvSpPr/>
              <p:nvPr/>
            </p:nvSpPr>
            <p:spPr>
              <a:xfrm>
                <a:off x="4081320" y="4365720"/>
                <a:ext cx="56880" cy="5220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4" name=""/>
              <p:cNvSpPr/>
              <p:nvPr/>
            </p:nvSpPr>
            <p:spPr>
              <a:xfrm>
                <a:off x="4093920" y="4376880"/>
                <a:ext cx="3708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5" name=""/>
              <p:cNvSpPr/>
              <p:nvPr/>
            </p:nvSpPr>
            <p:spPr>
              <a:xfrm>
                <a:off x="4098960" y="4383000"/>
                <a:ext cx="19800" cy="176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66" name=""/>
              <p:cNvSpPr/>
              <p:nvPr/>
            </p:nvSpPr>
            <p:spPr>
              <a:xfrm>
                <a:off x="4106160" y="4389480"/>
                <a:ext cx="6840" cy="468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967" name=""/>
            <p:cNvSpPr/>
            <p:nvPr/>
          </p:nvSpPr>
          <p:spPr>
            <a:xfrm>
              <a:off x="3894120" y="4199040"/>
              <a:ext cx="444240" cy="395280"/>
            </a:xfrm>
            <a:prstGeom prst="ellipse">
              <a:avLst/>
            </a:prstGeom>
            <a:noFill/>
            <a:ln cap="rnd"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68" name=""/>
          <p:cNvSpPr/>
          <p:nvPr/>
        </p:nvSpPr>
        <p:spPr>
          <a:xfrm>
            <a:off x="3938760" y="4280040"/>
            <a:ext cx="355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69" name=""/>
          <p:cNvSpPr/>
          <p:nvPr/>
        </p:nvSpPr>
        <p:spPr>
          <a:xfrm>
            <a:off x="406692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70" name=""/>
          <p:cNvSpPr/>
          <p:nvPr/>
        </p:nvSpPr>
        <p:spPr>
          <a:xfrm>
            <a:off x="3822840" y="3895560"/>
            <a:ext cx="59364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71" name=""/>
          <p:cNvSpPr/>
          <p:nvPr/>
        </p:nvSpPr>
        <p:spPr>
          <a:xfrm>
            <a:off x="3943080" y="3936960"/>
            <a:ext cx="4294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Denver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72" name=""/>
          <p:cNvGrpSpPr/>
          <p:nvPr/>
        </p:nvGrpSpPr>
        <p:grpSpPr>
          <a:xfrm>
            <a:off x="6415200" y="4199040"/>
            <a:ext cx="443880" cy="395280"/>
            <a:chOff x="6415200" y="4199040"/>
            <a:chExt cx="443880" cy="395280"/>
          </a:xfrm>
        </p:grpSpPr>
        <p:grpSp>
          <p:nvGrpSpPr>
            <p:cNvPr id="2973" name=""/>
            <p:cNvGrpSpPr/>
            <p:nvPr/>
          </p:nvGrpSpPr>
          <p:grpSpPr>
            <a:xfrm>
              <a:off x="6415200" y="4199040"/>
              <a:ext cx="443520" cy="395280"/>
              <a:chOff x="6415200" y="4199040"/>
              <a:chExt cx="443520" cy="395280"/>
            </a:xfrm>
          </p:grpSpPr>
          <p:sp>
            <p:nvSpPr>
              <p:cNvPr id="2974" name=""/>
              <p:cNvSpPr/>
              <p:nvPr/>
            </p:nvSpPr>
            <p:spPr>
              <a:xfrm>
                <a:off x="6415200" y="4199040"/>
                <a:ext cx="44352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5" name=""/>
              <p:cNvSpPr/>
              <p:nvPr/>
            </p:nvSpPr>
            <p:spPr>
              <a:xfrm>
                <a:off x="6415200" y="4199040"/>
                <a:ext cx="42948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6" name=""/>
              <p:cNvSpPr/>
              <p:nvPr/>
            </p:nvSpPr>
            <p:spPr>
              <a:xfrm>
                <a:off x="6420240" y="4205160"/>
                <a:ext cx="419040" cy="3733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7" name=""/>
              <p:cNvSpPr/>
              <p:nvPr/>
            </p:nvSpPr>
            <p:spPr>
              <a:xfrm>
                <a:off x="6435000" y="4216320"/>
                <a:ext cx="39204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8" name=""/>
              <p:cNvSpPr/>
              <p:nvPr/>
            </p:nvSpPr>
            <p:spPr>
              <a:xfrm>
                <a:off x="6440040" y="4222800"/>
                <a:ext cx="379440" cy="33804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79" name=""/>
              <p:cNvSpPr/>
              <p:nvPr/>
            </p:nvSpPr>
            <p:spPr>
              <a:xfrm>
                <a:off x="6452640" y="4233960"/>
                <a:ext cx="354240" cy="31572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0" name=""/>
              <p:cNvSpPr/>
              <p:nvPr/>
            </p:nvSpPr>
            <p:spPr>
              <a:xfrm>
                <a:off x="6459480" y="4240080"/>
                <a:ext cx="34056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1" name=""/>
              <p:cNvSpPr/>
              <p:nvPr/>
            </p:nvSpPr>
            <p:spPr>
              <a:xfrm>
                <a:off x="6472080" y="4251240"/>
                <a:ext cx="315360" cy="2811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2" name=""/>
              <p:cNvSpPr/>
              <p:nvPr/>
            </p:nvSpPr>
            <p:spPr>
              <a:xfrm>
                <a:off x="6479280" y="4257720"/>
                <a:ext cx="300960" cy="26820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3" name=""/>
              <p:cNvSpPr/>
              <p:nvPr/>
            </p:nvSpPr>
            <p:spPr>
              <a:xfrm>
                <a:off x="6491880" y="4268880"/>
                <a:ext cx="27576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4" name=""/>
              <p:cNvSpPr/>
              <p:nvPr/>
            </p:nvSpPr>
            <p:spPr>
              <a:xfrm>
                <a:off x="6498720" y="4273560"/>
                <a:ext cx="26388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5" name=""/>
              <p:cNvSpPr/>
              <p:nvPr/>
            </p:nvSpPr>
            <p:spPr>
              <a:xfrm>
                <a:off x="6511320" y="4286160"/>
                <a:ext cx="237240" cy="21132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6" name=""/>
              <p:cNvSpPr/>
              <p:nvPr/>
            </p:nvSpPr>
            <p:spPr>
              <a:xfrm>
                <a:off x="6516360" y="4291200"/>
                <a:ext cx="226080" cy="2016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7" name=""/>
              <p:cNvSpPr/>
              <p:nvPr/>
            </p:nvSpPr>
            <p:spPr>
              <a:xfrm>
                <a:off x="652392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8" name=""/>
              <p:cNvSpPr/>
              <p:nvPr/>
            </p:nvSpPr>
            <p:spPr>
              <a:xfrm>
                <a:off x="6536160" y="4308480"/>
                <a:ext cx="1922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89" name=""/>
              <p:cNvSpPr/>
              <p:nvPr/>
            </p:nvSpPr>
            <p:spPr>
              <a:xfrm>
                <a:off x="6543720" y="4314960"/>
                <a:ext cx="172440" cy="1537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0" name=""/>
              <p:cNvSpPr/>
              <p:nvPr/>
            </p:nvSpPr>
            <p:spPr>
              <a:xfrm>
                <a:off x="6555600" y="4326120"/>
                <a:ext cx="15516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1" name=""/>
              <p:cNvSpPr/>
              <p:nvPr/>
            </p:nvSpPr>
            <p:spPr>
              <a:xfrm>
                <a:off x="6562800" y="4330800"/>
                <a:ext cx="1335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2" name=""/>
              <p:cNvSpPr/>
              <p:nvPr/>
            </p:nvSpPr>
            <p:spPr>
              <a:xfrm>
                <a:off x="6575400" y="4343400"/>
                <a:ext cx="115920" cy="10332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3" name=""/>
              <p:cNvSpPr/>
              <p:nvPr/>
            </p:nvSpPr>
            <p:spPr>
              <a:xfrm>
                <a:off x="6582600" y="4348080"/>
                <a:ext cx="9612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4" name=""/>
              <p:cNvSpPr/>
              <p:nvPr/>
            </p:nvSpPr>
            <p:spPr>
              <a:xfrm>
                <a:off x="6594840" y="4361040"/>
                <a:ext cx="76680" cy="680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00" bIns="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5" name=""/>
              <p:cNvSpPr/>
              <p:nvPr/>
            </p:nvSpPr>
            <p:spPr>
              <a:xfrm>
                <a:off x="6600600" y="4365720"/>
                <a:ext cx="58320" cy="5220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6" name=""/>
              <p:cNvSpPr/>
              <p:nvPr/>
            </p:nvSpPr>
            <p:spPr>
              <a:xfrm>
                <a:off x="6614640" y="4376880"/>
                <a:ext cx="3744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7" name=""/>
              <p:cNvSpPr/>
              <p:nvPr/>
            </p:nvSpPr>
            <p:spPr>
              <a:xfrm>
                <a:off x="6620040" y="4383000"/>
                <a:ext cx="19800" cy="176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998" name=""/>
              <p:cNvSpPr/>
              <p:nvPr/>
            </p:nvSpPr>
            <p:spPr>
              <a:xfrm>
                <a:off x="6627240" y="4389480"/>
                <a:ext cx="5040" cy="468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999" name=""/>
            <p:cNvSpPr/>
            <p:nvPr/>
          </p:nvSpPr>
          <p:spPr>
            <a:xfrm>
              <a:off x="6415200" y="4199040"/>
              <a:ext cx="443880" cy="395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00" name=""/>
          <p:cNvSpPr/>
          <p:nvPr/>
        </p:nvSpPr>
        <p:spPr>
          <a:xfrm>
            <a:off x="6465960" y="4280040"/>
            <a:ext cx="35388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1" name=""/>
          <p:cNvSpPr/>
          <p:nvPr/>
        </p:nvSpPr>
        <p:spPr>
          <a:xfrm>
            <a:off x="660060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2" name=""/>
          <p:cNvSpPr/>
          <p:nvPr/>
        </p:nvSpPr>
        <p:spPr>
          <a:xfrm>
            <a:off x="6303960" y="3895560"/>
            <a:ext cx="67140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3" name=""/>
          <p:cNvSpPr/>
          <p:nvPr/>
        </p:nvSpPr>
        <p:spPr>
          <a:xfrm>
            <a:off x="6427800" y="3936960"/>
            <a:ext cx="4996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Chicago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3004" name="" descr=""/>
          <p:cNvPicPr/>
          <p:nvPr/>
        </p:nvPicPr>
        <p:blipFill>
          <a:blip r:embed="rId1"/>
          <a:stretch/>
        </p:blipFill>
        <p:spPr>
          <a:xfrm>
            <a:off x="6218280" y="4654440"/>
            <a:ext cx="976320" cy="314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3005" name="" descr=""/>
          <p:cNvPicPr/>
          <p:nvPr/>
        </p:nvPicPr>
        <p:blipFill>
          <a:blip r:embed="rId2"/>
          <a:stretch/>
        </p:blipFill>
        <p:spPr>
          <a:xfrm>
            <a:off x="3618000" y="4654440"/>
            <a:ext cx="976320" cy="3142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3006" name=""/>
          <p:cNvGrpSpPr/>
          <p:nvPr/>
        </p:nvGrpSpPr>
        <p:grpSpPr>
          <a:xfrm>
            <a:off x="1278000" y="3476520"/>
            <a:ext cx="442080" cy="399960"/>
            <a:chOff x="1278000" y="3476520"/>
            <a:chExt cx="442080" cy="399960"/>
          </a:xfrm>
        </p:grpSpPr>
        <p:grpSp>
          <p:nvGrpSpPr>
            <p:cNvPr id="3007" name=""/>
            <p:cNvGrpSpPr/>
            <p:nvPr/>
          </p:nvGrpSpPr>
          <p:grpSpPr>
            <a:xfrm>
              <a:off x="1278000" y="3476520"/>
              <a:ext cx="442080" cy="399960"/>
              <a:chOff x="1278000" y="3476520"/>
              <a:chExt cx="442080" cy="399960"/>
            </a:xfrm>
          </p:grpSpPr>
          <p:grpSp>
            <p:nvGrpSpPr>
              <p:cNvPr id="3008" name=""/>
              <p:cNvGrpSpPr/>
              <p:nvPr/>
            </p:nvGrpSpPr>
            <p:grpSpPr>
              <a:xfrm>
                <a:off x="1278000" y="3476520"/>
                <a:ext cx="441720" cy="399960"/>
                <a:chOff x="1278000" y="3476520"/>
                <a:chExt cx="441720" cy="399960"/>
              </a:xfrm>
            </p:grpSpPr>
            <p:sp>
              <p:nvSpPr>
                <p:cNvPr id="3009" name=""/>
                <p:cNvSpPr/>
                <p:nvPr/>
              </p:nvSpPr>
              <p:spPr>
                <a:xfrm>
                  <a:off x="1278000" y="3476520"/>
                  <a:ext cx="44172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0" name=""/>
                <p:cNvSpPr/>
                <p:nvPr/>
              </p:nvSpPr>
              <p:spPr>
                <a:xfrm>
                  <a:off x="1278000" y="3476520"/>
                  <a:ext cx="42948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1" name=""/>
                <p:cNvSpPr/>
                <p:nvPr/>
              </p:nvSpPr>
              <p:spPr>
                <a:xfrm>
                  <a:off x="1283040" y="3483000"/>
                  <a:ext cx="41688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2" name=""/>
                <p:cNvSpPr/>
                <p:nvPr/>
              </p:nvSpPr>
              <p:spPr>
                <a:xfrm>
                  <a:off x="1295640" y="3494160"/>
                  <a:ext cx="39168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3" name=""/>
                <p:cNvSpPr/>
                <p:nvPr/>
              </p:nvSpPr>
              <p:spPr>
                <a:xfrm>
                  <a:off x="1302840" y="3500280"/>
                  <a:ext cx="37764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4" name=""/>
                <p:cNvSpPr/>
                <p:nvPr/>
              </p:nvSpPr>
              <p:spPr>
                <a:xfrm>
                  <a:off x="1315440" y="3511440"/>
                  <a:ext cx="35244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5" name=""/>
                <p:cNvSpPr/>
                <p:nvPr/>
              </p:nvSpPr>
              <p:spPr>
                <a:xfrm>
                  <a:off x="1322280" y="351792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6" name=""/>
                <p:cNvSpPr/>
                <p:nvPr/>
              </p:nvSpPr>
              <p:spPr>
                <a:xfrm>
                  <a:off x="1334880" y="3529080"/>
                  <a:ext cx="31320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7" name=""/>
                <p:cNvSpPr/>
                <p:nvPr/>
              </p:nvSpPr>
              <p:spPr>
                <a:xfrm>
                  <a:off x="1342080" y="353376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8" name=""/>
                <p:cNvSpPr/>
                <p:nvPr/>
              </p:nvSpPr>
              <p:spPr>
                <a:xfrm>
                  <a:off x="1354680" y="3546360"/>
                  <a:ext cx="27576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19" name=""/>
                <p:cNvSpPr/>
                <p:nvPr/>
              </p:nvSpPr>
              <p:spPr>
                <a:xfrm>
                  <a:off x="1359720" y="3551040"/>
                  <a:ext cx="26316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0" name=""/>
                <p:cNvSpPr/>
                <p:nvPr/>
              </p:nvSpPr>
              <p:spPr>
                <a:xfrm>
                  <a:off x="1374120" y="3562200"/>
                  <a:ext cx="23688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1" name=""/>
                <p:cNvSpPr/>
                <p:nvPr/>
              </p:nvSpPr>
              <p:spPr>
                <a:xfrm>
                  <a:off x="1379160" y="356868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2" name=""/>
                <p:cNvSpPr/>
                <p:nvPr/>
              </p:nvSpPr>
              <p:spPr>
                <a:xfrm>
                  <a:off x="1386360" y="357984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3" name=""/>
                <p:cNvSpPr/>
                <p:nvPr/>
              </p:nvSpPr>
              <p:spPr>
                <a:xfrm>
                  <a:off x="1398960" y="358596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4" name=""/>
                <p:cNvSpPr/>
                <p:nvPr/>
              </p:nvSpPr>
              <p:spPr>
                <a:xfrm>
                  <a:off x="1405800" y="359712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5" name=""/>
                <p:cNvSpPr/>
                <p:nvPr/>
              </p:nvSpPr>
              <p:spPr>
                <a:xfrm>
                  <a:off x="1418400" y="360360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6" name=""/>
                <p:cNvSpPr/>
                <p:nvPr/>
              </p:nvSpPr>
              <p:spPr>
                <a:xfrm>
                  <a:off x="1424160" y="3614760"/>
                  <a:ext cx="13500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7" name=""/>
                <p:cNvSpPr/>
                <p:nvPr/>
              </p:nvSpPr>
              <p:spPr>
                <a:xfrm>
                  <a:off x="1438200" y="361944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8" name=""/>
                <p:cNvSpPr/>
                <p:nvPr/>
              </p:nvSpPr>
              <p:spPr>
                <a:xfrm>
                  <a:off x="1443600" y="363204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29" name=""/>
                <p:cNvSpPr/>
                <p:nvPr/>
              </p:nvSpPr>
              <p:spPr>
                <a:xfrm>
                  <a:off x="1455840" y="363708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30" name=""/>
                <p:cNvSpPr/>
                <p:nvPr/>
              </p:nvSpPr>
              <p:spPr>
                <a:xfrm>
                  <a:off x="1463400" y="364788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31" name=""/>
                <p:cNvSpPr/>
                <p:nvPr/>
              </p:nvSpPr>
              <p:spPr>
                <a:xfrm>
                  <a:off x="1475280" y="365436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32" name=""/>
                <p:cNvSpPr/>
                <p:nvPr/>
              </p:nvSpPr>
              <p:spPr>
                <a:xfrm>
                  <a:off x="1482840" y="3665520"/>
                  <a:ext cx="1944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33" name=""/>
                <p:cNvSpPr/>
                <p:nvPr/>
              </p:nvSpPr>
              <p:spPr>
                <a:xfrm>
                  <a:off x="1487880" y="367200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3034" name=""/>
              <p:cNvSpPr/>
              <p:nvPr/>
            </p:nvSpPr>
            <p:spPr>
              <a:xfrm>
                <a:off x="1278000" y="3476520"/>
                <a:ext cx="44208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035" name=""/>
            <p:cNvSpPr/>
            <p:nvPr/>
          </p:nvSpPr>
          <p:spPr>
            <a:xfrm>
              <a:off x="1315440" y="3557520"/>
              <a:ext cx="35316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36" name=""/>
            <p:cNvSpPr/>
            <p:nvPr/>
          </p:nvSpPr>
          <p:spPr>
            <a:xfrm>
              <a:off x="1379160" y="359100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037" name=""/>
          <p:cNvGrpSpPr/>
          <p:nvPr/>
        </p:nvGrpSpPr>
        <p:grpSpPr>
          <a:xfrm>
            <a:off x="6421320" y="3476520"/>
            <a:ext cx="442440" cy="399960"/>
            <a:chOff x="6421320" y="3476520"/>
            <a:chExt cx="442440" cy="399960"/>
          </a:xfrm>
        </p:grpSpPr>
        <p:grpSp>
          <p:nvGrpSpPr>
            <p:cNvPr id="3038" name=""/>
            <p:cNvGrpSpPr/>
            <p:nvPr/>
          </p:nvGrpSpPr>
          <p:grpSpPr>
            <a:xfrm>
              <a:off x="6421320" y="3476520"/>
              <a:ext cx="442440" cy="399960"/>
              <a:chOff x="6421320" y="3476520"/>
              <a:chExt cx="442440" cy="399960"/>
            </a:xfrm>
          </p:grpSpPr>
          <p:grpSp>
            <p:nvGrpSpPr>
              <p:cNvPr id="3039" name=""/>
              <p:cNvGrpSpPr/>
              <p:nvPr/>
            </p:nvGrpSpPr>
            <p:grpSpPr>
              <a:xfrm>
                <a:off x="6421320" y="3476520"/>
                <a:ext cx="442080" cy="399960"/>
                <a:chOff x="6421320" y="3476520"/>
                <a:chExt cx="442080" cy="399960"/>
              </a:xfrm>
            </p:grpSpPr>
            <p:sp>
              <p:nvSpPr>
                <p:cNvPr id="3040" name=""/>
                <p:cNvSpPr/>
                <p:nvPr/>
              </p:nvSpPr>
              <p:spPr>
                <a:xfrm>
                  <a:off x="6421320" y="347652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1" name=""/>
                <p:cNvSpPr/>
                <p:nvPr/>
              </p:nvSpPr>
              <p:spPr>
                <a:xfrm>
                  <a:off x="6421320" y="347652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2" name=""/>
                <p:cNvSpPr/>
                <p:nvPr/>
              </p:nvSpPr>
              <p:spPr>
                <a:xfrm>
                  <a:off x="6426360" y="348300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3" name=""/>
                <p:cNvSpPr/>
                <p:nvPr/>
              </p:nvSpPr>
              <p:spPr>
                <a:xfrm>
                  <a:off x="6438960" y="349416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4" name=""/>
                <p:cNvSpPr/>
                <p:nvPr/>
              </p:nvSpPr>
              <p:spPr>
                <a:xfrm>
                  <a:off x="6446160" y="350028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5" name=""/>
                <p:cNvSpPr/>
                <p:nvPr/>
              </p:nvSpPr>
              <p:spPr>
                <a:xfrm>
                  <a:off x="6458760" y="351144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6" name=""/>
                <p:cNvSpPr/>
                <p:nvPr/>
              </p:nvSpPr>
              <p:spPr>
                <a:xfrm>
                  <a:off x="6465600" y="351792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7" name=""/>
                <p:cNvSpPr/>
                <p:nvPr/>
              </p:nvSpPr>
              <p:spPr>
                <a:xfrm>
                  <a:off x="6478200" y="352908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8" name=""/>
                <p:cNvSpPr/>
                <p:nvPr/>
              </p:nvSpPr>
              <p:spPr>
                <a:xfrm>
                  <a:off x="6485400" y="353376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49" name=""/>
                <p:cNvSpPr/>
                <p:nvPr/>
              </p:nvSpPr>
              <p:spPr>
                <a:xfrm>
                  <a:off x="6498000" y="354636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0" name=""/>
                <p:cNvSpPr/>
                <p:nvPr/>
              </p:nvSpPr>
              <p:spPr>
                <a:xfrm>
                  <a:off x="6503400" y="355104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1" name=""/>
                <p:cNvSpPr/>
                <p:nvPr/>
              </p:nvSpPr>
              <p:spPr>
                <a:xfrm>
                  <a:off x="6517440" y="356220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2" name=""/>
                <p:cNvSpPr/>
                <p:nvPr/>
              </p:nvSpPr>
              <p:spPr>
                <a:xfrm>
                  <a:off x="6522480" y="356868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3" name=""/>
                <p:cNvSpPr/>
                <p:nvPr/>
              </p:nvSpPr>
              <p:spPr>
                <a:xfrm>
                  <a:off x="6530040" y="357984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4" name=""/>
                <p:cNvSpPr/>
                <p:nvPr/>
              </p:nvSpPr>
              <p:spPr>
                <a:xfrm>
                  <a:off x="6542280" y="358596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5" name=""/>
                <p:cNvSpPr/>
                <p:nvPr/>
              </p:nvSpPr>
              <p:spPr>
                <a:xfrm>
                  <a:off x="6549480" y="359712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6" name=""/>
                <p:cNvSpPr/>
                <p:nvPr/>
              </p:nvSpPr>
              <p:spPr>
                <a:xfrm>
                  <a:off x="6561720" y="360360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7" name=""/>
                <p:cNvSpPr/>
                <p:nvPr/>
              </p:nvSpPr>
              <p:spPr>
                <a:xfrm>
                  <a:off x="6567480" y="361476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8" name=""/>
                <p:cNvSpPr/>
                <p:nvPr/>
              </p:nvSpPr>
              <p:spPr>
                <a:xfrm>
                  <a:off x="6581520" y="361944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59" name=""/>
                <p:cNvSpPr/>
                <p:nvPr/>
              </p:nvSpPr>
              <p:spPr>
                <a:xfrm>
                  <a:off x="6586920" y="363204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60" name=""/>
                <p:cNvSpPr/>
                <p:nvPr/>
              </p:nvSpPr>
              <p:spPr>
                <a:xfrm>
                  <a:off x="6599520" y="363708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61" name=""/>
                <p:cNvSpPr/>
                <p:nvPr/>
              </p:nvSpPr>
              <p:spPr>
                <a:xfrm>
                  <a:off x="6606720" y="364788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62" name=""/>
                <p:cNvSpPr/>
                <p:nvPr/>
              </p:nvSpPr>
              <p:spPr>
                <a:xfrm>
                  <a:off x="6618960" y="365436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63" name=""/>
                <p:cNvSpPr/>
                <p:nvPr/>
              </p:nvSpPr>
              <p:spPr>
                <a:xfrm>
                  <a:off x="6626160" y="366552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64" name=""/>
                <p:cNvSpPr/>
                <p:nvPr/>
              </p:nvSpPr>
              <p:spPr>
                <a:xfrm>
                  <a:off x="6631560" y="367200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3065" name=""/>
              <p:cNvSpPr/>
              <p:nvPr/>
            </p:nvSpPr>
            <p:spPr>
              <a:xfrm>
                <a:off x="6421320" y="347652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066" name=""/>
            <p:cNvSpPr/>
            <p:nvPr/>
          </p:nvSpPr>
          <p:spPr>
            <a:xfrm>
              <a:off x="6458760" y="355752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67" name=""/>
            <p:cNvSpPr/>
            <p:nvPr/>
          </p:nvSpPr>
          <p:spPr>
            <a:xfrm>
              <a:off x="6522480" y="359100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068" name=""/>
          <p:cNvGrpSpPr/>
          <p:nvPr/>
        </p:nvGrpSpPr>
        <p:grpSpPr>
          <a:xfrm>
            <a:off x="3678120" y="3552840"/>
            <a:ext cx="442440" cy="399960"/>
            <a:chOff x="3678120" y="3552840"/>
            <a:chExt cx="442440" cy="399960"/>
          </a:xfrm>
        </p:grpSpPr>
        <p:grpSp>
          <p:nvGrpSpPr>
            <p:cNvPr id="3069" name=""/>
            <p:cNvGrpSpPr/>
            <p:nvPr/>
          </p:nvGrpSpPr>
          <p:grpSpPr>
            <a:xfrm>
              <a:off x="3678120" y="3552840"/>
              <a:ext cx="442440" cy="399960"/>
              <a:chOff x="3678120" y="3552840"/>
              <a:chExt cx="442440" cy="399960"/>
            </a:xfrm>
          </p:grpSpPr>
          <p:grpSp>
            <p:nvGrpSpPr>
              <p:cNvPr id="3070" name=""/>
              <p:cNvGrpSpPr/>
              <p:nvPr/>
            </p:nvGrpSpPr>
            <p:grpSpPr>
              <a:xfrm>
                <a:off x="3678120" y="3552840"/>
                <a:ext cx="442080" cy="399960"/>
                <a:chOff x="3678120" y="3552840"/>
                <a:chExt cx="442080" cy="399960"/>
              </a:xfrm>
            </p:grpSpPr>
            <p:sp>
              <p:nvSpPr>
                <p:cNvPr id="3071" name=""/>
                <p:cNvSpPr/>
                <p:nvPr/>
              </p:nvSpPr>
              <p:spPr>
                <a:xfrm>
                  <a:off x="3678120" y="355284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2" name=""/>
                <p:cNvSpPr/>
                <p:nvPr/>
              </p:nvSpPr>
              <p:spPr>
                <a:xfrm>
                  <a:off x="3678120" y="355284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3" name=""/>
                <p:cNvSpPr/>
                <p:nvPr/>
              </p:nvSpPr>
              <p:spPr>
                <a:xfrm>
                  <a:off x="3683160" y="355932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4" name=""/>
                <p:cNvSpPr/>
                <p:nvPr/>
              </p:nvSpPr>
              <p:spPr>
                <a:xfrm>
                  <a:off x="3695760" y="357048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5" name=""/>
                <p:cNvSpPr/>
                <p:nvPr/>
              </p:nvSpPr>
              <p:spPr>
                <a:xfrm>
                  <a:off x="3702960" y="357660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6" name=""/>
                <p:cNvSpPr/>
                <p:nvPr/>
              </p:nvSpPr>
              <p:spPr>
                <a:xfrm>
                  <a:off x="3715560" y="358776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7" name=""/>
                <p:cNvSpPr/>
                <p:nvPr/>
              </p:nvSpPr>
              <p:spPr>
                <a:xfrm>
                  <a:off x="3722400" y="359424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8" name=""/>
                <p:cNvSpPr/>
                <p:nvPr/>
              </p:nvSpPr>
              <p:spPr>
                <a:xfrm>
                  <a:off x="3735000" y="360540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79" name=""/>
                <p:cNvSpPr/>
                <p:nvPr/>
              </p:nvSpPr>
              <p:spPr>
                <a:xfrm>
                  <a:off x="3742200" y="361008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0" name=""/>
                <p:cNvSpPr/>
                <p:nvPr/>
              </p:nvSpPr>
              <p:spPr>
                <a:xfrm>
                  <a:off x="3754800" y="362268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1" name=""/>
                <p:cNvSpPr/>
                <p:nvPr/>
              </p:nvSpPr>
              <p:spPr>
                <a:xfrm>
                  <a:off x="3760200" y="362736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2" name=""/>
                <p:cNvSpPr/>
                <p:nvPr/>
              </p:nvSpPr>
              <p:spPr>
                <a:xfrm>
                  <a:off x="3774240" y="363852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3" name=""/>
                <p:cNvSpPr/>
                <p:nvPr/>
              </p:nvSpPr>
              <p:spPr>
                <a:xfrm>
                  <a:off x="3779280" y="364500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4" name=""/>
                <p:cNvSpPr/>
                <p:nvPr/>
              </p:nvSpPr>
              <p:spPr>
                <a:xfrm>
                  <a:off x="3786840" y="365616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5" name=""/>
                <p:cNvSpPr/>
                <p:nvPr/>
              </p:nvSpPr>
              <p:spPr>
                <a:xfrm>
                  <a:off x="3799080" y="366228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6" name=""/>
                <p:cNvSpPr/>
                <p:nvPr/>
              </p:nvSpPr>
              <p:spPr>
                <a:xfrm>
                  <a:off x="3806280" y="367344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7" name=""/>
                <p:cNvSpPr/>
                <p:nvPr/>
              </p:nvSpPr>
              <p:spPr>
                <a:xfrm>
                  <a:off x="3818520" y="367992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8" name=""/>
                <p:cNvSpPr/>
                <p:nvPr/>
              </p:nvSpPr>
              <p:spPr>
                <a:xfrm>
                  <a:off x="3824280" y="369108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89" name=""/>
                <p:cNvSpPr/>
                <p:nvPr/>
              </p:nvSpPr>
              <p:spPr>
                <a:xfrm>
                  <a:off x="3838320" y="369576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0" name=""/>
                <p:cNvSpPr/>
                <p:nvPr/>
              </p:nvSpPr>
              <p:spPr>
                <a:xfrm>
                  <a:off x="3843720" y="370836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1" name=""/>
                <p:cNvSpPr/>
                <p:nvPr/>
              </p:nvSpPr>
              <p:spPr>
                <a:xfrm>
                  <a:off x="3856320" y="371340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2" name=""/>
                <p:cNvSpPr/>
                <p:nvPr/>
              </p:nvSpPr>
              <p:spPr>
                <a:xfrm>
                  <a:off x="3863520" y="372420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3" name=""/>
                <p:cNvSpPr/>
                <p:nvPr/>
              </p:nvSpPr>
              <p:spPr>
                <a:xfrm>
                  <a:off x="3875760" y="373068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4" name=""/>
                <p:cNvSpPr/>
                <p:nvPr/>
              </p:nvSpPr>
              <p:spPr>
                <a:xfrm>
                  <a:off x="3882960" y="374184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095" name=""/>
                <p:cNvSpPr/>
                <p:nvPr/>
              </p:nvSpPr>
              <p:spPr>
                <a:xfrm>
                  <a:off x="3888360" y="374832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3096" name=""/>
              <p:cNvSpPr/>
              <p:nvPr/>
            </p:nvSpPr>
            <p:spPr>
              <a:xfrm>
                <a:off x="3678120" y="355284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097" name=""/>
            <p:cNvSpPr/>
            <p:nvPr/>
          </p:nvSpPr>
          <p:spPr>
            <a:xfrm>
              <a:off x="3715560" y="363384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8" name=""/>
            <p:cNvSpPr/>
            <p:nvPr/>
          </p:nvSpPr>
          <p:spPr>
            <a:xfrm>
              <a:off x="3779280" y="366732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099" name=""/>
          <p:cNvGrpSpPr/>
          <p:nvPr/>
        </p:nvGrpSpPr>
        <p:grpSpPr>
          <a:xfrm>
            <a:off x="8907480" y="3533760"/>
            <a:ext cx="428040" cy="399960"/>
            <a:chOff x="8907480" y="3533760"/>
            <a:chExt cx="428040" cy="399960"/>
          </a:xfrm>
        </p:grpSpPr>
        <p:grpSp>
          <p:nvGrpSpPr>
            <p:cNvPr id="3100" name=""/>
            <p:cNvGrpSpPr/>
            <p:nvPr/>
          </p:nvGrpSpPr>
          <p:grpSpPr>
            <a:xfrm>
              <a:off x="8907480" y="3533760"/>
              <a:ext cx="428040" cy="399960"/>
              <a:chOff x="8907480" y="3533760"/>
              <a:chExt cx="428040" cy="399960"/>
            </a:xfrm>
          </p:grpSpPr>
          <p:grpSp>
            <p:nvGrpSpPr>
              <p:cNvPr id="3101" name=""/>
              <p:cNvGrpSpPr/>
              <p:nvPr/>
            </p:nvGrpSpPr>
            <p:grpSpPr>
              <a:xfrm>
                <a:off x="8907480" y="3533760"/>
                <a:ext cx="427680" cy="399960"/>
                <a:chOff x="8907480" y="3533760"/>
                <a:chExt cx="427680" cy="399960"/>
              </a:xfrm>
            </p:grpSpPr>
            <p:sp>
              <p:nvSpPr>
                <p:cNvPr id="3102" name=""/>
                <p:cNvSpPr/>
                <p:nvPr/>
              </p:nvSpPr>
              <p:spPr>
                <a:xfrm>
                  <a:off x="8907480" y="3533760"/>
                  <a:ext cx="4276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3" name=""/>
                <p:cNvSpPr/>
                <p:nvPr/>
              </p:nvSpPr>
              <p:spPr>
                <a:xfrm>
                  <a:off x="8907480" y="3533760"/>
                  <a:ext cx="41580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4" name=""/>
                <p:cNvSpPr/>
                <p:nvPr/>
              </p:nvSpPr>
              <p:spPr>
                <a:xfrm>
                  <a:off x="8912520" y="3540240"/>
                  <a:ext cx="40356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5" name=""/>
                <p:cNvSpPr/>
                <p:nvPr/>
              </p:nvSpPr>
              <p:spPr>
                <a:xfrm>
                  <a:off x="8924400" y="3551400"/>
                  <a:ext cx="3794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6" name=""/>
                <p:cNvSpPr/>
                <p:nvPr/>
              </p:nvSpPr>
              <p:spPr>
                <a:xfrm>
                  <a:off x="8931600" y="3557520"/>
                  <a:ext cx="36576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7" name=""/>
                <p:cNvSpPr/>
                <p:nvPr/>
              </p:nvSpPr>
              <p:spPr>
                <a:xfrm>
                  <a:off x="8943840" y="3568680"/>
                  <a:ext cx="34128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8" name=""/>
                <p:cNvSpPr/>
                <p:nvPr/>
              </p:nvSpPr>
              <p:spPr>
                <a:xfrm>
                  <a:off x="8950320" y="3575160"/>
                  <a:ext cx="3294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09" name=""/>
                <p:cNvSpPr/>
                <p:nvPr/>
              </p:nvSpPr>
              <p:spPr>
                <a:xfrm>
                  <a:off x="8962560" y="3586320"/>
                  <a:ext cx="30348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0" name=""/>
                <p:cNvSpPr/>
                <p:nvPr/>
              </p:nvSpPr>
              <p:spPr>
                <a:xfrm>
                  <a:off x="8969400" y="3591000"/>
                  <a:ext cx="29124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1" name=""/>
                <p:cNvSpPr/>
                <p:nvPr/>
              </p:nvSpPr>
              <p:spPr>
                <a:xfrm>
                  <a:off x="8981640" y="3603600"/>
                  <a:ext cx="267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2" name=""/>
                <p:cNvSpPr/>
                <p:nvPr/>
              </p:nvSpPr>
              <p:spPr>
                <a:xfrm>
                  <a:off x="8986680" y="3608280"/>
                  <a:ext cx="25488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3" name=""/>
                <p:cNvSpPr/>
                <p:nvPr/>
              </p:nvSpPr>
              <p:spPr>
                <a:xfrm>
                  <a:off x="9000360" y="3619440"/>
                  <a:ext cx="22932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4" name=""/>
                <p:cNvSpPr/>
                <p:nvPr/>
              </p:nvSpPr>
              <p:spPr>
                <a:xfrm>
                  <a:off x="9005400" y="3625920"/>
                  <a:ext cx="2174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5" name=""/>
                <p:cNvSpPr/>
                <p:nvPr/>
              </p:nvSpPr>
              <p:spPr>
                <a:xfrm>
                  <a:off x="9012600" y="3637080"/>
                  <a:ext cx="20520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6" name=""/>
                <p:cNvSpPr/>
                <p:nvPr/>
              </p:nvSpPr>
              <p:spPr>
                <a:xfrm>
                  <a:off x="9024840" y="3643200"/>
                  <a:ext cx="18612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7" name=""/>
                <p:cNvSpPr/>
                <p:nvPr/>
              </p:nvSpPr>
              <p:spPr>
                <a:xfrm>
                  <a:off x="9031320" y="3654360"/>
                  <a:ext cx="1674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8" name=""/>
                <p:cNvSpPr/>
                <p:nvPr/>
              </p:nvSpPr>
              <p:spPr>
                <a:xfrm>
                  <a:off x="9043560" y="3660840"/>
                  <a:ext cx="14832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19" name=""/>
                <p:cNvSpPr/>
                <p:nvPr/>
              </p:nvSpPr>
              <p:spPr>
                <a:xfrm>
                  <a:off x="9048960" y="3672000"/>
                  <a:ext cx="13104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0" name=""/>
                <p:cNvSpPr/>
                <p:nvPr/>
              </p:nvSpPr>
              <p:spPr>
                <a:xfrm>
                  <a:off x="9062640" y="3676680"/>
                  <a:ext cx="1101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1" name=""/>
                <p:cNvSpPr/>
                <p:nvPr/>
              </p:nvSpPr>
              <p:spPr>
                <a:xfrm>
                  <a:off x="9067680" y="3689280"/>
                  <a:ext cx="9288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2" name=""/>
                <p:cNvSpPr/>
                <p:nvPr/>
              </p:nvSpPr>
              <p:spPr>
                <a:xfrm>
                  <a:off x="9079920" y="3694320"/>
                  <a:ext cx="7560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3" name=""/>
                <p:cNvSpPr/>
                <p:nvPr/>
              </p:nvSpPr>
              <p:spPr>
                <a:xfrm>
                  <a:off x="9086760" y="3705120"/>
                  <a:ext cx="550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4" name=""/>
                <p:cNvSpPr/>
                <p:nvPr/>
              </p:nvSpPr>
              <p:spPr>
                <a:xfrm>
                  <a:off x="9098640" y="3711600"/>
                  <a:ext cx="3780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5" name=""/>
                <p:cNvSpPr/>
                <p:nvPr/>
              </p:nvSpPr>
              <p:spPr>
                <a:xfrm>
                  <a:off x="9105480" y="3722760"/>
                  <a:ext cx="1908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26" name=""/>
                <p:cNvSpPr/>
                <p:nvPr/>
              </p:nvSpPr>
              <p:spPr>
                <a:xfrm>
                  <a:off x="9110880" y="3729240"/>
                  <a:ext cx="684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3127" name=""/>
              <p:cNvSpPr/>
              <p:nvPr/>
            </p:nvSpPr>
            <p:spPr>
              <a:xfrm>
                <a:off x="8907480" y="3533760"/>
                <a:ext cx="4280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128" name=""/>
            <p:cNvSpPr/>
            <p:nvPr/>
          </p:nvSpPr>
          <p:spPr>
            <a:xfrm>
              <a:off x="8943840" y="3614760"/>
              <a:ext cx="34200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29" name=""/>
            <p:cNvSpPr/>
            <p:nvPr/>
          </p:nvSpPr>
          <p:spPr>
            <a:xfrm>
              <a:off x="9005760" y="364824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30" name=""/>
          <p:cNvSpPr/>
          <p:nvPr/>
        </p:nvSpPr>
        <p:spPr>
          <a:xfrm>
            <a:off x="4128480" y="3400560"/>
            <a:ext cx="2247120" cy="642600"/>
          </a:xfrm>
          <a:prstGeom prst="rect">
            <a:avLst/>
          </a:prstGeom>
          <a:solidFill>
            <a:srgbClr val="3333cc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Pooling Points allow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TDM/Layer 1 to be delivered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via multiple Providers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1" name=""/>
          <p:cNvSpPr/>
          <p:nvPr/>
        </p:nvSpPr>
        <p:spPr>
          <a:xfrm>
            <a:off x="9374040" y="3438360"/>
            <a:ext cx="9432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Layer 1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2" name=""/>
          <p:cNvSpPr/>
          <p:nvPr/>
        </p:nvSpPr>
        <p:spPr>
          <a:xfrm>
            <a:off x="5143680" y="4308480"/>
            <a:ext cx="750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0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3" name=""/>
          <p:cNvSpPr/>
          <p:nvPr/>
        </p:nvSpPr>
        <p:spPr>
          <a:xfrm>
            <a:off x="5234040" y="4334040"/>
            <a:ext cx="34128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34" name=""/>
          <p:cNvGrpSpPr/>
          <p:nvPr/>
        </p:nvGrpSpPr>
        <p:grpSpPr>
          <a:xfrm>
            <a:off x="160200" y="5769000"/>
            <a:ext cx="442440" cy="399960"/>
            <a:chOff x="160200" y="5769000"/>
            <a:chExt cx="442440" cy="399960"/>
          </a:xfrm>
        </p:grpSpPr>
        <p:grpSp>
          <p:nvGrpSpPr>
            <p:cNvPr id="3135" name=""/>
            <p:cNvGrpSpPr/>
            <p:nvPr/>
          </p:nvGrpSpPr>
          <p:grpSpPr>
            <a:xfrm>
              <a:off x="160200" y="5769000"/>
              <a:ext cx="442440" cy="399960"/>
              <a:chOff x="160200" y="5769000"/>
              <a:chExt cx="442440" cy="399960"/>
            </a:xfrm>
          </p:grpSpPr>
          <p:grpSp>
            <p:nvGrpSpPr>
              <p:cNvPr id="3136" name=""/>
              <p:cNvGrpSpPr/>
              <p:nvPr/>
            </p:nvGrpSpPr>
            <p:grpSpPr>
              <a:xfrm>
                <a:off x="160200" y="5769000"/>
                <a:ext cx="442080" cy="399960"/>
                <a:chOff x="160200" y="5769000"/>
                <a:chExt cx="442080" cy="399960"/>
              </a:xfrm>
            </p:grpSpPr>
            <p:sp>
              <p:nvSpPr>
                <p:cNvPr id="3137" name=""/>
                <p:cNvSpPr/>
                <p:nvPr/>
              </p:nvSpPr>
              <p:spPr>
                <a:xfrm>
                  <a:off x="160200" y="576900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38" name=""/>
                <p:cNvSpPr/>
                <p:nvPr/>
              </p:nvSpPr>
              <p:spPr>
                <a:xfrm>
                  <a:off x="160200" y="576900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39" name=""/>
                <p:cNvSpPr/>
                <p:nvPr/>
              </p:nvSpPr>
              <p:spPr>
                <a:xfrm>
                  <a:off x="165240" y="577548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0" name=""/>
                <p:cNvSpPr/>
                <p:nvPr/>
              </p:nvSpPr>
              <p:spPr>
                <a:xfrm>
                  <a:off x="177840" y="578664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1" name=""/>
                <p:cNvSpPr/>
                <p:nvPr/>
              </p:nvSpPr>
              <p:spPr>
                <a:xfrm>
                  <a:off x="185040" y="579276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2" name=""/>
                <p:cNvSpPr/>
                <p:nvPr/>
              </p:nvSpPr>
              <p:spPr>
                <a:xfrm>
                  <a:off x="197640" y="580392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3" name=""/>
                <p:cNvSpPr/>
                <p:nvPr/>
              </p:nvSpPr>
              <p:spPr>
                <a:xfrm>
                  <a:off x="204480" y="581040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4" name=""/>
                <p:cNvSpPr/>
                <p:nvPr/>
              </p:nvSpPr>
              <p:spPr>
                <a:xfrm>
                  <a:off x="217080" y="582156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5" name=""/>
                <p:cNvSpPr/>
                <p:nvPr/>
              </p:nvSpPr>
              <p:spPr>
                <a:xfrm>
                  <a:off x="224280" y="582624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6" name=""/>
                <p:cNvSpPr/>
                <p:nvPr/>
              </p:nvSpPr>
              <p:spPr>
                <a:xfrm>
                  <a:off x="236880" y="583884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7" name=""/>
                <p:cNvSpPr/>
                <p:nvPr/>
              </p:nvSpPr>
              <p:spPr>
                <a:xfrm>
                  <a:off x="242280" y="584352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8" name=""/>
                <p:cNvSpPr/>
                <p:nvPr/>
              </p:nvSpPr>
              <p:spPr>
                <a:xfrm>
                  <a:off x="256320" y="585468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49" name=""/>
                <p:cNvSpPr/>
                <p:nvPr/>
              </p:nvSpPr>
              <p:spPr>
                <a:xfrm>
                  <a:off x="261360" y="586116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0" name=""/>
                <p:cNvSpPr/>
                <p:nvPr/>
              </p:nvSpPr>
              <p:spPr>
                <a:xfrm>
                  <a:off x="268920" y="587232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1" name=""/>
                <p:cNvSpPr/>
                <p:nvPr/>
              </p:nvSpPr>
              <p:spPr>
                <a:xfrm>
                  <a:off x="281160" y="587844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2" name=""/>
                <p:cNvSpPr/>
                <p:nvPr/>
              </p:nvSpPr>
              <p:spPr>
                <a:xfrm>
                  <a:off x="288360" y="588960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3" name=""/>
                <p:cNvSpPr/>
                <p:nvPr/>
              </p:nvSpPr>
              <p:spPr>
                <a:xfrm>
                  <a:off x="300600" y="589608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4" name=""/>
                <p:cNvSpPr/>
                <p:nvPr/>
              </p:nvSpPr>
              <p:spPr>
                <a:xfrm>
                  <a:off x="306360" y="590724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5" name=""/>
                <p:cNvSpPr/>
                <p:nvPr/>
              </p:nvSpPr>
              <p:spPr>
                <a:xfrm>
                  <a:off x="320400" y="591192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6" name=""/>
                <p:cNvSpPr/>
                <p:nvPr/>
              </p:nvSpPr>
              <p:spPr>
                <a:xfrm>
                  <a:off x="325800" y="592452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7" name=""/>
                <p:cNvSpPr/>
                <p:nvPr/>
              </p:nvSpPr>
              <p:spPr>
                <a:xfrm>
                  <a:off x="338400" y="592956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8" name=""/>
                <p:cNvSpPr/>
                <p:nvPr/>
              </p:nvSpPr>
              <p:spPr>
                <a:xfrm>
                  <a:off x="345600" y="594036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59" name=""/>
                <p:cNvSpPr/>
                <p:nvPr/>
              </p:nvSpPr>
              <p:spPr>
                <a:xfrm>
                  <a:off x="357840" y="594684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60" name=""/>
                <p:cNvSpPr/>
                <p:nvPr/>
              </p:nvSpPr>
              <p:spPr>
                <a:xfrm>
                  <a:off x="365040" y="595800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3161" name=""/>
                <p:cNvSpPr/>
                <p:nvPr/>
              </p:nvSpPr>
              <p:spPr>
                <a:xfrm>
                  <a:off x="370440" y="596448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3162" name=""/>
              <p:cNvSpPr/>
              <p:nvPr/>
            </p:nvSpPr>
            <p:spPr>
              <a:xfrm>
                <a:off x="160200" y="576900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163" name=""/>
            <p:cNvSpPr/>
            <p:nvPr/>
          </p:nvSpPr>
          <p:spPr>
            <a:xfrm>
              <a:off x="197640" y="585000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4" name=""/>
            <p:cNvSpPr/>
            <p:nvPr/>
          </p:nvSpPr>
          <p:spPr>
            <a:xfrm>
              <a:off x="261360" y="588348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65" name=""/>
          <p:cNvSpPr/>
          <p:nvPr/>
        </p:nvSpPr>
        <p:spPr>
          <a:xfrm>
            <a:off x="493200" y="5802480"/>
            <a:ext cx="204876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EBS Pooling Point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6" name=""/>
          <p:cNvGrpSpPr/>
          <p:nvPr/>
        </p:nvGrpSpPr>
        <p:grpSpPr>
          <a:xfrm>
            <a:off x="5833800" y="4594320"/>
            <a:ext cx="2057760" cy="761760"/>
            <a:chOff x="5833800" y="4594320"/>
            <a:chExt cx="2057760" cy="761760"/>
          </a:xfrm>
        </p:grpSpPr>
        <p:sp>
          <p:nvSpPr>
            <p:cNvPr id="3167" name=""/>
            <p:cNvSpPr/>
            <p:nvPr/>
          </p:nvSpPr>
          <p:spPr>
            <a:xfrm>
              <a:off x="7205760" y="4594320"/>
              <a:ext cx="685800" cy="5331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8" name=""/>
            <p:cNvSpPr/>
            <p:nvPr/>
          </p:nvSpPr>
          <p:spPr>
            <a:xfrm flipH="1">
              <a:off x="6824520" y="4594320"/>
              <a:ext cx="76320" cy="7617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9" name=""/>
            <p:cNvSpPr/>
            <p:nvPr/>
          </p:nvSpPr>
          <p:spPr>
            <a:xfrm flipH="1">
              <a:off x="5833800" y="4594320"/>
              <a:ext cx="685800" cy="60912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170" name=""/>
          <p:cNvGrpSpPr/>
          <p:nvPr/>
        </p:nvGrpSpPr>
        <p:grpSpPr>
          <a:xfrm>
            <a:off x="2404800" y="4594320"/>
            <a:ext cx="2057760" cy="761760"/>
            <a:chOff x="2404800" y="4594320"/>
            <a:chExt cx="2057760" cy="761760"/>
          </a:xfrm>
        </p:grpSpPr>
        <p:sp>
          <p:nvSpPr>
            <p:cNvPr id="3171" name=""/>
            <p:cNvSpPr/>
            <p:nvPr/>
          </p:nvSpPr>
          <p:spPr>
            <a:xfrm>
              <a:off x="3776760" y="4594320"/>
              <a:ext cx="685800" cy="5331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2" name=""/>
            <p:cNvSpPr/>
            <p:nvPr/>
          </p:nvSpPr>
          <p:spPr>
            <a:xfrm flipH="1">
              <a:off x="3395520" y="4594320"/>
              <a:ext cx="76320" cy="7617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3" name=""/>
            <p:cNvSpPr/>
            <p:nvPr/>
          </p:nvSpPr>
          <p:spPr>
            <a:xfrm flipH="1">
              <a:off x="2404800" y="4594320"/>
              <a:ext cx="685800" cy="60912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74" name=""/>
          <p:cNvSpPr/>
          <p:nvPr/>
        </p:nvSpPr>
        <p:spPr>
          <a:xfrm>
            <a:off x="522360" y="25560"/>
            <a:ext cx="9144000" cy="88092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Use EBS Pooling Point Connectivity to Create Market for Metropolitan Area Bandwidth</a:t>
            </a:r>
            <a:endParaRPr b="0" lang="en-US" sz="2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75" name=""/>
          <p:cNvSpPr/>
          <p:nvPr/>
        </p:nvSpPr>
        <p:spPr>
          <a:xfrm>
            <a:off x="3245040" y="1257480"/>
            <a:ext cx="1061280" cy="45972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City A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76" name=""/>
          <p:cNvSpPr/>
          <p:nvPr/>
        </p:nvSpPr>
        <p:spPr>
          <a:xfrm>
            <a:off x="2372400" y="5552640"/>
            <a:ext cx="5440680" cy="52092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Metro Connectivity to DSLAM at Central Office represents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Large opportunity for Bandwidth Intermediation in Local Loop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77" name=""/>
          <p:cNvGrpSpPr/>
          <p:nvPr/>
        </p:nvGrpSpPr>
        <p:grpSpPr>
          <a:xfrm>
            <a:off x="4766760" y="3146400"/>
            <a:ext cx="1296000" cy="990360"/>
            <a:chOff x="4766760" y="3146400"/>
            <a:chExt cx="1296000" cy="990360"/>
          </a:xfrm>
        </p:grpSpPr>
        <p:sp>
          <p:nvSpPr>
            <p:cNvPr id="3178" name=""/>
            <p:cNvSpPr/>
            <p:nvPr/>
          </p:nvSpPr>
          <p:spPr>
            <a:xfrm>
              <a:off x="5376960" y="3146400"/>
              <a:ext cx="685800" cy="9903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9" name=""/>
            <p:cNvSpPr/>
            <p:nvPr/>
          </p:nvSpPr>
          <p:spPr>
            <a:xfrm flipH="1" flipV="1">
              <a:off x="4766760" y="3222360"/>
              <a:ext cx="1295640" cy="9144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180" name=""/>
          <p:cNvGrpSpPr/>
          <p:nvPr/>
        </p:nvGrpSpPr>
        <p:grpSpPr>
          <a:xfrm>
            <a:off x="4080960" y="3146400"/>
            <a:ext cx="1296000" cy="990360"/>
            <a:chOff x="4080960" y="3146400"/>
            <a:chExt cx="1296000" cy="990360"/>
          </a:xfrm>
        </p:grpSpPr>
        <p:sp>
          <p:nvSpPr>
            <p:cNvPr id="3181" name=""/>
            <p:cNvSpPr/>
            <p:nvPr/>
          </p:nvSpPr>
          <p:spPr>
            <a:xfrm flipH="1">
              <a:off x="4080960" y="3146400"/>
              <a:ext cx="685800" cy="9903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2" name=""/>
            <p:cNvSpPr/>
            <p:nvPr/>
          </p:nvSpPr>
          <p:spPr>
            <a:xfrm flipV="1">
              <a:off x="4081320" y="3222360"/>
              <a:ext cx="1295640" cy="9144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183" name=""/>
          <p:cNvGrpSpPr/>
          <p:nvPr/>
        </p:nvGrpSpPr>
        <p:grpSpPr>
          <a:xfrm>
            <a:off x="3776760" y="2649600"/>
            <a:ext cx="1585800" cy="649080"/>
            <a:chOff x="3776760" y="2649600"/>
            <a:chExt cx="1585800" cy="649080"/>
          </a:xfrm>
        </p:grpSpPr>
        <p:sp>
          <p:nvSpPr>
            <p:cNvPr id="3184" name=""/>
            <p:cNvSpPr/>
            <p:nvPr/>
          </p:nvSpPr>
          <p:spPr>
            <a:xfrm>
              <a:off x="3776760" y="2649600"/>
              <a:ext cx="900000" cy="64908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5" name=""/>
            <p:cNvSpPr/>
            <p:nvPr/>
          </p:nvSpPr>
          <p:spPr>
            <a:xfrm>
              <a:off x="3776760" y="2649600"/>
              <a:ext cx="1585800" cy="3441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186" name=""/>
          <p:cNvGrpSpPr/>
          <p:nvPr/>
        </p:nvGrpSpPr>
        <p:grpSpPr>
          <a:xfrm>
            <a:off x="4767120" y="2649600"/>
            <a:ext cx="1586160" cy="649080"/>
            <a:chOff x="4767120" y="2649600"/>
            <a:chExt cx="1586160" cy="649080"/>
          </a:xfrm>
        </p:grpSpPr>
        <p:sp>
          <p:nvSpPr>
            <p:cNvPr id="3187" name=""/>
            <p:cNvSpPr/>
            <p:nvPr/>
          </p:nvSpPr>
          <p:spPr>
            <a:xfrm flipH="1">
              <a:off x="5452560" y="2649600"/>
              <a:ext cx="900360" cy="64908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8" name=""/>
            <p:cNvSpPr/>
            <p:nvPr/>
          </p:nvSpPr>
          <p:spPr>
            <a:xfrm flipH="1">
              <a:off x="4767120" y="2649600"/>
              <a:ext cx="1586160" cy="34416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189" name=""/>
          <p:cNvGrpSpPr/>
          <p:nvPr/>
        </p:nvGrpSpPr>
        <p:grpSpPr>
          <a:xfrm>
            <a:off x="4766760" y="1774800"/>
            <a:ext cx="610200" cy="1371600"/>
            <a:chOff x="4766760" y="1774800"/>
            <a:chExt cx="610200" cy="1371600"/>
          </a:xfrm>
        </p:grpSpPr>
        <p:sp>
          <p:nvSpPr>
            <p:cNvPr id="3190" name=""/>
            <p:cNvSpPr/>
            <p:nvPr/>
          </p:nvSpPr>
          <p:spPr>
            <a:xfrm>
              <a:off x="5072040" y="1774800"/>
              <a:ext cx="304920" cy="13716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91" name=""/>
            <p:cNvSpPr/>
            <p:nvPr/>
          </p:nvSpPr>
          <p:spPr>
            <a:xfrm flipH="1">
              <a:off x="4766760" y="1774800"/>
              <a:ext cx="304920" cy="13716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92" name=""/>
          <p:cNvSpPr/>
          <p:nvPr/>
        </p:nvSpPr>
        <p:spPr>
          <a:xfrm flipH="1" flipV="1">
            <a:off x="4919400" y="1088640"/>
            <a:ext cx="228600" cy="685800"/>
          </a:xfrm>
          <a:prstGeom prst="line">
            <a:avLst/>
          </a:prstGeom>
          <a:ln w="324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3" name=""/>
          <p:cNvSpPr/>
          <p:nvPr/>
        </p:nvSpPr>
        <p:spPr>
          <a:xfrm>
            <a:off x="6138720" y="4137120"/>
            <a:ext cx="533520" cy="380880"/>
          </a:xfrm>
          <a:prstGeom prst="line">
            <a:avLst/>
          </a:prstGeom>
          <a:ln w="324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4" name=""/>
          <p:cNvSpPr/>
          <p:nvPr/>
        </p:nvSpPr>
        <p:spPr>
          <a:xfrm flipV="1">
            <a:off x="3319560" y="4136760"/>
            <a:ext cx="761760" cy="533160"/>
          </a:xfrm>
          <a:prstGeom prst="line">
            <a:avLst/>
          </a:prstGeom>
          <a:ln w="324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5" name=""/>
          <p:cNvSpPr/>
          <p:nvPr/>
        </p:nvSpPr>
        <p:spPr>
          <a:xfrm>
            <a:off x="3548160" y="1622520"/>
            <a:ext cx="3085920" cy="3085920"/>
          </a:xfrm>
          <a:prstGeom prst="ellipse">
            <a:avLst/>
          </a:prstGeom>
          <a:noFill/>
          <a:ln w="38160">
            <a:solidFill>
              <a:srgbClr val="0099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96" name=""/>
          <p:cNvGrpSpPr/>
          <p:nvPr/>
        </p:nvGrpSpPr>
        <p:grpSpPr>
          <a:xfrm>
            <a:off x="4501080" y="2917800"/>
            <a:ext cx="1146960" cy="441360"/>
            <a:chOff x="4501080" y="2917800"/>
            <a:chExt cx="1146960" cy="441360"/>
          </a:xfrm>
        </p:grpSpPr>
        <p:grpSp>
          <p:nvGrpSpPr>
            <p:cNvPr id="3197" name=""/>
            <p:cNvGrpSpPr/>
            <p:nvPr/>
          </p:nvGrpSpPr>
          <p:grpSpPr>
            <a:xfrm>
              <a:off x="4501080" y="2917800"/>
              <a:ext cx="537480" cy="441360"/>
              <a:chOff x="4501080" y="2917800"/>
              <a:chExt cx="537480" cy="441360"/>
            </a:xfrm>
          </p:grpSpPr>
          <p:sp>
            <p:nvSpPr>
              <p:cNvPr id="3198" name=""/>
              <p:cNvSpPr/>
              <p:nvPr/>
            </p:nvSpPr>
            <p:spPr>
              <a:xfrm flipH="1">
                <a:off x="4551120" y="2917800"/>
                <a:ext cx="441000" cy="441360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00cc99"/>
                  </a:gs>
                </a:gsLst>
                <a:path path="rect">
                  <a:fillToRect l="50000" t="50000" r="50000" b="50000"/>
                </a:path>
              </a:gradFill>
              <a:ln w="1908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199" name=""/>
              <p:cNvSpPr/>
              <p:nvPr/>
            </p:nvSpPr>
            <p:spPr>
              <a:xfrm flipH="1">
                <a:off x="4500720" y="2984760"/>
                <a:ext cx="537480" cy="307440"/>
              </a:xfrm>
              <a:prstGeom prst="rect">
                <a:avLst/>
              </a:prstGeom>
              <a:noFill/>
              <a:ln w="936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lnSpc>
                    <a:spcPct val="100000"/>
                  </a:lnSpc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1400" strike="noStrike" u="none">
                    <a:solidFill>
                      <a:srgbClr val="e9ad17"/>
                    </a:solidFill>
                    <a:effectLst/>
                    <a:uFillTx/>
                    <a:latin typeface="Arial"/>
                  </a:rPr>
                  <a:t>PPS</a:t>
                </a:r>
                <a:endParaRPr b="0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3200" name=""/>
            <p:cNvGrpSpPr/>
            <p:nvPr/>
          </p:nvGrpSpPr>
          <p:grpSpPr>
            <a:xfrm>
              <a:off x="5110560" y="2917800"/>
              <a:ext cx="537480" cy="441360"/>
              <a:chOff x="5110560" y="2917800"/>
              <a:chExt cx="537480" cy="441360"/>
            </a:xfrm>
          </p:grpSpPr>
          <p:sp>
            <p:nvSpPr>
              <p:cNvPr id="3201" name=""/>
              <p:cNvSpPr/>
              <p:nvPr/>
            </p:nvSpPr>
            <p:spPr>
              <a:xfrm flipH="1">
                <a:off x="5160600" y="2917800"/>
                <a:ext cx="441000" cy="441360"/>
              </a:xfrm>
              <a:prstGeom prst="ellipse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00cc99"/>
                  </a:gs>
                </a:gsLst>
                <a:path path="rect">
                  <a:fillToRect l="50000" t="50000" r="50000" b="50000"/>
                </a:path>
              </a:gradFill>
              <a:ln w="1908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02" name=""/>
              <p:cNvSpPr/>
              <p:nvPr/>
            </p:nvSpPr>
            <p:spPr>
              <a:xfrm flipH="1">
                <a:off x="5110200" y="2984760"/>
                <a:ext cx="537480" cy="307440"/>
              </a:xfrm>
              <a:prstGeom prst="rect">
                <a:avLst/>
              </a:prstGeom>
              <a:noFill/>
              <a:ln w="936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lnSpc>
                    <a:spcPct val="100000"/>
                  </a:lnSpc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1400" strike="noStrike" u="none">
                    <a:solidFill>
                      <a:srgbClr val="e9ad17"/>
                    </a:solidFill>
                    <a:effectLst/>
                    <a:uFillTx/>
                    <a:latin typeface="Arial"/>
                  </a:rPr>
                  <a:t>PPS</a:t>
                </a:r>
                <a:endParaRPr b="0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3203" name=""/>
          <p:cNvGrpSpPr/>
          <p:nvPr/>
        </p:nvGrpSpPr>
        <p:grpSpPr>
          <a:xfrm>
            <a:off x="4919760" y="1622520"/>
            <a:ext cx="304560" cy="304560"/>
            <a:chOff x="4919760" y="1622520"/>
            <a:chExt cx="304560" cy="304560"/>
          </a:xfrm>
        </p:grpSpPr>
        <p:sp>
          <p:nvSpPr>
            <p:cNvPr id="3204" name=""/>
            <p:cNvSpPr/>
            <p:nvPr/>
          </p:nvSpPr>
          <p:spPr>
            <a:xfrm flipH="1">
              <a:off x="4919760" y="1622520"/>
              <a:ext cx="304560" cy="304560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1908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05" name=""/>
            <p:cNvSpPr/>
            <p:nvPr/>
          </p:nvSpPr>
          <p:spPr>
            <a:xfrm flipH="1">
              <a:off x="4967640" y="1683360"/>
              <a:ext cx="212400" cy="18324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AS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206" name=""/>
          <p:cNvGrpSpPr/>
          <p:nvPr/>
        </p:nvGrpSpPr>
        <p:grpSpPr>
          <a:xfrm>
            <a:off x="3929040" y="3984480"/>
            <a:ext cx="304560" cy="304920"/>
            <a:chOff x="3929040" y="3984480"/>
            <a:chExt cx="304560" cy="304920"/>
          </a:xfrm>
        </p:grpSpPr>
        <p:sp>
          <p:nvSpPr>
            <p:cNvPr id="3207" name=""/>
            <p:cNvSpPr/>
            <p:nvPr/>
          </p:nvSpPr>
          <p:spPr>
            <a:xfrm flipH="1">
              <a:off x="3929040" y="3984480"/>
              <a:ext cx="304560" cy="304920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1908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08" name=""/>
            <p:cNvSpPr/>
            <p:nvPr/>
          </p:nvSpPr>
          <p:spPr>
            <a:xfrm flipH="1">
              <a:off x="3976920" y="4046040"/>
              <a:ext cx="212400" cy="18324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AS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209" name=""/>
          <p:cNvGrpSpPr/>
          <p:nvPr/>
        </p:nvGrpSpPr>
        <p:grpSpPr>
          <a:xfrm>
            <a:off x="5923080" y="3997440"/>
            <a:ext cx="304560" cy="304560"/>
            <a:chOff x="5923080" y="3997440"/>
            <a:chExt cx="304560" cy="304560"/>
          </a:xfrm>
        </p:grpSpPr>
        <p:sp>
          <p:nvSpPr>
            <p:cNvPr id="3210" name=""/>
            <p:cNvSpPr/>
            <p:nvPr/>
          </p:nvSpPr>
          <p:spPr>
            <a:xfrm flipH="1">
              <a:off x="5923080" y="3997440"/>
              <a:ext cx="304560" cy="304560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1908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11" name=""/>
            <p:cNvSpPr/>
            <p:nvPr/>
          </p:nvSpPr>
          <p:spPr>
            <a:xfrm flipH="1">
              <a:off x="5970960" y="4058280"/>
              <a:ext cx="212400" cy="18324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AS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212" name=""/>
          <p:cNvGrpSpPr/>
          <p:nvPr/>
        </p:nvGrpSpPr>
        <p:grpSpPr>
          <a:xfrm>
            <a:off x="6367320" y="2003400"/>
            <a:ext cx="1419120" cy="609480"/>
            <a:chOff x="6367320" y="2003400"/>
            <a:chExt cx="1419120" cy="609480"/>
          </a:xfrm>
        </p:grpSpPr>
        <p:sp>
          <p:nvSpPr>
            <p:cNvPr id="3213" name=""/>
            <p:cNvSpPr/>
            <p:nvPr/>
          </p:nvSpPr>
          <p:spPr>
            <a:xfrm flipV="1">
              <a:off x="6367320" y="2155680"/>
              <a:ext cx="838080" cy="4572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214" name=""/>
            <p:cNvGrpSpPr/>
            <p:nvPr/>
          </p:nvGrpSpPr>
          <p:grpSpPr>
            <a:xfrm>
              <a:off x="6443280" y="2003400"/>
              <a:ext cx="1343160" cy="392040"/>
              <a:chOff x="6443280" y="2003400"/>
              <a:chExt cx="1343160" cy="392040"/>
            </a:xfrm>
          </p:grpSpPr>
          <p:sp>
            <p:nvSpPr>
              <p:cNvPr id="3215" name=""/>
              <p:cNvSpPr/>
              <p:nvPr/>
            </p:nvSpPr>
            <p:spPr>
              <a:xfrm>
                <a:off x="6443280" y="2003400"/>
                <a:ext cx="1343160" cy="392040"/>
              </a:xfrm>
              <a:custGeom>
                <a:avLst/>
                <a:gdLst/>
                <a:ahLst/>
                <a:rect l="l" t="t" r="r" b="b"/>
                <a:pathLst>
                  <a:path w="575" h="431">
                    <a:moveTo>
                      <a:pt x="84" y="320"/>
                    </a:moveTo>
                    <a:lnTo>
                      <a:pt x="94" y="343"/>
                    </a:lnTo>
                    <a:lnTo>
                      <a:pt x="104" y="363"/>
                    </a:lnTo>
                    <a:lnTo>
                      <a:pt x="117" y="381"/>
                    </a:lnTo>
                    <a:lnTo>
                      <a:pt x="130" y="398"/>
                    </a:lnTo>
                    <a:lnTo>
                      <a:pt x="144" y="410"/>
                    </a:lnTo>
                    <a:lnTo>
                      <a:pt x="160" y="421"/>
                    </a:lnTo>
                    <a:lnTo>
                      <a:pt x="176" y="427"/>
                    </a:lnTo>
                    <a:lnTo>
                      <a:pt x="193" y="430"/>
                    </a:lnTo>
                    <a:lnTo>
                      <a:pt x="210" y="431"/>
                    </a:lnTo>
                    <a:lnTo>
                      <a:pt x="227" y="427"/>
                    </a:lnTo>
                    <a:lnTo>
                      <a:pt x="243" y="422"/>
                    </a:lnTo>
                    <a:lnTo>
                      <a:pt x="259" y="412"/>
                    </a:lnTo>
                    <a:lnTo>
                      <a:pt x="274" y="400"/>
                    </a:lnTo>
                    <a:lnTo>
                      <a:pt x="287" y="384"/>
                    </a:lnTo>
                    <a:lnTo>
                      <a:pt x="301" y="400"/>
                    </a:lnTo>
                    <a:lnTo>
                      <a:pt x="316" y="412"/>
                    </a:lnTo>
                    <a:lnTo>
                      <a:pt x="331" y="422"/>
                    </a:lnTo>
                    <a:lnTo>
                      <a:pt x="348" y="427"/>
                    </a:lnTo>
                    <a:lnTo>
                      <a:pt x="365" y="431"/>
                    </a:lnTo>
                    <a:lnTo>
                      <a:pt x="381" y="430"/>
                    </a:lnTo>
                    <a:lnTo>
                      <a:pt x="399" y="427"/>
                    </a:lnTo>
                    <a:lnTo>
                      <a:pt x="415" y="421"/>
                    </a:lnTo>
                    <a:lnTo>
                      <a:pt x="430" y="410"/>
                    </a:lnTo>
                    <a:lnTo>
                      <a:pt x="445" y="398"/>
                    </a:lnTo>
                    <a:lnTo>
                      <a:pt x="458" y="381"/>
                    </a:lnTo>
                    <a:lnTo>
                      <a:pt x="471" y="363"/>
                    </a:lnTo>
                    <a:lnTo>
                      <a:pt x="481" y="343"/>
                    </a:lnTo>
                    <a:lnTo>
                      <a:pt x="491" y="320"/>
                    </a:lnTo>
                    <a:lnTo>
                      <a:pt x="502" y="323"/>
                    </a:lnTo>
                    <a:lnTo>
                      <a:pt x="515" y="323"/>
                    </a:lnTo>
                    <a:lnTo>
                      <a:pt x="527" y="319"/>
                    </a:lnTo>
                    <a:lnTo>
                      <a:pt x="539" y="311"/>
                    </a:lnTo>
                    <a:lnTo>
                      <a:pt x="549" y="301"/>
                    </a:lnTo>
                    <a:lnTo>
                      <a:pt x="558" y="287"/>
                    </a:lnTo>
                    <a:lnTo>
                      <a:pt x="565" y="272"/>
                    </a:lnTo>
                    <a:lnTo>
                      <a:pt x="570" y="254"/>
                    </a:lnTo>
                    <a:lnTo>
                      <a:pt x="574" y="235"/>
                    </a:lnTo>
                    <a:lnTo>
                      <a:pt x="575" y="215"/>
                    </a:lnTo>
                    <a:lnTo>
                      <a:pt x="574" y="196"/>
                    </a:lnTo>
                    <a:lnTo>
                      <a:pt x="570" y="177"/>
                    </a:lnTo>
                    <a:lnTo>
                      <a:pt x="565" y="159"/>
                    </a:lnTo>
                    <a:lnTo>
                      <a:pt x="558" y="143"/>
                    </a:lnTo>
                    <a:lnTo>
                      <a:pt x="549" y="130"/>
                    </a:lnTo>
                    <a:lnTo>
                      <a:pt x="539" y="119"/>
                    </a:lnTo>
                    <a:lnTo>
                      <a:pt x="527" y="112"/>
                    </a:lnTo>
                    <a:lnTo>
                      <a:pt x="515" y="108"/>
                    </a:lnTo>
                    <a:lnTo>
                      <a:pt x="502" y="108"/>
                    </a:lnTo>
                    <a:lnTo>
                      <a:pt x="491" y="111"/>
                    </a:lnTo>
                    <a:lnTo>
                      <a:pt x="481" y="88"/>
                    </a:lnTo>
                    <a:lnTo>
                      <a:pt x="471" y="68"/>
                    </a:lnTo>
                    <a:lnTo>
                      <a:pt x="458" y="49"/>
                    </a:lnTo>
                    <a:lnTo>
                      <a:pt x="445" y="33"/>
                    </a:lnTo>
                    <a:lnTo>
                      <a:pt x="430" y="21"/>
                    </a:lnTo>
                    <a:lnTo>
                      <a:pt x="415" y="10"/>
                    </a:lnTo>
                    <a:lnTo>
                      <a:pt x="399" y="3"/>
                    </a:lnTo>
                    <a:lnTo>
                      <a:pt x="381" y="1"/>
                    </a:lnTo>
                    <a:lnTo>
                      <a:pt x="365" y="0"/>
                    </a:lnTo>
                    <a:lnTo>
                      <a:pt x="348" y="3"/>
                    </a:lnTo>
                    <a:lnTo>
                      <a:pt x="331" y="9"/>
                    </a:lnTo>
                    <a:lnTo>
                      <a:pt x="316" y="19"/>
                    </a:lnTo>
                    <a:lnTo>
                      <a:pt x="301" y="31"/>
                    </a:lnTo>
                    <a:lnTo>
                      <a:pt x="287" y="47"/>
                    </a:lnTo>
                    <a:lnTo>
                      <a:pt x="274" y="31"/>
                    </a:lnTo>
                    <a:lnTo>
                      <a:pt x="259" y="19"/>
                    </a:lnTo>
                    <a:lnTo>
                      <a:pt x="243" y="9"/>
                    </a:lnTo>
                    <a:lnTo>
                      <a:pt x="227" y="3"/>
                    </a:lnTo>
                    <a:lnTo>
                      <a:pt x="210" y="0"/>
                    </a:lnTo>
                    <a:lnTo>
                      <a:pt x="193" y="1"/>
                    </a:lnTo>
                    <a:lnTo>
                      <a:pt x="176" y="3"/>
                    </a:lnTo>
                    <a:lnTo>
                      <a:pt x="160" y="10"/>
                    </a:lnTo>
                    <a:lnTo>
                      <a:pt x="144" y="21"/>
                    </a:lnTo>
                    <a:lnTo>
                      <a:pt x="130" y="33"/>
                    </a:lnTo>
                    <a:lnTo>
                      <a:pt x="117" y="49"/>
                    </a:lnTo>
                    <a:lnTo>
                      <a:pt x="104" y="68"/>
                    </a:lnTo>
                    <a:lnTo>
                      <a:pt x="94" y="88"/>
                    </a:lnTo>
                    <a:lnTo>
                      <a:pt x="84" y="111"/>
                    </a:lnTo>
                    <a:lnTo>
                      <a:pt x="72" y="108"/>
                    </a:lnTo>
                    <a:lnTo>
                      <a:pt x="60" y="108"/>
                    </a:lnTo>
                    <a:lnTo>
                      <a:pt x="48" y="112"/>
                    </a:lnTo>
                    <a:lnTo>
                      <a:pt x="36" y="119"/>
                    </a:lnTo>
                    <a:lnTo>
                      <a:pt x="25" y="130"/>
                    </a:lnTo>
                    <a:lnTo>
                      <a:pt x="17" y="143"/>
                    </a:lnTo>
                    <a:lnTo>
                      <a:pt x="9" y="159"/>
                    </a:lnTo>
                    <a:lnTo>
                      <a:pt x="4" y="177"/>
                    </a:lnTo>
                    <a:lnTo>
                      <a:pt x="1" y="196"/>
                    </a:lnTo>
                    <a:lnTo>
                      <a:pt x="0" y="215"/>
                    </a:lnTo>
                    <a:lnTo>
                      <a:pt x="1" y="235"/>
                    </a:lnTo>
                    <a:lnTo>
                      <a:pt x="4" y="254"/>
                    </a:lnTo>
                    <a:lnTo>
                      <a:pt x="9" y="272"/>
                    </a:lnTo>
                    <a:lnTo>
                      <a:pt x="17" y="287"/>
                    </a:lnTo>
                    <a:lnTo>
                      <a:pt x="25" y="301"/>
                    </a:lnTo>
                    <a:lnTo>
                      <a:pt x="36" y="311"/>
                    </a:lnTo>
                    <a:lnTo>
                      <a:pt x="48" y="319"/>
                    </a:lnTo>
                    <a:lnTo>
                      <a:pt x="60" y="323"/>
                    </a:lnTo>
                    <a:lnTo>
                      <a:pt x="72" y="323"/>
                    </a:lnTo>
                    <a:lnTo>
                      <a:pt x="84" y="3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ff"/>
                  </a:gs>
                  <a:gs pos="100000">
                    <a:srgbClr val="fff301"/>
                  </a:gs>
                </a:gsLst>
                <a:path path="rect">
                  <a:fillToRect l="50000" t="50000" r="50000" b="50000"/>
                </a:path>
              </a:gradFill>
              <a:ln w="3240">
                <a:solidFill>
                  <a:srgbClr val="009900"/>
                </a:solidFill>
                <a:round/>
              </a:ln>
              <a:effectLst>
                <a:outerShdw dist="36147" dir="2700000" blurRad="0" rotWithShape="0">
                  <a:srgbClr val="808080"/>
                </a:outerShdw>
              </a:effectLst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16" name=""/>
              <p:cNvSpPr/>
              <p:nvPr/>
            </p:nvSpPr>
            <p:spPr>
              <a:xfrm>
                <a:off x="6494040" y="2044800"/>
                <a:ext cx="1251000" cy="307440"/>
              </a:xfrm>
              <a:prstGeom prst="rect">
                <a:avLst/>
              </a:prstGeom>
              <a:noFill/>
              <a:ln w="936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lnSpc>
                    <a:spcPct val="100000"/>
                  </a:lnSpc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i="1" lang="en-US" sz="1400" strike="noStrike" u="none">
                    <a:solidFill>
                      <a:srgbClr val="e9ad17"/>
                    </a:solidFill>
                    <a:effectLst/>
                    <a:uFillTx/>
                    <a:latin typeface="Arial"/>
                  </a:rPr>
                  <a:t>Carrier Fiber</a:t>
                </a:r>
                <a:endParaRPr b="0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3217" name=""/>
          <p:cNvGrpSpPr/>
          <p:nvPr/>
        </p:nvGrpSpPr>
        <p:grpSpPr>
          <a:xfrm>
            <a:off x="2481120" y="1927080"/>
            <a:ext cx="1343160" cy="685800"/>
            <a:chOff x="2481120" y="1927080"/>
            <a:chExt cx="1343160" cy="685800"/>
          </a:xfrm>
        </p:grpSpPr>
        <p:sp>
          <p:nvSpPr>
            <p:cNvPr id="3218" name=""/>
            <p:cNvSpPr/>
            <p:nvPr/>
          </p:nvSpPr>
          <p:spPr>
            <a:xfrm>
              <a:off x="3319200" y="2155680"/>
              <a:ext cx="457200" cy="457200"/>
            </a:xfrm>
            <a:prstGeom prst="line">
              <a:avLst/>
            </a:prstGeom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219" name=""/>
            <p:cNvGrpSpPr/>
            <p:nvPr/>
          </p:nvGrpSpPr>
          <p:grpSpPr>
            <a:xfrm>
              <a:off x="2481120" y="1927080"/>
              <a:ext cx="1343160" cy="392040"/>
              <a:chOff x="2481120" y="1927080"/>
              <a:chExt cx="1343160" cy="392040"/>
            </a:xfrm>
          </p:grpSpPr>
          <p:sp>
            <p:nvSpPr>
              <p:cNvPr id="3220" name=""/>
              <p:cNvSpPr/>
              <p:nvPr/>
            </p:nvSpPr>
            <p:spPr>
              <a:xfrm>
                <a:off x="2481120" y="1927080"/>
                <a:ext cx="1343160" cy="392040"/>
              </a:xfrm>
              <a:custGeom>
                <a:avLst/>
                <a:gdLst/>
                <a:ahLst/>
                <a:rect l="l" t="t" r="r" b="b"/>
                <a:pathLst>
                  <a:path w="575" h="431">
                    <a:moveTo>
                      <a:pt x="84" y="320"/>
                    </a:moveTo>
                    <a:lnTo>
                      <a:pt x="94" y="343"/>
                    </a:lnTo>
                    <a:lnTo>
                      <a:pt x="104" y="363"/>
                    </a:lnTo>
                    <a:lnTo>
                      <a:pt x="117" y="381"/>
                    </a:lnTo>
                    <a:lnTo>
                      <a:pt x="130" y="398"/>
                    </a:lnTo>
                    <a:lnTo>
                      <a:pt x="144" y="410"/>
                    </a:lnTo>
                    <a:lnTo>
                      <a:pt x="160" y="421"/>
                    </a:lnTo>
                    <a:lnTo>
                      <a:pt x="176" y="427"/>
                    </a:lnTo>
                    <a:lnTo>
                      <a:pt x="193" y="430"/>
                    </a:lnTo>
                    <a:lnTo>
                      <a:pt x="210" y="431"/>
                    </a:lnTo>
                    <a:lnTo>
                      <a:pt x="227" y="427"/>
                    </a:lnTo>
                    <a:lnTo>
                      <a:pt x="243" y="422"/>
                    </a:lnTo>
                    <a:lnTo>
                      <a:pt x="259" y="412"/>
                    </a:lnTo>
                    <a:lnTo>
                      <a:pt x="274" y="400"/>
                    </a:lnTo>
                    <a:lnTo>
                      <a:pt x="287" y="384"/>
                    </a:lnTo>
                    <a:lnTo>
                      <a:pt x="301" y="400"/>
                    </a:lnTo>
                    <a:lnTo>
                      <a:pt x="316" y="412"/>
                    </a:lnTo>
                    <a:lnTo>
                      <a:pt x="331" y="422"/>
                    </a:lnTo>
                    <a:lnTo>
                      <a:pt x="348" y="427"/>
                    </a:lnTo>
                    <a:lnTo>
                      <a:pt x="365" y="431"/>
                    </a:lnTo>
                    <a:lnTo>
                      <a:pt x="381" y="430"/>
                    </a:lnTo>
                    <a:lnTo>
                      <a:pt x="399" y="427"/>
                    </a:lnTo>
                    <a:lnTo>
                      <a:pt x="415" y="421"/>
                    </a:lnTo>
                    <a:lnTo>
                      <a:pt x="430" y="410"/>
                    </a:lnTo>
                    <a:lnTo>
                      <a:pt x="445" y="398"/>
                    </a:lnTo>
                    <a:lnTo>
                      <a:pt x="458" y="381"/>
                    </a:lnTo>
                    <a:lnTo>
                      <a:pt x="471" y="363"/>
                    </a:lnTo>
                    <a:lnTo>
                      <a:pt x="481" y="343"/>
                    </a:lnTo>
                    <a:lnTo>
                      <a:pt x="491" y="320"/>
                    </a:lnTo>
                    <a:lnTo>
                      <a:pt x="502" y="323"/>
                    </a:lnTo>
                    <a:lnTo>
                      <a:pt x="515" y="323"/>
                    </a:lnTo>
                    <a:lnTo>
                      <a:pt x="527" y="319"/>
                    </a:lnTo>
                    <a:lnTo>
                      <a:pt x="539" y="311"/>
                    </a:lnTo>
                    <a:lnTo>
                      <a:pt x="549" y="301"/>
                    </a:lnTo>
                    <a:lnTo>
                      <a:pt x="558" y="287"/>
                    </a:lnTo>
                    <a:lnTo>
                      <a:pt x="565" y="272"/>
                    </a:lnTo>
                    <a:lnTo>
                      <a:pt x="570" y="254"/>
                    </a:lnTo>
                    <a:lnTo>
                      <a:pt x="574" y="235"/>
                    </a:lnTo>
                    <a:lnTo>
                      <a:pt x="575" y="215"/>
                    </a:lnTo>
                    <a:lnTo>
                      <a:pt x="574" y="196"/>
                    </a:lnTo>
                    <a:lnTo>
                      <a:pt x="570" y="177"/>
                    </a:lnTo>
                    <a:lnTo>
                      <a:pt x="565" y="159"/>
                    </a:lnTo>
                    <a:lnTo>
                      <a:pt x="558" y="143"/>
                    </a:lnTo>
                    <a:lnTo>
                      <a:pt x="549" y="130"/>
                    </a:lnTo>
                    <a:lnTo>
                      <a:pt x="539" y="119"/>
                    </a:lnTo>
                    <a:lnTo>
                      <a:pt x="527" y="112"/>
                    </a:lnTo>
                    <a:lnTo>
                      <a:pt x="515" y="108"/>
                    </a:lnTo>
                    <a:lnTo>
                      <a:pt x="502" y="108"/>
                    </a:lnTo>
                    <a:lnTo>
                      <a:pt x="491" y="111"/>
                    </a:lnTo>
                    <a:lnTo>
                      <a:pt x="481" y="88"/>
                    </a:lnTo>
                    <a:lnTo>
                      <a:pt x="471" y="68"/>
                    </a:lnTo>
                    <a:lnTo>
                      <a:pt x="458" y="49"/>
                    </a:lnTo>
                    <a:lnTo>
                      <a:pt x="445" y="33"/>
                    </a:lnTo>
                    <a:lnTo>
                      <a:pt x="430" y="21"/>
                    </a:lnTo>
                    <a:lnTo>
                      <a:pt x="415" y="10"/>
                    </a:lnTo>
                    <a:lnTo>
                      <a:pt x="399" y="3"/>
                    </a:lnTo>
                    <a:lnTo>
                      <a:pt x="381" y="1"/>
                    </a:lnTo>
                    <a:lnTo>
                      <a:pt x="365" y="0"/>
                    </a:lnTo>
                    <a:lnTo>
                      <a:pt x="348" y="3"/>
                    </a:lnTo>
                    <a:lnTo>
                      <a:pt x="331" y="9"/>
                    </a:lnTo>
                    <a:lnTo>
                      <a:pt x="316" y="19"/>
                    </a:lnTo>
                    <a:lnTo>
                      <a:pt x="301" y="31"/>
                    </a:lnTo>
                    <a:lnTo>
                      <a:pt x="287" y="47"/>
                    </a:lnTo>
                    <a:lnTo>
                      <a:pt x="274" y="31"/>
                    </a:lnTo>
                    <a:lnTo>
                      <a:pt x="259" y="19"/>
                    </a:lnTo>
                    <a:lnTo>
                      <a:pt x="243" y="9"/>
                    </a:lnTo>
                    <a:lnTo>
                      <a:pt x="227" y="3"/>
                    </a:lnTo>
                    <a:lnTo>
                      <a:pt x="210" y="0"/>
                    </a:lnTo>
                    <a:lnTo>
                      <a:pt x="193" y="1"/>
                    </a:lnTo>
                    <a:lnTo>
                      <a:pt x="176" y="3"/>
                    </a:lnTo>
                    <a:lnTo>
                      <a:pt x="160" y="10"/>
                    </a:lnTo>
                    <a:lnTo>
                      <a:pt x="144" y="21"/>
                    </a:lnTo>
                    <a:lnTo>
                      <a:pt x="130" y="33"/>
                    </a:lnTo>
                    <a:lnTo>
                      <a:pt x="117" y="49"/>
                    </a:lnTo>
                    <a:lnTo>
                      <a:pt x="104" y="68"/>
                    </a:lnTo>
                    <a:lnTo>
                      <a:pt x="94" y="88"/>
                    </a:lnTo>
                    <a:lnTo>
                      <a:pt x="84" y="111"/>
                    </a:lnTo>
                    <a:lnTo>
                      <a:pt x="72" y="108"/>
                    </a:lnTo>
                    <a:lnTo>
                      <a:pt x="60" y="108"/>
                    </a:lnTo>
                    <a:lnTo>
                      <a:pt x="48" y="112"/>
                    </a:lnTo>
                    <a:lnTo>
                      <a:pt x="36" y="119"/>
                    </a:lnTo>
                    <a:lnTo>
                      <a:pt x="25" y="130"/>
                    </a:lnTo>
                    <a:lnTo>
                      <a:pt x="17" y="143"/>
                    </a:lnTo>
                    <a:lnTo>
                      <a:pt x="9" y="159"/>
                    </a:lnTo>
                    <a:lnTo>
                      <a:pt x="4" y="177"/>
                    </a:lnTo>
                    <a:lnTo>
                      <a:pt x="1" y="196"/>
                    </a:lnTo>
                    <a:lnTo>
                      <a:pt x="0" y="215"/>
                    </a:lnTo>
                    <a:lnTo>
                      <a:pt x="1" y="235"/>
                    </a:lnTo>
                    <a:lnTo>
                      <a:pt x="4" y="254"/>
                    </a:lnTo>
                    <a:lnTo>
                      <a:pt x="9" y="272"/>
                    </a:lnTo>
                    <a:lnTo>
                      <a:pt x="17" y="287"/>
                    </a:lnTo>
                    <a:lnTo>
                      <a:pt x="25" y="301"/>
                    </a:lnTo>
                    <a:lnTo>
                      <a:pt x="36" y="311"/>
                    </a:lnTo>
                    <a:lnTo>
                      <a:pt x="48" y="319"/>
                    </a:lnTo>
                    <a:lnTo>
                      <a:pt x="60" y="323"/>
                    </a:lnTo>
                    <a:lnTo>
                      <a:pt x="72" y="323"/>
                    </a:lnTo>
                    <a:lnTo>
                      <a:pt x="84" y="3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ff"/>
                  </a:gs>
                  <a:gs pos="100000">
                    <a:srgbClr val="fff301"/>
                  </a:gs>
                </a:gsLst>
                <a:path path="rect">
                  <a:fillToRect l="50000" t="50000" r="50000" b="50000"/>
                </a:path>
              </a:gradFill>
              <a:ln w="3240">
                <a:solidFill>
                  <a:srgbClr val="009900"/>
                </a:solidFill>
                <a:round/>
              </a:ln>
              <a:effectLst>
                <a:outerShdw dist="36147" dir="2700000" blurRad="0" rotWithShape="0">
                  <a:srgbClr val="808080"/>
                </a:outerShdw>
              </a:effectLst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21" name=""/>
              <p:cNvSpPr/>
              <p:nvPr/>
            </p:nvSpPr>
            <p:spPr>
              <a:xfrm>
                <a:off x="2676240" y="1968480"/>
                <a:ext cx="963360" cy="307440"/>
              </a:xfrm>
              <a:prstGeom prst="rect">
                <a:avLst/>
              </a:prstGeom>
              <a:noFill/>
              <a:ln w="9360">
                <a:solidFill>
                  <a:srgbClr val="00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lnSpc>
                    <a:spcPct val="100000"/>
                  </a:lnSpc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i="1" lang="en-US" sz="1400" strike="noStrike" u="none">
                    <a:solidFill>
                      <a:srgbClr val="e9ad17"/>
                    </a:solidFill>
                    <a:effectLst/>
                    <a:uFillTx/>
                    <a:latin typeface="Arial"/>
                  </a:rPr>
                  <a:t>IXC Fiber</a:t>
                </a:r>
                <a:endParaRPr b="0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3222" name=""/>
          <p:cNvSpPr/>
          <p:nvPr/>
        </p:nvSpPr>
        <p:spPr>
          <a:xfrm>
            <a:off x="6062760" y="4289400"/>
            <a:ext cx="1342800" cy="39204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99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3" name=""/>
          <p:cNvSpPr/>
          <p:nvPr/>
        </p:nvSpPr>
        <p:spPr>
          <a:xfrm>
            <a:off x="6321600" y="4330800"/>
            <a:ext cx="824760" cy="30744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Bell CO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4" name=""/>
          <p:cNvSpPr/>
          <p:nvPr/>
        </p:nvSpPr>
        <p:spPr>
          <a:xfrm>
            <a:off x="2814480" y="4354560"/>
            <a:ext cx="1343160" cy="39204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99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5" name=""/>
          <p:cNvSpPr/>
          <p:nvPr/>
        </p:nvSpPr>
        <p:spPr>
          <a:xfrm>
            <a:off x="3075120" y="4395960"/>
            <a:ext cx="824760" cy="30744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Bell CO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26" name=""/>
          <p:cNvGrpSpPr/>
          <p:nvPr/>
        </p:nvGrpSpPr>
        <p:grpSpPr>
          <a:xfrm>
            <a:off x="4309920" y="1012680"/>
            <a:ext cx="1342800" cy="392040"/>
            <a:chOff x="4309920" y="1012680"/>
            <a:chExt cx="1342800" cy="392040"/>
          </a:xfrm>
        </p:grpSpPr>
        <p:sp>
          <p:nvSpPr>
            <p:cNvPr id="3227" name=""/>
            <p:cNvSpPr/>
            <p:nvPr/>
          </p:nvSpPr>
          <p:spPr>
            <a:xfrm>
              <a:off x="4309920" y="1012680"/>
              <a:ext cx="1342800" cy="39204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3240">
              <a:solidFill>
                <a:srgbClr val="0099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28" name=""/>
            <p:cNvSpPr/>
            <p:nvPr/>
          </p:nvSpPr>
          <p:spPr>
            <a:xfrm>
              <a:off x="4644720" y="1024560"/>
              <a:ext cx="676080" cy="36828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8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EON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229" name=""/>
          <p:cNvGrpSpPr/>
          <p:nvPr/>
        </p:nvGrpSpPr>
        <p:grpSpPr>
          <a:xfrm>
            <a:off x="6202440" y="2498760"/>
            <a:ext cx="304560" cy="304920"/>
            <a:chOff x="6202440" y="2498760"/>
            <a:chExt cx="304560" cy="304920"/>
          </a:xfrm>
        </p:grpSpPr>
        <p:sp>
          <p:nvSpPr>
            <p:cNvPr id="3230" name=""/>
            <p:cNvSpPr/>
            <p:nvPr/>
          </p:nvSpPr>
          <p:spPr>
            <a:xfrm flipH="1">
              <a:off x="6202440" y="2498760"/>
              <a:ext cx="304560" cy="304920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1908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31" name=""/>
            <p:cNvSpPr/>
            <p:nvPr/>
          </p:nvSpPr>
          <p:spPr>
            <a:xfrm flipH="1">
              <a:off x="6250320" y="2560320"/>
              <a:ext cx="212400" cy="18324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AS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232" name=""/>
          <p:cNvGrpSpPr/>
          <p:nvPr/>
        </p:nvGrpSpPr>
        <p:grpSpPr>
          <a:xfrm>
            <a:off x="3662280" y="2498760"/>
            <a:ext cx="304560" cy="304920"/>
            <a:chOff x="3662280" y="2498760"/>
            <a:chExt cx="304560" cy="304920"/>
          </a:xfrm>
        </p:grpSpPr>
        <p:sp>
          <p:nvSpPr>
            <p:cNvPr id="3233" name=""/>
            <p:cNvSpPr/>
            <p:nvPr/>
          </p:nvSpPr>
          <p:spPr>
            <a:xfrm flipH="1">
              <a:off x="3662280" y="2498760"/>
              <a:ext cx="304560" cy="304920"/>
            </a:xfrm>
            <a:prstGeom prst="ellipse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00cc99"/>
                </a:gs>
              </a:gsLst>
              <a:path path="rect">
                <a:fillToRect l="50000" t="50000" r="50000" b="50000"/>
              </a:path>
            </a:gradFill>
            <a:ln w="1908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34" name=""/>
            <p:cNvSpPr/>
            <p:nvPr/>
          </p:nvSpPr>
          <p:spPr>
            <a:xfrm flipH="1">
              <a:off x="3710160" y="2560320"/>
              <a:ext cx="212400" cy="183240"/>
            </a:xfrm>
            <a:prstGeom prst="rect">
              <a:avLst/>
            </a:prstGeom>
            <a:noFill/>
            <a:ln w="936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ctr" anchorCtr="1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AS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35" name=""/>
          <p:cNvSpPr/>
          <p:nvPr/>
        </p:nvSpPr>
        <p:spPr>
          <a:xfrm>
            <a:off x="4211640" y="3679200"/>
            <a:ext cx="1717200" cy="916920"/>
          </a:xfrm>
          <a:prstGeom prst="rect">
            <a:avLst/>
          </a:prstGeom>
          <a:noFill/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EBS Metro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Fiber for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 Pooling Point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36" name=""/>
          <p:cNvGrpSpPr/>
          <p:nvPr/>
        </p:nvGrpSpPr>
        <p:grpSpPr>
          <a:xfrm>
            <a:off x="1871640" y="5051520"/>
            <a:ext cx="6477120" cy="533160"/>
            <a:chOff x="1871640" y="5051520"/>
            <a:chExt cx="6477120" cy="533160"/>
          </a:xfrm>
        </p:grpSpPr>
        <p:sp>
          <p:nvSpPr>
            <p:cNvPr id="3237" name=""/>
            <p:cNvSpPr/>
            <p:nvPr/>
          </p:nvSpPr>
          <p:spPr>
            <a:xfrm>
              <a:off x="1871640" y="5051520"/>
              <a:ext cx="6477120" cy="533160"/>
            </a:xfrm>
            <a:prstGeom prst="rect">
              <a:avLst/>
            </a:prstGeom>
            <a:solidFill>
              <a:srgbClr val="ffffff"/>
            </a:solidFill>
            <a:ln w="3240">
              <a:solidFill>
                <a:srgbClr val="00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238" name=""/>
            <p:cNvGrpSpPr/>
            <p:nvPr/>
          </p:nvGrpSpPr>
          <p:grpSpPr>
            <a:xfrm>
              <a:off x="2023920" y="5101920"/>
              <a:ext cx="2803320" cy="461160"/>
              <a:chOff x="2023920" y="5101920"/>
              <a:chExt cx="2803320" cy="461160"/>
            </a:xfrm>
          </p:grpSpPr>
          <p:grpSp>
            <p:nvGrpSpPr>
              <p:cNvPr id="3239" name=""/>
              <p:cNvGrpSpPr/>
              <p:nvPr/>
            </p:nvGrpSpPr>
            <p:grpSpPr>
              <a:xfrm>
                <a:off x="2023920" y="5101920"/>
                <a:ext cx="822600" cy="309240"/>
                <a:chOff x="2023920" y="5101920"/>
                <a:chExt cx="822600" cy="309240"/>
              </a:xfrm>
            </p:grpSpPr>
            <p:grpSp>
              <p:nvGrpSpPr>
                <p:cNvPr id="3240" name=""/>
                <p:cNvGrpSpPr/>
                <p:nvPr/>
              </p:nvGrpSpPr>
              <p:grpSpPr>
                <a:xfrm>
                  <a:off x="2698920" y="5200920"/>
                  <a:ext cx="147600" cy="210240"/>
                  <a:chOff x="2698920" y="5200920"/>
                  <a:chExt cx="147600" cy="210240"/>
                </a:xfrm>
              </p:grpSpPr>
              <p:sp>
                <p:nvSpPr>
                  <p:cNvPr id="3241" name=""/>
                  <p:cNvSpPr/>
                  <p:nvPr/>
                </p:nvSpPr>
                <p:spPr>
                  <a:xfrm>
                    <a:off x="2700000" y="5203800"/>
                    <a:ext cx="14364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2" name=""/>
                  <p:cNvSpPr/>
                  <p:nvPr/>
                </p:nvSpPr>
                <p:spPr>
                  <a:xfrm>
                    <a:off x="2698920" y="5200920"/>
                    <a:ext cx="14760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3" name=""/>
                  <p:cNvSpPr/>
                  <p:nvPr/>
                </p:nvSpPr>
                <p:spPr>
                  <a:xfrm>
                    <a:off x="272052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4" name=""/>
                  <p:cNvSpPr/>
                  <p:nvPr/>
                </p:nvSpPr>
                <p:spPr>
                  <a:xfrm>
                    <a:off x="2703600" y="5222880"/>
                    <a:ext cx="10980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5" name=""/>
                  <p:cNvSpPr/>
                  <p:nvPr/>
                </p:nvSpPr>
                <p:spPr>
                  <a:xfrm>
                    <a:off x="275940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6" name=""/>
                  <p:cNvSpPr/>
                  <p:nvPr/>
                </p:nvSpPr>
                <p:spPr>
                  <a:xfrm>
                    <a:off x="2758320" y="5259240"/>
                    <a:ext cx="2448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7" name=""/>
                  <p:cNvSpPr/>
                  <p:nvPr/>
                </p:nvSpPr>
                <p:spPr>
                  <a:xfrm>
                    <a:off x="275832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8" name=""/>
                  <p:cNvSpPr/>
                  <p:nvPr/>
                </p:nvSpPr>
                <p:spPr>
                  <a:xfrm>
                    <a:off x="2759400" y="5239080"/>
                    <a:ext cx="2016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49" name=""/>
                  <p:cNvSpPr/>
                  <p:nvPr/>
                </p:nvSpPr>
                <p:spPr>
                  <a:xfrm>
                    <a:off x="275580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0" name=""/>
                  <p:cNvSpPr/>
                  <p:nvPr/>
                </p:nvSpPr>
                <p:spPr>
                  <a:xfrm>
                    <a:off x="275580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251" name=""/>
                <p:cNvGrpSpPr/>
                <p:nvPr/>
              </p:nvGrpSpPr>
              <p:grpSpPr>
                <a:xfrm>
                  <a:off x="2023920" y="5200920"/>
                  <a:ext cx="147600" cy="210240"/>
                  <a:chOff x="2023920" y="5200920"/>
                  <a:chExt cx="147600" cy="210240"/>
                </a:xfrm>
              </p:grpSpPr>
              <p:sp>
                <p:nvSpPr>
                  <p:cNvPr id="3252" name=""/>
                  <p:cNvSpPr/>
                  <p:nvPr/>
                </p:nvSpPr>
                <p:spPr>
                  <a:xfrm flipH="1">
                    <a:off x="2026440" y="5203800"/>
                    <a:ext cx="14364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3" name=""/>
                  <p:cNvSpPr/>
                  <p:nvPr/>
                </p:nvSpPr>
                <p:spPr>
                  <a:xfrm flipH="1">
                    <a:off x="2023920" y="5200920"/>
                    <a:ext cx="14760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4" name=""/>
                  <p:cNvSpPr/>
                  <p:nvPr/>
                </p:nvSpPr>
                <p:spPr>
                  <a:xfrm flipH="1">
                    <a:off x="210816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5" name=""/>
                  <p:cNvSpPr/>
                  <p:nvPr/>
                </p:nvSpPr>
                <p:spPr>
                  <a:xfrm flipH="1">
                    <a:off x="2056680" y="5222880"/>
                    <a:ext cx="10980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6" name=""/>
                  <p:cNvSpPr/>
                  <p:nvPr/>
                </p:nvSpPr>
                <p:spPr>
                  <a:xfrm flipH="1">
                    <a:off x="207288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7" name=""/>
                  <p:cNvSpPr/>
                  <p:nvPr/>
                </p:nvSpPr>
                <p:spPr>
                  <a:xfrm flipH="1">
                    <a:off x="2087640" y="5259240"/>
                    <a:ext cx="2448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8" name=""/>
                  <p:cNvSpPr/>
                  <p:nvPr/>
                </p:nvSpPr>
                <p:spPr>
                  <a:xfrm flipH="1">
                    <a:off x="208332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59" name=""/>
                  <p:cNvSpPr/>
                  <p:nvPr/>
                </p:nvSpPr>
                <p:spPr>
                  <a:xfrm flipH="1">
                    <a:off x="2090880" y="5239080"/>
                    <a:ext cx="2016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0" name=""/>
                  <p:cNvSpPr/>
                  <p:nvPr/>
                </p:nvSpPr>
                <p:spPr>
                  <a:xfrm flipH="1">
                    <a:off x="209880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1" name=""/>
                  <p:cNvSpPr/>
                  <p:nvPr/>
                </p:nvSpPr>
                <p:spPr>
                  <a:xfrm flipH="1">
                    <a:off x="210960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262" name=""/>
                <p:cNvGrpSpPr/>
                <p:nvPr/>
              </p:nvGrpSpPr>
              <p:grpSpPr>
                <a:xfrm>
                  <a:off x="2148480" y="5101920"/>
                  <a:ext cx="234720" cy="212760"/>
                  <a:chOff x="2148480" y="5101920"/>
                  <a:chExt cx="234720" cy="212760"/>
                </a:xfrm>
              </p:grpSpPr>
              <p:sp>
                <p:nvSpPr>
                  <p:cNvPr id="3263" name=""/>
                  <p:cNvSpPr/>
                  <p:nvPr/>
                </p:nvSpPr>
                <p:spPr>
                  <a:xfrm>
                    <a:off x="2209680" y="5205240"/>
                    <a:ext cx="15768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4" name=""/>
                  <p:cNvSpPr/>
                  <p:nvPr/>
                </p:nvSpPr>
                <p:spPr>
                  <a:xfrm>
                    <a:off x="227664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5" name=""/>
                  <p:cNvSpPr/>
                  <p:nvPr/>
                </p:nvSpPr>
                <p:spPr>
                  <a:xfrm>
                    <a:off x="2193480" y="5246640"/>
                    <a:ext cx="10800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6" name=""/>
                  <p:cNvSpPr/>
                  <p:nvPr/>
                </p:nvSpPr>
                <p:spPr>
                  <a:xfrm>
                    <a:off x="222552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7" name=""/>
                  <p:cNvSpPr/>
                  <p:nvPr/>
                </p:nvSpPr>
                <p:spPr>
                  <a:xfrm>
                    <a:off x="225864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8" name=""/>
                  <p:cNvSpPr/>
                  <p:nvPr/>
                </p:nvSpPr>
                <p:spPr>
                  <a:xfrm>
                    <a:off x="234612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69" name=""/>
                  <p:cNvSpPr/>
                  <p:nvPr/>
                </p:nvSpPr>
                <p:spPr>
                  <a:xfrm>
                    <a:off x="219960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0" name=""/>
                  <p:cNvSpPr/>
                  <p:nvPr/>
                </p:nvSpPr>
                <p:spPr>
                  <a:xfrm>
                    <a:off x="221292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1" name=""/>
                  <p:cNvSpPr/>
                  <p:nvPr/>
                </p:nvSpPr>
                <p:spPr>
                  <a:xfrm>
                    <a:off x="222984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2" name=""/>
                  <p:cNvSpPr/>
                  <p:nvPr/>
                </p:nvSpPr>
                <p:spPr>
                  <a:xfrm>
                    <a:off x="234936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3" name=""/>
                  <p:cNvSpPr/>
                  <p:nvPr/>
                </p:nvSpPr>
                <p:spPr>
                  <a:xfrm>
                    <a:off x="233388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4" name=""/>
                  <p:cNvSpPr/>
                  <p:nvPr/>
                </p:nvSpPr>
                <p:spPr>
                  <a:xfrm>
                    <a:off x="2176560" y="5212440"/>
                    <a:ext cx="19404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5" name=""/>
                  <p:cNvSpPr/>
                  <p:nvPr/>
                </p:nvSpPr>
                <p:spPr>
                  <a:xfrm>
                    <a:off x="236268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6" name=""/>
                  <p:cNvSpPr/>
                  <p:nvPr/>
                </p:nvSpPr>
                <p:spPr>
                  <a:xfrm>
                    <a:off x="225540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7" name=""/>
                  <p:cNvSpPr/>
                  <p:nvPr/>
                </p:nvSpPr>
                <p:spPr>
                  <a:xfrm>
                    <a:off x="228348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8" name=""/>
                  <p:cNvSpPr/>
                  <p:nvPr/>
                </p:nvSpPr>
                <p:spPr>
                  <a:xfrm>
                    <a:off x="223272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79" name=""/>
                  <p:cNvSpPr/>
                  <p:nvPr/>
                </p:nvSpPr>
                <p:spPr>
                  <a:xfrm>
                    <a:off x="234720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0" name=""/>
                  <p:cNvSpPr/>
                  <p:nvPr/>
                </p:nvSpPr>
                <p:spPr>
                  <a:xfrm>
                    <a:off x="222768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1" name=""/>
                  <p:cNvSpPr/>
                  <p:nvPr/>
                </p:nvSpPr>
                <p:spPr>
                  <a:xfrm>
                    <a:off x="236556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2" name=""/>
                  <p:cNvSpPr/>
                  <p:nvPr/>
                </p:nvSpPr>
                <p:spPr>
                  <a:xfrm>
                    <a:off x="233280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3" name=""/>
                  <p:cNvSpPr/>
                  <p:nvPr/>
                </p:nvSpPr>
                <p:spPr>
                  <a:xfrm>
                    <a:off x="230328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4" name=""/>
                  <p:cNvSpPr/>
                  <p:nvPr/>
                </p:nvSpPr>
                <p:spPr>
                  <a:xfrm>
                    <a:off x="226728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5" name=""/>
                  <p:cNvSpPr/>
                  <p:nvPr/>
                </p:nvSpPr>
                <p:spPr>
                  <a:xfrm>
                    <a:off x="220356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6" name=""/>
                  <p:cNvSpPr/>
                  <p:nvPr/>
                </p:nvSpPr>
                <p:spPr>
                  <a:xfrm>
                    <a:off x="225468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7" name=""/>
                  <p:cNvSpPr/>
                  <p:nvPr/>
                </p:nvSpPr>
                <p:spPr>
                  <a:xfrm>
                    <a:off x="223992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8" name=""/>
                  <p:cNvSpPr/>
                  <p:nvPr/>
                </p:nvSpPr>
                <p:spPr>
                  <a:xfrm>
                    <a:off x="222696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89" name=""/>
                  <p:cNvSpPr/>
                  <p:nvPr/>
                </p:nvSpPr>
                <p:spPr>
                  <a:xfrm>
                    <a:off x="219960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0" name=""/>
                  <p:cNvSpPr/>
                  <p:nvPr/>
                </p:nvSpPr>
                <p:spPr>
                  <a:xfrm>
                    <a:off x="219348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1" name=""/>
                  <p:cNvSpPr/>
                  <p:nvPr/>
                </p:nvSpPr>
                <p:spPr>
                  <a:xfrm>
                    <a:off x="220212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2" name=""/>
                  <p:cNvSpPr/>
                  <p:nvPr/>
                </p:nvSpPr>
                <p:spPr>
                  <a:xfrm>
                    <a:off x="216432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3" name=""/>
                  <p:cNvSpPr/>
                  <p:nvPr/>
                </p:nvSpPr>
                <p:spPr>
                  <a:xfrm>
                    <a:off x="2160720" y="5123160"/>
                    <a:ext cx="4716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4" name=""/>
                  <p:cNvSpPr/>
                  <p:nvPr/>
                </p:nvSpPr>
                <p:spPr>
                  <a:xfrm>
                    <a:off x="217584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5" name=""/>
                  <p:cNvSpPr/>
                  <p:nvPr/>
                </p:nvSpPr>
                <p:spPr>
                  <a:xfrm>
                    <a:off x="214848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6" name=""/>
                  <p:cNvSpPr/>
                  <p:nvPr/>
                </p:nvSpPr>
                <p:spPr>
                  <a:xfrm>
                    <a:off x="222804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7" name=""/>
                  <p:cNvSpPr/>
                  <p:nvPr/>
                </p:nvSpPr>
                <p:spPr>
                  <a:xfrm>
                    <a:off x="221256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8" name=""/>
                  <p:cNvSpPr/>
                  <p:nvPr/>
                </p:nvSpPr>
                <p:spPr>
                  <a:xfrm>
                    <a:off x="2271960" y="5104080"/>
                    <a:ext cx="5832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299" name=""/>
                  <p:cNvSpPr/>
                  <p:nvPr/>
                </p:nvSpPr>
                <p:spPr>
                  <a:xfrm>
                    <a:off x="229716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0" name=""/>
                  <p:cNvSpPr/>
                  <p:nvPr/>
                </p:nvSpPr>
                <p:spPr>
                  <a:xfrm>
                    <a:off x="228816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1" name=""/>
                  <p:cNvSpPr/>
                  <p:nvPr/>
                </p:nvSpPr>
                <p:spPr>
                  <a:xfrm>
                    <a:off x="224712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2" name=""/>
                  <p:cNvSpPr/>
                  <p:nvPr/>
                </p:nvSpPr>
                <p:spPr>
                  <a:xfrm>
                    <a:off x="226476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3" name=""/>
                  <p:cNvSpPr/>
                  <p:nvPr/>
                </p:nvSpPr>
                <p:spPr>
                  <a:xfrm>
                    <a:off x="227988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4" name=""/>
                  <p:cNvSpPr/>
                  <p:nvPr/>
                </p:nvSpPr>
                <p:spPr>
                  <a:xfrm>
                    <a:off x="228636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5" name=""/>
                  <p:cNvSpPr/>
                  <p:nvPr/>
                </p:nvSpPr>
                <p:spPr>
                  <a:xfrm>
                    <a:off x="233640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6" name=""/>
                  <p:cNvSpPr/>
                  <p:nvPr/>
                </p:nvSpPr>
                <p:spPr>
                  <a:xfrm>
                    <a:off x="235152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7" name=""/>
                  <p:cNvSpPr/>
                  <p:nvPr/>
                </p:nvSpPr>
                <p:spPr>
                  <a:xfrm>
                    <a:off x="226152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8" name=""/>
                  <p:cNvSpPr/>
                  <p:nvPr/>
                </p:nvSpPr>
                <p:spPr>
                  <a:xfrm>
                    <a:off x="226908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09" name=""/>
                  <p:cNvSpPr/>
                  <p:nvPr/>
                </p:nvSpPr>
                <p:spPr>
                  <a:xfrm>
                    <a:off x="222588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0" name=""/>
                  <p:cNvSpPr/>
                  <p:nvPr/>
                </p:nvSpPr>
                <p:spPr>
                  <a:xfrm>
                    <a:off x="217476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1" name=""/>
                  <p:cNvSpPr/>
                  <p:nvPr/>
                </p:nvSpPr>
                <p:spPr>
                  <a:xfrm>
                    <a:off x="219276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2" name=""/>
                  <p:cNvSpPr/>
                  <p:nvPr/>
                </p:nvSpPr>
                <p:spPr>
                  <a:xfrm>
                    <a:off x="215892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3" name=""/>
                  <p:cNvSpPr/>
                  <p:nvPr/>
                </p:nvSpPr>
                <p:spPr>
                  <a:xfrm>
                    <a:off x="214848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4" name=""/>
                  <p:cNvSpPr/>
                  <p:nvPr/>
                </p:nvSpPr>
                <p:spPr>
                  <a:xfrm>
                    <a:off x="233964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5" name=""/>
                  <p:cNvSpPr/>
                  <p:nvPr/>
                </p:nvSpPr>
                <p:spPr>
                  <a:xfrm>
                    <a:off x="237888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6" name=""/>
                  <p:cNvSpPr/>
                  <p:nvPr/>
                </p:nvSpPr>
                <p:spPr>
                  <a:xfrm>
                    <a:off x="2269440" y="5184360"/>
                    <a:ext cx="972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7" name=""/>
                  <p:cNvSpPr/>
                  <p:nvPr/>
                </p:nvSpPr>
                <p:spPr>
                  <a:xfrm>
                    <a:off x="228348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8" name=""/>
                  <p:cNvSpPr/>
                  <p:nvPr/>
                </p:nvSpPr>
                <p:spPr>
                  <a:xfrm>
                    <a:off x="226296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19" name=""/>
                  <p:cNvSpPr/>
                  <p:nvPr/>
                </p:nvSpPr>
                <p:spPr>
                  <a:xfrm>
                    <a:off x="227844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0" name=""/>
                  <p:cNvSpPr/>
                  <p:nvPr/>
                </p:nvSpPr>
                <p:spPr>
                  <a:xfrm>
                    <a:off x="228204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1" name=""/>
                  <p:cNvSpPr/>
                  <p:nvPr/>
                </p:nvSpPr>
                <p:spPr>
                  <a:xfrm>
                    <a:off x="226980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2" name=""/>
                  <p:cNvSpPr/>
                  <p:nvPr/>
                </p:nvSpPr>
                <p:spPr>
                  <a:xfrm>
                    <a:off x="227844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3" name=""/>
                  <p:cNvSpPr/>
                  <p:nvPr/>
                </p:nvSpPr>
                <p:spPr>
                  <a:xfrm>
                    <a:off x="228528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4" name=""/>
                  <p:cNvSpPr/>
                  <p:nvPr/>
                </p:nvSpPr>
                <p:spPr>
                  <a:xfrm>
                    <a:off x="229104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5" name=""/>
                  <p:cNvSpPr/>
                  <p:nvPr/>
                </p:nvSpPr>
                <p:spPr>
                  <a:xfrm>
                    <a:off x="226656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6" name=""/>
                  <p:cNvSpPr/>
                  <p:nvPr/>
                </p:nvSpPr>
                <p:spPr>
                  <a:xfrm>
                    <a:off x="226440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7" name=""/>
                  <p:cNvSpPr/>
                  <p:nvPr/>
                </p:nvSpPr>
                <p:spPr>
                  <a:xfrm>
                    <a:off x="226296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8" name=""/>
                  <p:cNvSpPr/>
                  <p:nvPr/>
                </p:nvSpPr>
                <p:spPr>
                  <a:xfrm>
                    <a:off x="226224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29" name=""/>
                  <p:cNvSpPr/>
                  <p:nvPr/>
                </p:nvSpPr>
                <p:spPr>
                  <a:xfrm>
                    <a:off x="226260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0" name=""/>
                  <p:cNvSpPr/>
                  <p:nvPr/>
                </p:nvSpPr>
                <p:spPr>
                  <a:xfrm>
                    <a:off x="231516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1" name=""/>
                  <p:cNvSpPr/>
                  <p:nvPr/>
                </p:nvSpPr>
                <p:spPr>
                  <a:xfrm>
                    <a:off x="232416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2" name=""/>
                  <p:cNvSpPr/>
                  <p:nvPr/>
                </p:nvSpPr>
                <p:spPr>
                  <a:xfrm>
                    <a:off x="215676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3" name=""/>
                  <p:cNvSpPr/>
                  <p:nvPr/>
                </p:nvSpPr>
                <p:spPr>
                  <a:xfrm>
                    <a:off x="232560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4" name=""/>
                  <p:cNvSpPr/>
                  <p:nvPr/>
                </p:nvSpPr>
                <p:spPr>
                  <a:xfrm>
                    <a:off x="215028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5" name=""/>
                  <p:cNvSpPr/>
                  <p:nvPr/>
                </p:nvSpPr>
                <p:spPr>
                  <a:xfrm>
                    <a:off x="215028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6" name=""/>
                  <p:cNvSpPr/>
                  <p:nvPr/>
                </p:nvSpPr>
                <p:spPr>
                  <a:xfrm>
                    <a:off x="237276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7" name=""/>
                  <p:cNvSpPr/>
                  <p:nvPr/>
                </p:nvSpPr>
                <p:spPr>
                  <a:xfrm>
                    <a:off x="220860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8" name=""/>
                  <p:cNvSpPr/>
                  <p:nvPr/>
                </p:nvSpPr>
                <p:spPr>
                  <a:xfrm>
                    <a:off x="234972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39" name=""/>
                  <p:cNvSpPr/>
                  <p:nvPr/>
                </p:nvSpPr>
                <p:spPr>
                  <a:xfrm>
                    <a:off x="235512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340" name=""/>
                <p:cNvGrpSpPr/>
                <p:nvPr/>
              </p:nvGrpSpPr>
              <p:grpSpPr>
                <a:xfrm>
                  <a:off x="2494800" y="5101920"/>
                  <a:ext cx="234720" cy="212760"/>
                  <a:chOff x="2494800" y="5101920"/>
                  <a:chExt cx="234720" cy="212760"/>
                </a:xfrm>
              </p:grpSpPr>
              <p:sp>
                <p:nvSpPr>
                  <p:cNvPr id="3341" name=""/>
                  <p:cNvSpPr/>
                  <p:nvPr/>
                </p:nvSpPr>
                <p:spPr>
                  <a:xfrm flipH="1">
                    <a:off x="2510640" y="5205240"/>
                    <a:ext cx="15768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2" name=""/>
                  <p:cNvSpPr/>
                  <p:nvPr/>
                </p:nvSpPr>
                <p:spPr>
                  <a:xfrm flipH="1">
                    <a:off x="259848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3" name=""/>
                  <p:cNvSpPr/>
                  <p:nvPr/>
                </p:nvSpPr>
                <p:spPr>
                  <a:xfrm flipH="1">
                    <a:off x="2576520" y="5246640"/>
                    <a:ext cx="10800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4" name=""/>
                  <p:cNvSpPr/>
                  <p:nvPr/>
                </p:nvSpPr>
                <p:spPr>
                  <a:xfrm flipH="1">
                    <a:off x="254664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5" name=""/>
                  <p:cNvSpPr/>
                  <p:nvPr/>
                </p:nvSpPr>
                <p:spPr>
                  <a:xfrm flipH="1">
                    <a:off x="254232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6" name=""/>
                  <p:cNvSpPr/>
                  <p:nvPr/>
                </p:nvSpPr>
                <p:spPr>
                  <a:xfrm flipH="1">
                    <a:off x="249444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7" name=""/>
                  <p:cNvSpPr/>
                  <p:nvPr/>
                </p:nvSpPr>
                <p:spPr>
                  <a:xfrm flipH="1">
                    <a:off x="267336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8" name=""/>
                  <p:cNvSpPr/>
                  <p:nvPr/>
                </p:nvSpPr>
                <p:spPr>
                  <a:xfrm flipH="1">
                    <a:off x="266436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49" name=""/>
                  <p:cNvSpPr/>
                  <p:nvPr/>
                </p:nvSpPr>
                <p:spPr>
                  <a:xfrm flipH="1">
                    <a:off x="254088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0" name=""/>
                  <p:cNvSpPr/>
                  <p:nvPr/>
                </p:nvSpPr>
                <p:spPr>
                  <a:xfrm flipH="1">
                    <a:off x="252792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1" name=""/>
                  <p:cNvSpPr/>
                  <p:nvPr/>
                </p:nvSpPr>
                <p:spPr>
                  <a:xfrm flipH="1">
                    <a:off x="251604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2" name=""/>
                  <p:cNvSpPr/>
                  <p:nvPr/>
                </p:nvSpPr>
                <p:spPr>
                  <a:xfrm flipH="1">
                    <a:off x="2507040" y="5212440"/>
                    <a:ext cx="19404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3" name=""/>
                  <p:cNvSpPr/>
                  <p:nvPr/>
                </p:nvSpPr>
                <p:spPr>
                  <a:xfrm flipH="1">
                    <a:off x="250812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4" name=""/>
                  <p:cNvSpPr/>
                  <p:nvPr/>
                </p:nvSpPr>
                <p:spPr>
                  <a:xfrm flipH="1">
                    <a:off x="261900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5" name=""/>
                  <p:cNvSpPr/>
                  <p:nvPr/>
                </p:nvSpPr>
                <p:spPr>
                  <a:xfrm flipH="1">
                    <a:off x="255636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6" name=""/>
                  <p:cNvSpPr/>
                  <p:nvPr/>
                </p:nvSpPr>
                <p:spPr>
                  <a:xfrm flipH="1">
                    <a:off x="263736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7" name=""/>
                  <p:cNvSpPr/>
                  <p:nvPr/>
                </p:nvSpPr>
                <p:spPr>
                  <a:xfrm flipH="1">
                    <a:off x="252648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8" name=""/>
                  <p:cNvSpPr/>
                  <p:nvPr/>
                </p:nvSpPr>
                <p:spPr>
                  <a:xfrm flipH="1">
                    <a:off x="264816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59" name=""/>
                  <p:cNvSpPr/>
                  <p:nvPr/>
                </p:nvSpPr>
                <p:spPr>
                  <a:xfrm flipH="1">
                    <a:off x="250092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0" name=""/>
                  <p:cNvSpPr/>
                  <p:nvPr/>
                </p:nvSpPr>
                <p:spPr>
                  <a:xfrm flipH="1">
                    <a:off x="253008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1" name=""/>
                  <p:cNvSpPr/>
                  <p:nvPr/>
                </p:nvSpPr>
                <p:spPr>
                  <a:xfrm flipH="1">
                    <a:off x="256248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2" name=""/>
                  <p:cNvSpPr/>
                  <p:nvPr/>
                </p:nvSpPr>
                <p:spPr>
                  <a:xfrm flipH="1">
                    <a:off x="260856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3" name=""/>
                  <p:cNvSpPr/>
                  <p:nvPr/>
                </p:nvSpPr>
                <p:spPr>
                  <a:xfrm flipH="1">
                    <a:off x="261972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4" name=""/>
                  <p:cNvSpPr/>
                  <p:nvPr/>
                </p:nvSpPr>
                <p:spPr>
                  <a:xfrm flipH="1">
                    <a:off x="260964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5" name=""/>
                  <p:cNvSpPr/>
                  <p:nvPr/>
                </p:nvSpPr>
                <p:spPr>
                  <a:xfrm flipH="1">
                    <a:off x="263088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6" name=""/>
                  <p:cNvSpPr/>
                  <p:nvPr/>
                </p:nvSpPr>
                <p:spPr>
                  <a:xfrm flipH="1">
                    <a:off x="263664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7" name=""/>
                  <p:cNvSpPr/>
                  <p:nvPr/>
                </p:nvSpPr>
                <p:spPr>
                  <a:xfrm flipH="1">
                    <a:off x="265896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8" name=""/>
                  <p:cNvSpPr/>
                  <p:nvPr/>
                </p:nvSpPr>
                <p:spPr>
                  <a:xfrm flipH="1">
                    <a:off x="266364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69" name=""/>
                  <p:cNvSpPr/>
                  <p:nvPr/>
                </p:nvSpPr>
                <p:spPr>
                  <a:xfrm flipH="1">
                    <a:off x="266220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0" name=""/>
                  <p:cNvSpPr/>
                  <p:nvPr/>
                </p:nvSpPr>
                <p:spPr>
                  <a:xfrm flipH="1">
                    <a:off x="269280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1" name=""/>
                  <p:cNvSpPr/>
                  <p:nvPr/>
                </p:nvSpPr>
                <p:spPr>
                  <a:xfrm flipH="1">
                    <a:off x="2669760" y="5123160"/>
                    <a:ext cx="4716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2" name=""/>
                  <p:cNvSpPr/>
                  <p:nvPr/>
                </p:nvSpPr>
                <p:spPr>
                  <a:xfrm flipH="1">
                    <a:off x="265176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3" name=""/>
                  <p:cNvSpPr/>
                  <p:nvPr/>
                </p:nvSpPr>
                <p:spPr>
                  <a:xfrm flipH="1">
                    <a:off x="262296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4" name=""/>
                  <p:cNvSpPr/>
                  <p:nvPr/>
                </p:nvSpPr>
                <p:spPr>
                  <a:xfrm flipH="1">
                    <a:off x="257796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5" name=""/>
                  <p:cNvSpPr/>
                  <p:nvPr/>
                </p:nvSpPr>
                <p:spPr>
                  <a:xfrm flipH="1">
                    <a:off x="261216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6" name=""/>
                  <p:cNvSpPr/>
                  <p:nvPr/>
                </p:nvSpPr>
                <p:spPr>
                  <a:xfrm flipH="1">
                    <a:off x="2547720" y="5104080"/>
                    <a:ext cx="5832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7" name=""/>
                  <p:cNvSpPr/>
                  <p:nvPr/>
                </p:nvSpPr>
                <p:spPr>
                  <a:xfrm flipH="1">
                    <a:off x="256284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8" name=""/>
                  <p:cNvSpPr/>
                  <p:nvPr/>
                </p:nvSpPr>
                <p:spPr>
                  <a:xfrm flipH="1">
                    <a:off x="258624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79" name=""/>
                  <p:cNvSpPr/>
                  <p:nvPr/>
                </p:nvSpPr>
                <p:spPr>
                  <a:xfrm flipH="1">
                    <a:off x="257760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0" name=""/>
                  <p:cNvSpPr/>
                  <p:nvPr/>
                </p:nvSpPr>
                <p:spPr>
                  <a:xfrm flipH="1">
                    <a:off x="257868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1" name=""/>
                  <p:cNvSpPr/>
                  <p:nvPr/>
                </p:nvSpPr>
                <p:spPr>
                  <a:xfrm flipH="1">
                    <a:off x="250452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2" name=""/>
                  <p:cNvSpPr/>
                  <p:nvPr/>
                </p:nvSpPr>
                <p:spPr>
                  <a:xfrm flipH="1">
                    <a:off x="256860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3" name=""/>
                  <p:cNvSpPr/>
                  <p:nvPr/>
                </p:nvSpPr>
                <p:spPr>
                  <a:xfrm flipH="1">
                    <a:off x="251712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4" name=""/>
                  <p:cNvSpPr/>
                  <p:nvPr/>
                </p:nvSpPr>
                <p:spPr>
                  <a:xfrm flipH="1">
                    <a:off x="251856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5" name=""/>
                  <p:cNvSpPr/>
                  <p:nvPr/>
                </p:nvSpPr>
                <p:spPr>
                  <a:xfrm flipH="1">
                    <a:off x="259704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6" name=""/>
                  <p:cNvSpPr/>
                  <p:nvPr/>
                </p:nvSpPr>
                <p:spPr>
                  <a:xfrm flipH="1">
                    <a:off x="260244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7" name=""/>
                  <p:cNvSpPr/>
                  <p:nvPr/>
                </p:nvSpPr>
                <p:spPr>
                  <a:xfrm flipH="1">
                    <a:off x="263556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8" name=""/>
                  <p:cNvSpPr/>
                  <p:nvPr/>
                </p:nvSpPr>
                <p:spPr>
                  <a:xfrm flipH="1">
                    <a:off x="269100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89" name=""/>
                  <p:cNvSpPr/>
                  <p:nvPr/>
                </p:nvSpPr>
                <p:spPr>
                  <a:xfrm flipH="1">
                    <a:off x="267588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0" name=""/>
                  <p:cNvSpPr/>
                  <p:nvPr/>
                </p:nvSpPr>
                <p:spPr>
                  <a:xfrm flipH="1">
                    <a:off x="269748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1" name=""/>
                  <p:cNvSpPr/>
                  <p:nvPr/>
                </p:nvSpPr>
                <p:spPr>
                  <a:xfrm flipH="1">
                    <a:off x="271944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2" name=""/>
                  <p:cNvSpPr/>
                  <p:nvPr/>
                </p:nvSpPr>
                <p:spPr>
                  <a:xfrm flipH="1">
                    <a:off x="252684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3" name=""/>
                  <p:cNvSpPr/>
                  <p:nvPr/>
                </p:nvSpPr>
                <p:spPr>
                  <a:xfrm flipH="1">
                    <a:off x="249696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4" name=""/>
                  <p:cNvSpPr/>
                  <p:nvPr/>
                </p:nvSpPr>
                <p:spPr>
                  <a:xfrm flipH="1">
                    <a:off x="2598480" y="5184360"/>
                    <a:ext cx="972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5" name=""/>
                  <p:cNvSpPr/>
                  <p:nvPr/>
                </p:nvSpPr>
                <p:spPr>
                  <a:xfrm flipH="1">
                    <a:off x="259164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6" name=""/>
                  <p:cNvSpPr/>
                  <p:nvPr/>
                </p:nvSpPr>
                <p:spPr>
                  <a:xfrm flipH="1">
                    <a:off x="259776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7" name=""/>
                  <p:cNvSpPr/>
                  <p:nvPr/>
                </p:nvSpPr>
                <p:spPr>
                  <a:xfrm flipH="1">
                    <a:off x="258876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8" name=""/>
                  <p:cNvSpPr/>
                  <p:nvPr/>
                </p:nvSpPr>
                <p:spPr>
                  <a:xfrm flipH="1">
                    <a:off x="256716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399" name=""/>
                  <p:cNvSpPr/>
                  <p:nvPr/>
                </p:nvSpPr>
                <p:spPr>
                  <a:xfrm flipH="1">
                    <a:off x="259164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0" name=""/>
                  <p:cNvSpPr/>
                  <p:nvPr/>
                </p:nvSpPr>
                <p:spPr>
                  <a:xfrm flipH="1">
                    <a:off x="258588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1" name=""/>
                  <p:cNvSpPr/>
                  <p:nvPr/>
                </p:nvSpPr>
                <p:spPr>
                  <a:xfrm flipH="1">
                    <a:off x="257904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2" name=""/>
                  <p:cNvSpPr/>
                  <p:nvPr/>
                </p:nvSpPr>
                <p:spPr>
                  <a:xfrm flipH="1">
                    <a:off x="257184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3" name=""/>
                  <p:cNvSpPr/>
                  <p:nvPr/>
                </p:nvSpPr>
                <p:spPr>
                  <a:xfrm flipH="1">
                    <a:off x="259704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4" name=""/>
                  <p:cNvSpPr/>
                  <p:nvPr/>
                </p:nvSpPr>
                <p:spPr>
                  <a:xfrm flipH="1">
                    <a:off x="259920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5" name=""/>
                  <p:cNvSpPr/>
                  <p:nvPr/>
                </p:nvSpPr>
                <p:spPr>
                  <a:xfrm flipH="1">
                    <a:off x="260064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6" name=""/>
                  <p:cNvSpPr/>
                  <p:nvPr/>
                </p:nvSpPr>
                <p:spPr>
                  <a:xfrm flipH="1">
                    <a:off x="260064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7" name=""/>
                  <p:cNvSpPr/>
                  <p:nvPr/>
                </p:nvSpPr>
                <p:spPr>
                  <a:xfrm flipH="1">
                    <a:off x="259596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8" name=""/>
                  <p:cNvSpPr/>
                  <p:nvPr/>
                </p:nvSpPr>
                <p:spPr>
                  <a:xfrm flipH="1">
                    <a:off x="255348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09" name=""/>
                  <p:cNvSpPr/>
                  <p:nvPr/>
                </p:nvSpPr>
                <p:spPr>
                  <a:xfrm flipH="1">
                    <a:off x="254952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0" name=""/>
                  <p:cNvSpPr/>
                  <p:nvPr/>
                </p:nvSpPr>
                <p:spPr>
                  <a:xfrm flipH="1">
                    <a:off x="271692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1" name=""/>
                  <p:cNvSpPr/>
                  <p:nvPr/>
                </p:nvSpPr>
                <p:spPr>
                  <a:xfrm flipH="1">
                    <a:off x="254808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2" name=""/>
                  <p:cNvSpPr/>
                  <p:nvPr/>
                </p:nvSpPr>
                <p:spPr>
                  <a:xfrm flipH="1">
                    <a:off x="272340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3" name=""/>
                  <p:cNvSpPr/>
                  <p:nvPr/>
                </p:nvSpPr>
                <p:spPr>
                  <a:xfrm flipH="1">
                    <a:off x="272340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4" name=""/>
                  <p:cNvSpPr/>
                  <p:nvPr/>
                </p:nvSpPr>
                <p:spPr>
                  <a:xfrm flipH="1">
                    <a:off x="250092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5" name=""/>
                  <p:cNvSpPr/>
                  <p:nvPr/>
                </p:nvSpPr>
                <p:spPr>
                  <a:xfrm flipH="1">
                    <a:off x="266508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6" name=""/>
                  <p:cNvSpPr/>
                  <p:nvPr/>
                </p:nvSpPr>
                <p:spPr>
                  <a:xfrm flipH="1">
                    <a:off x="252396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17" name=""/>
                  <p:cNvSpPr/>
                  <p:nvPr/>
                </p:nvSpPr>
                <p:spPr>
                  <a:xfrm flipH="1">
                    <a:off x="252000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grpSp>
            <p:nvGrpSpPr>
              <p:cNvPr id="3418" name=""/>
              <p:cNvGrpSpPr/>
              <p:nvPr/>
            </p:nvGrpSpPr>
            <p:grpSpPr>
              <a:xfrm>
                <a:off x="3014640" y="5253840"/>
                <a:ext cx="821880" cy="309240"/>
                <a:chOff x="3014640" y="5253840"/>
                <a:chExt cx="821880" cy="309240"/>
              </a:xfrm>
            </p:grpSpPr>
            <p:grpSp>
              <p:nvGrpSpPr>
                <p:cNvPr id="3419" name=""/>
                <p:cNvGrpSpPr/>
                <p:nvPr/>
              </p:nvGrpSpPr>
              <p:grpSpPr>
                <a:xfrm>
                  <a:off x="3689280" y="5352840"/>
                  <a:ext cx="147240" cy="210240"/>
                  <a:chOff x="3689280" y="5352840"/>
                  <a:chExt cx="147240" cy="210240"/>
                </a:xfrm>
              </p:grpSpPr>
              <p:sp>
                <p:nvSpPr>
                  <p:cNvPr id="3420" name=""/>
                  <p:cNvSpPr/>
                  <p:nvPr/>
                </p:nvSpPr>
                <p:spPr>
                  <a:xfrm>
                    <a:off x="3690360" y="535572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1" name=""/>
                  <p:cNvSpPr/>
                  <p:nvPr/>
                </p:nvSpPr>
                <p:spPr>
                  <a:xfrm>
                    <a:off x="3689280" y="535284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2" name=""/>
                  <p:cNvSpPr/>
                  <p:nvPr/>
                </p:nvSpPr>
                <p:spPr>
                  <a:xfrm>
                    <a:off x="3710880" y="548424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3" name=""/>
                  <p:cNvSpPr/>
                  <p:nvPr/>
                </p:nvSpPr>
                <p:spPr>
                  <a:xfrm>
                    <a:off x="3693960" y="537480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4" name=""/>
                  <p:cNvSpPr/>
                  <p:nvPr/>
                </p:nvSpPr>
                <p:spPr>
                  <a:xfrm>
                    <a:off x="3749760" y="544752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5" name=""/>
                  <p:cNvSpPr/>
                  <p:nvPr/>
                </p:nvSpPr>
                <p:spPr>
                  <a:xfrm>
                    <a:off x="3748320" y="541116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6" name=""/>
                  <p:cNvSpPr/>
                  <p:nvPr/>
                </p:nvSpPr>
                <p:spPr>
                  <a:xfrm>
                    <a:off x="3748320" y="540072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7" name=""/>
                  <p:cNvSpPr/>
                  <p:nvPr/>
                </p:nvSpPr>
                <p:spPr>
                  <a:xfrm>
                    <a:off x="3749760" y="539100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8" name=""/>
                  <p:cNvSpPr/>
                  <p:nvPr/>
                </p:nvSpPr>
                <p:spPr>
                  <a:xfrm>
                    <a:off x="3745800" y="538848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29" name=""/>
                  <p:cNvSpPr/>
                  <p:nvPr/>
                </p:nvSpPr>
                <p:spPr>
                  <a:xfrm>
                    <a:off x="3745800" y="539244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430" name=""/>
                <p:cNvGrpSpPr/>
                <p:nvPr/>
              </p:nvGrpSpPr>
              <p:grpSpPr>
                <a:xfrm>
                  <a:off x="3014640" y="5352840"/>
                  <a:ext cx="147600" cy="210240"/>
                  <a:chOff x="3014640" y="5352840"/>
                  <a:chExt cx="147600" cy="210240"/>
                </a:xfrm>
              </p:grpSpPr>
              <p:sp>
                <p:nvSpPr>
                  <p:cNvPr id="3431" name=""/>
                  <p:cNvSpPr/>
                  <p:nvPr/>
                </p:nvSpPr>
                <p:spPr>
                  <a:xfrm flipH="1">
                    <a:off x="3017160" y="5355720"/>
                    <a:ext cx="14364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2" name=""/>
                  <p:cNvSpPr/>
                  <p:nvPr/>
                </p:nvSpPr>
                <p:spPr>
                  <a:xfrm flipH="1">
                    <a:off x="3014640" y="5352840"/>
                    <a:ext cx="14760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3" name=""/>
                  <p:cNvSpPr/>
                  <p:nvPr/>
                </p:nvSpPr>
                <p:spPr>
                  <a:xfrm flipH="1">
                    <a:off x="3098880" y="548424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4" name=""/>
                  <p:cNvSpPr/>
                  <p:nvPr/>
                </p:nvSpPr>
                <p:spPr>
                  <a:xfrm flipH="1">
                    <a:off x="3047400" y="5374800"/>
                    <a:ext cx="10980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5" name=""/>
                  <p:cNvSpPr/>
                  <p:nvPr/>
                </p:nvSpPr>
                <p:spPr>
                  <a:xfrm flipH="1">
                    <a:off x="3063600" y="544752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6" name=""/>
                  <p:cNvSpPr/>
                  <p:nvPr/>
                </p:nvSpPr>
                <p:spPr>
                  <a:xfrm flipH="1">
                    <a:off x="3078360" y="5411160"/>
                    <a:ext cx="2448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7" name=""/>
                  <p:cNvSpPr/>
                  <p:nvPr/>
                </p:nvSpPr>
                <p:spPr>
                  <a:xfrm flipH="1">
                    <a:off x="3074040" y="540072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8" name=""/>
                  <p:cNvSpPr/>
                  <p:nvPr/>
                </p:nvSpPr>
                <p:spPr>
                  <a:xfrm flipH="1">
                    <a:off x="3081600" y="5391000"/>
                    <a:ext cx="2016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39" name=""/>
                  <p:cNvSpPr/>
                  <p:nvPr/>
                </p:nvSpPr>
                <p:spPr>
                  <a:xfrm flipH="1">
                    <a:off x="3089520" y="538848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0" name=""/>
                  <p:cNvSpPr/>
                  <p:nvPr/>
                </p:nvSpPr>
                <p:spPr>
                  <a:xfrm flipH="1">
                    <a:off x="3100320" y="539244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441" name=""/>
                <p:cNvGrpSpPr/>
                <p:nvPr/>
              </p:nvGrpSpPr>
              <p:grpSpPr>
                <a:xfrm>
                  <a:off x="3139200" y="5253840"/>
                  <a:ext cx="234360" cy="212760"/>
                  <a:chOff x="3139200" y="5253840"/>
                  <a:chExt cx="234360" cy="212760"/>
                </a:xfrm>
              </p:grpSpPr>
              <p:sp>
                <p:nvSpPr>
                  <p:cNvPr id="3442" name=""/>
                  <p:cNvSpPr/>
                  <p:nvPr/>
                </p:nvSpPr>
                <p:spPr>
                  <a:xfrm>
                    <a:off x="3200040" y="535716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3" name=""/>
                  <p:cNvSpPr/>
                  <p:nvPr/>
                </p:nvSpPr>
                <p:spPr>
                  <a:xfrm>
                    <a:off x="3267360" y="532620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4" name=""/>
                  <p:cNvSpPr/>
                  <p:nvPr/>
                </p:nvSpPr>
                <p:spPr>
                  <a:xfrm>
                    <a:off x="3184200" y="539856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5" name=""/>
                  <p:cNvSpPr/>
                  <p:nvPr/>
                </p:nvSpPr>
                <p:spPr>
                  <a:xfrm>
                    <a:off x="3216240" y="539856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6" name=""/>
                  <p:cNvSpPr/>
                  <p:nvPr/>
                </p:nvSpPr>
                <p:spPr>
                  <a:xfrm>
                    <a:off x="3249000" y="539856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7" name=""/>
                  <p:cNvSpPr/>
                  <p:nvPr/>
                </p:nvSpPr>
                <p:spPr>
                  <a:xfrm>
                    <a:off x="3336480" y="539856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8" name=""/>
                  <p:cNvSpPr/>
                  <p:nvPr/>
                </p:nvSpPr>
                <p:spPr>
                  <a:xfrm>
                    <a:off x="3190320" y="535464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49" name=""/>
                  <p:cNvSpPr/>
                  <p:nvPr/>
                </p:nvSpPr>
                <p:spPr>
                  <a:xfrm>
                    <a:off x="3203640" y="536184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0" name=""/>
                  <p:cNvSpPr/>
                  <p:nvPr/>
                </p:nvSpPr>
                <p:spPr>
                  <a:xfrm>
                    <a:off x="3220560" y="533052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1" name=""/>
                  <p:cNvSpPr/>
                  <p:nvPr/>
                </p:nvSpPr>
                <p:spPr>
                  <a:xfrm>
                    <a:off x="3339720" y="536436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2" name=""/>
                  <p:cNvSpPr/>
                  <p:nvPr/>
                </p:nvSpPr>
                <p:spPr>
                  <a:xfrm>
                    <a:off x="3324600" y="534348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3" name=""/>
                  <p:cNvSpPr/>
                  <p:nvPr/>
                </p:nvSpPr>
                <p:spPr>
                  <a:xfrm>
                    <a:off x="3167280" y="536436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4" name=""/>
                  <p:cNvSpPr/>
                  <p:nvPr/>
                </p:nvSpPr>
                <p:spPr>
                  <a:xfrm>
                    <a:off x="3353040" y="539640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5" name=""/>
                  <p:cNvSpPr/>
                  <p:nvPr/>
                </p:nvSpPr>
                <p:spPr>
                  <a:xfrm>
                    <a:off x="3246120" y="533916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6" name=""/>
                  <p:cNvSpPr/>
                  <p:nvPr/>
                </p:nvSpPr>
                <p:spPr>
                  <a:xfrm>
                    <a:off x="3273840" y="537156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7" name=""/>
                  <p:cNvSpPr/>
                  <p:nvPr/>
                </p:nvSpPr>
                <p:spPr>
                  <a:xfrm>
                    <a:off x="3223440" y="538344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8" name=""/>
                  <p:cNvSpPr/>
                  <p:nvPr/>
                </p:nvSpPr>
                <p:spPr>
                  <a:xfrm>
                    <a:off x="3337560" y="538560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59" name=""/>
                  <p:cNvSpPr/>
                  <p:nvPr/>
                </p:nvSpPr>
                <p:spPr>
                  <a:xfrm>
                    <a:off x="3218400" y="539244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0" name=""/>
                  <p:cNvSpPr/>
                  <p:nvPr/>
                </p:nvSpPr>
                <p:spPr>
                  <a:xfrm>
                    <a:off x="3355920" y="540396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1" name=""/>
                  <p:cNvSpPr/>
                  <p:nvPr/>
                </p:nvSpPr>
                <p:spPr>
                  <a:xfrm>
                    <a:off x="3323160" y="542556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2" name=""/>
                  <p:cNvSpPr/>
                  <p:nvPr/>
                </p:nvSpPr>
                <p:spPr>
                  <a:xfrm>
                    <a:off x="3293640" y="544392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3" name=""/>
                  <p:cNvSpPr/>
                  <p:nvPr/>
                </p:nvSpPr>
                <p:spPr>
                  <a:xfrm>
                    <a:off x="3257640" y="544680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4" name=""/>
                  <p:cNvSpPr/>
                  <p:nvPr/>
                </p:nvSpPr>
                <p:spPr>
                  <a:xfrm>
                    <a:off x="3194280" y="534528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5" name=""/>
                  <p:cNvSpPr/>
                  <p:nvPr/>
                </p:nvSpPr>
                <p:spPr>
                  <a:xfrm>
                    <a:off x="3245040" y="534312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6" name=""/>
                  <p:cNvSpPr/>
                  <p:nvPr/>
                </p:nvSpPr>
                <p:spPr>
                  <a:xfrm>
                    <a:off x="3230280" y="535392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7" name=""/>
                  <p:cNvSpPr/>
                  <p:nvPr/>
                </p:nvSpPr>
                <p:spPr>
                  <a:xfrm>
                    <a:off x="3217680" y="535428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8" name=""/>
                  <p:cNvSpPr/>
                  <p:nvPr/>
                </p:nvSpPr>
                <p:spPr>
                  <a:xfrm>
                    <a:off x="3190320" y="537336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69" name=""/>
                  <p:cNvSpPr/>
                  <p:nvPr/>
                </p:nvSpPr>
                <p:spPr>
                  <a:xfrm>
                    <a:off x="3184200" y="537120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0" name=""/>
                  <p:cNvSpPr/>
                  <p:nvPr/>
                </p:nvSpPr>
                <p:spPr>
                  <a:xfrm>
                    <a:off x="3192840" y="538164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1" name=""/>
                  <p:cNvSpPr/>
                  <p:nvPr/>
                </p:nvSpPr>
                <p:spPr>
                  <a:xfrm>
                    <a:off x="3155040" y="528660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2" name=""/>
                  <p:cNvSpPr/>
                  <p:nvPr/>
                </p:nvSpPr>
                <p:spPr>
                  <a:xfrm>
                    <a:off x="3151440" y="527508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3" name=""/>
                  <p:cNvSpPr/>
                  <p:nvPr/>
                </p:nvSpPr>
                <p:spPr>
                  <a:xfrm>
                    <a:off x="3166560" y="527076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4" name=""/>
                  <p:cNvSpPr/>
                  <p:nvPr/>
                </p:nvSpPr>
                <p:spPr>
                  <a:xfrm>
                    <a:off x="3139200" y="526068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5" name=""/>
                  <p:cNvSpPr/>
                  <p:nvPr/>
                </p:nvSpPr>
                <p:spPr>
                  <a:xfrm>
                    <a:off x="3218760" y="525744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6" name=""/>
                  <p:cNvSpPr/>
                  <p:nvPr/>
                </p:nvSpPr>
                <p:spPr>
                  <a:xfrm>
                    <a:off x="3202920" y="528084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7" name=""/>
                  <p:cNvSpPr/>
                  <p:nvPr/>
                </p:nvSpPr>
                <p:spPr>
                  <a:xfrm>
                    <a:off x="3262320" y="525600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8" name=""/>
                  <p:cNvSpPr/>
                  <p:nvPr/>
                </p:nvSpPr>
                <p:spPr>
                  <a:xfrm>
                    <a:off x="3287520" y="525780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79" name=""/>
                  <p:cNvSpPr/>
                  <p:nvPr/>
                </p:nvSpPr>
                <p:spPr>
                  <a:xfrm>
                    <a:off x="3278520" y="525384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0" name=""/>
                  <p:cNvSpPr/>
                  <p:nvPr/>
                </p:nvSpPr>
                <p:spPr>
                  <a:xfrm>
                    <a:off x="3237840" y="528192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1" name=""/>
                  <p:cNvSpPr/>
                  <p:nvPr/>
                </p:nvSpPr>
                <p:spPr>
                  <a:xfrm>
                    <a:off x="3255120" y="528084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2" name=""/>
                  <p:cNvSpPr/>
                  <p:nvPr/>
                </p:nvSpPr>
                <p:spPr>
                  <a:xfrm>
                    <a:off x="3270240" y="526536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3" name=""/>
                  <p:cNvSpPr/>
                  <p:nvPr/>
                </p:nvSpPr>
                <p:spPr>
                  <a:xfrm>
                    <a:off x="3277080" y="527724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4" name=""/>
                  <p:cNvSpPr/>
                  <p:nvPr/>
                </p:nvSpPr>
                <p:spPr>
                  <a:xfrm>
                    <a:off x="3326760" y="526536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5" name=""/>
                  <p:cNvSpPr/>
                  <p:nvPr/>
                </p:nvSpPr>
                <p:spPr>
                  <a:xfrm>
                    <a:off x="3341880" y="530712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6" name=""/>
                  <p:cNvSpPr/>
                  <p:nvPr/>
                </p:nvSpPr>
                <p:spPr>
                  <a:xfrm>
                    <a:off x="3252240" y="527616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7" name=""/>
                  <p:cNvSpPr/>
                  <p:nvPr/>
                </p:nvSpPr>
                <p:spPr>
                  <a:xfrm>
                    <a:off x="3259800" y="529560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8" name=""/>
                  <p:cNvSpPr/>
                  <p:nvPr/>
                </p:nvSpPr>
                <p:spPr>
                  <a:xfrm>
                    <a:off x="3216240" y="529128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89" name=""/>
                  <p:cNvSpPr/>
                  <p:nvPr/>
                </p:nvSpPr>
                <p:spPr>
                  <a:xfrm>
                    <a:off x="3165480" y="531684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0" name=""/>
                  <p:cNvSpPr/>
                  <p:nvPr/>
                </p:nvSpPr>
                <p:spPr>
                  <a:xfrm>
                    <a:off x="3183480" y="531108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1" name=""/>
                  <p:cNvSpPr/>
                  <p:nvPr/>
                </p:nvSpPr>
                <p:spPr>
                  <a:xfrm>
                    <a:off x="3149640" y="532368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2" name=""/>
                  <p:cNvSpPr/>
                  <p:nvPr/>
                </p:nvSpPr>
                <p:spPr>
                  <a:xfrm>
                    <a:off x="3139200" y="533484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3" name=""/>
                  <p:cNvSpPr/>
                  <p:nvPr/>
                </p:nvSpPr>
                <p:spPr>
                  <a:xfrm>
                    <a:off x="3330360" y="526968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4" name=""/>
                  <p:cNvSpPr/>
                  <p:nvPr/>
                </p:nvSpPr>
                <p:spPr>
                  <a:xfrm>
                    <a:off x="3369240" y="541296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5" name=""/>
                  <p:cNvSpPr/>
                  <p:nvPr/>
                </p:nvSpPr>
                <p:spPr>
                  <a:xfrm>
                    <a:off x="3260160" y="533628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6" name=""/>
                  <p:cNvSpPr/>
                  <p:nvPr/>
                </p:nvSpPr>
                <p:spPr>
                  <a:xfrm>
                    <a:off x="3273840" y="533556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7" name=""/>
                  <p:cNvSpPr/>
                  <p:nvPr/>
                </p:nvSpPr>
                <p:spPr>
                  <a:xfrm>
                    <a:off x="3253680" y="534096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8" name=""/>
                  <p:cNvSpPr/>
                  <p:nvPr/>
                </p:nvSpPr>
                <p:spPr>
                  <a:xfrm>
                    <a:off x="3268800" y="533952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499" name=""/>
                  <p:cNvSpPr/>
                  <p:nvPr/>
                </p:nvSpPr>
                <p:spPr>
                  <a:xfrm>
                    <a:off x="3272760" y="535932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0" name=""/>
                  <p:cNvSpPr/>
                  <p:nvPr/>
                </p:nvSpPr>
                <p:spPr>
                  <a:xfrm>
                    <a:off x="3260160" y="540072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1" name=""/>
                  <p:cNvSpPr/>
                  <p:nvPr/>
                </p:nvSpPr>
                <p:spPr>
                  <a:xfrm>
                    <a:off x="3268800" y="540648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2" name=""/>
                  <p:cNvSpPr/>
                  <p:nvPr/>
                </p:nvSpPr>
                <p:spPr>
                  <a:xfrm>
                    <a:off x="3275640" y="540900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3" name=""/>
                  <p:cNvSpPr/>
                  <p:nvPr/>
                </p:nvSpPr>
                <p:spPr>
                  <a:xfrm>
                    <a:off x="3281760" y="541044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4" name=""/>
                  <p:cNvSpPr/>
                  <p:nvPr/>
                </p:nvSpPr>
                <p:spPr>
                  <a:xfrm>
                    <a:off x="3257280" y="539676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5" name=""/>
                  <p:cNvSpPr/>
                  <p:nvPr/>
                </p:nvSpPr>
                <p:spPr>
                  <a:xfrm>
                    <a:off x="3255120" y="539172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6" name=""/>
                  <p:cNvSpPr/>
                  <p:nvPr/>
                </p:nvSpPr>
                <p:spPr>
                  <a:xfrm>
                    <a:off x="3253320" y="538488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7" name=""/>
                  <p:cNvSpPr/>
                  <p:nvPr/>
                </p:nvSpPr>
                <p:spPr>
                  <a:xfrm>
                    <a:off x="3252600" y="537912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8" name=""/>
                  <p:cNvSpPr/>
                  <p:nvPr/>
                </p:nvSpPr>
                <p:spPr>
                  <a:xfrm>
                    <a:off x="3253320" y="536976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09" name=""/>
                  <p:cNvSpPr/>
                  <p:nvPr/>
                </p:nvSpPr>
                <p:spPr>
                  <a:xfrm>
                    <a:off x="3305880" y="540396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0" name=""/>
                  <p:cNvSpPr/>
                  <p:nvPr/>
                </p:nvSpPr>
                <p:spPr>
                  <a:xfrm>
                    <a:off x="3314880" y="53992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1" name=""/>
                  <p:cNvSpPr/>
                  <p:nvPr/>
                </p:nvSpPr>
                <p:spPr>
                  <a:xfrm>
                    <a:off x="3147480" y="5340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2" name=""/>
                  <p:cNvSpPr/>
                  <p:nvPr/>
                </p:nvSpPr>
                <p:spPr>
                  <a:xfrm>
                    <a:off x="3316320" y="5276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3" name=""/>
                  <p:cNvSpPr/>
                  <p:nvPr/>
                </p:nvSpPr>
                <p:spPr>
                  <a:xfrm>
                    <a:off x="3141000" y="5346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4" name=""/>
                  <p:cNvSpPr/>
                  <p:nvPr/>
                </p:nvSpPr>
                <p:spPr>
                  <a:xfrm>
                    <a:off x="3141000" y="5328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5" name=""/>
                  <p:cNvSpPr/>
                  <p:nvPr/>
                </p:nvSpPr>
                <p:spPr>
                  <a:xfrm>
                    <a:off x="3363120" y="53078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6" name=""/>
                  <p:cNvSpPr/>
                  <p:nvPr/>
                </p:nvSpPr>
                <p:spPr>
                  <a:xfrm>
                    <a:off x="3199320" y="5392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7" name=""/>
                  <p:cNvSpPr/>
                  <p:nvPr/>
                </p:nvSpPr>
                <p:spPr>
                  <a:xfrm>
                    <a:off x="3340080" y="54187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18" name=""/>
                  <p:cNvSpPr/>
                  <p:nvPr/>
                </p:nvSpPr>
                <p:spPr>
                  <a:xfrm>
                    <a:off x="3345480" y="541548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519" name=""/>
                <p:cNvGrpSpPr/>
                <p:nvPr/>
              </p:nvGrpSpPr>
              <p:grpSpPr>
                <a:xfrm>
                  <a:off x="3484800" y="5253840"/>
                  <a:ext cx="234360" cy="212760"/>
                  <a:chOff x="3484800" y="5253840"/>
                  <a:chExt cx="234360" cy="212760"/>
                </a:xfrm>
              </p:grpSpPr>
              <p:sp>
                <p:nvSpPr>
                  <p:cNvPr id="3520" name=""/>
                  <p:cNvSpPr/>
                  <p:nvPr/>
                </p:nvSpPr>
                <p:spPr>
                  <a:xfrm flipH="1">
                    <a:off x="3500640" y="535716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1" name=""/>
                  <p:cNvSpPr/>
                  <p:nvPr/>
                </p:nvSpPr>
                <p:spPr>
                  <a:xfrm flipH="1">
                    <a:off x="3588120" y="532620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2" name=""/>
                  <p:cNvSpPr/>
                  <p:nvPr/>
                </p:nvSpPr>
                <p:spPr>
                  <a:xfrm flipH="1">
                    <a:off x="3566160" y="539856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3" name=""/>
                  <p:cNvSpPr/>
                  <p:nvPr/>
                </p:nvSpPr>
                <p:spPr>
                  <a:xfrm flipH="1">
                    <a:off x="3536280" y="539856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4" name=""/>
                  <p:cNvSpPr/>
                  <p:nvPr/>
                </p:nvSpPr>
                <p:spPr>
                  <a:xfrm flipH="1">
                    <a:off x="3532320" y="539856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5" name=""/>
                  <p:cNvSpPr/>
                  <p:nvPr/>
                </p:nvSpPr>
                <p:spPr>
                  <a:xfrm flipH="1">
                    <a:off x="3484440" y="539856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6" name=""/>
                  <p:cNvSpPr/>
                  <p:nvPr/>
                </p:nvSpPr>
                <p:spPr>
                  <a:xfrm flipH="1">
                    <a:off x="3663000" y="535464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7" name=""/>
                  <p:cNvSpPr/>
                  <p:nvPr/>
                </p:nvSpPr>
                <p:spPr>
                  <a:xfrm flipH="1">
                    <a:off x="3654000" y="536184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8" name=""/>
                  <p:cNvSpPr/>
                  <p:nvPr/>
                </p:nvSpPr>
                <p:spPr>
                  <a:xfrm flipH="1">
                    <a:off x="3530520" y="533052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29" name=""/>
                  <p:cNvSpPr/>
                  <p:nvPr/>
                </p:nvSpPr>
                <p:spPr>
                  <a:xfrm flipH="1">
                    <a:off x="3517920" y="536436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0" name=""/>
                  <p:cNvSpPr/>
                  <p:nvPr/>
                </p:nvSpPr>
                <p:spPr>
                  <a:xfrm flipH="1">
                    <a:off x="3505680" y="534348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1" name=""/>
                  <p:cNvSpPr/>
                  <p:nvPr/>
                </p:nvSpPr>
                <p:spPr>
                  <a:xfrm flipH="1">
                    <a:off x="3497400" y="536436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2" name=""/>
                  <p:cNvSpPr/>
                  <p:nvPr/>
                </p:nvSpPr>
                <p:spPr>
                  <a:xfrm flipH="1">
                    <a:off x="3498120" y="539640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3" name=""/>
                  <p:cNvSpPr/>
                  <p:nvPr/>
                </p:nvSpPr>
                <p:spPr>
                  <a:xfrm flipH="1">
                    <a:off x="3608640" y="533916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4" name=""/>
                  <p:cNvSpPr/>
                  <p:nvPr/>
                </p:nvSpPr>
                <p:spPr>
                  <a:xfrm flipH="1">
                    <a:off x="3546360" y="537156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5" name=""/>
                  <p:cNvSpPr/>
                  <p:nvPr/>
                </p:nvSpPr>
                <p:spPr>
                  <a:xfrm flipH="1">
                    <a:off x="3627000" y="538344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6" name=""/>
                  <p:cNvSpPr/>
                  <p:nvPr/>
                </p:nvSpPr>
                <p:spPr>
                  <a:xfrm flipH="1">
                    <a:off x="3516480" y="538560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7" name=""/>
                  <p:cNvSpPr/>
                  <p:nvPr/>
                </p:nvSpPr>
                <p:spPr>
                  <a:xfrm flipH="1">
                    <a:off x="3637800" y="539244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8" name=""/>
                  <p:cNvSpPr/>
                  <p:nvPr/>
                </p:nvSpPr>
                <p:spPr>
                  <a:xfrm flipH="1">
                    <a:off x="3490920" y="540396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39" name=""/>
                  <p:cNvSpPr/>
                  <p:nvPr/>
                </p:nvSpPr>
                <p:spPr>
                  <a:xfrm flipH="1">
                    <a:off x="3520080" y="542556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0" name=""/>
                  <p:cNvSpPr/>
                  <p:nvPr/>
                </p:nvSpPr>
                <p:spPr>
                  <a:xfrm flipH="1">
                    <a:off x="3552480" y="544392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1" name=""/>
                  <p:cNvSpPr/>
                  <p:nvPr/>
                </p:nvSpPr>
                <p:spPr>
                  <a:xfrm flipH="1">
                    <a:off x="3598560" y="544680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2" name=""/>
                  <p:cNvSpPr/>
                  <p:nvPr/>
                </p:nvSpPr>
                <p:spPr>
                  <a:xfrm flipH="1">
                    <a:off x="3609360" y="534528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3" name=""/>
                  <p:cNvSpPr/>
                  <p:nvPr/>
                </p:nvSpPr>
                <p:spPr>
                  <a:xfrm flipH="1">
                    <a:off x="3599640" y="534312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4" name=""/>
                  <p:cNvSpPr/>
                  <p:nvPr/>
                </p:nvSpPr>
                <p:spPr>
                  <a:xfrm flipH="1">
                    <a:off x="3620880" y="535392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5" name=""/>
                  <p:cNvSpPr/>
                  <p:nvPr/>
                </p:nvSpPr>
                <p:spPr>
                  <a:xfrm flipH="1">
                    <a:off x="3626280" y="535428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6" name=""/>
                  <p:cNvSpPr/>
                  <p:nvPr/>
                </p:nvSpPr>
                <p:spPr>
                  <a:xfrm flipH="1">
                    <a:off x="3648600" y="537336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7" name=""/>
                  <p:cNvSpPr/>
                  <p:nvPr/>
                </p:nvSpPr>
                <p:spPr>
                  <a:xfrm flipH="1">
                    <a:off x="3653280" y="537120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8" name=""/>
                  <p:cNvSpPr/>
                  <p:nvPr/>
                </p:nvSpPr>
                <p:spPr>
                  <a:xfrm flipH="1">
                    <a:off x="3651840" y="538164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49" name=""/>
                  <p:cNvSpPr/>
                  <p:nvPr/>
                </p:nvSpPr>
                <p:spPr>
                  <a:xfrm flipH="1">
                    <a:off x="3682440" y="528660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0" name=""/>
                  <p:cNvSpPr/>
                  <p:nvPr/>
                </p:nvSpPr>
                <p:spPr>
                  <a:xfrm flipH="1">
                    <a:off x="3660120" y="527508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1" name=""/>
                  <p:cNvSpPr/>
                  <p:nvPr/>
                </p:nvSpPr>
                <p:spPr>
                  <a:xfrm flipH="1">
                    <a:off x="3641400" y="527076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2" name=""/>
                  <p:cNvSpPr/>
                  <p:nvPr/>
                </p:nvSpPr>
                <p:spPr>
                  <a:xfrm flipH="1">
                    <a:off x="3612600" y="526068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3" name=""/>
                  <p:cNvSpPr/>
                  <p:nvPr/>
                </p:nvSpPr>
                <p:spPr>
                  <a:xfrm flipH="1">
                    <a:off x="3567600" y="525744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4" name=""/>
                  <p:cNvSpPr/>
                  <p:nvPr/>
                </p:nvSpPr>
                <p:spPr>
                  <a:xfrm flipH="1">
                    <a:off x="3602160" y="528084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5" name=""/>
                  <p:cNvSpPr/>
                  <p:nvPr/>
                </p:nvSpPr>
                <p:spPr>
                  <a:xfrm flipH="1">
                    <a:off x="3537720" y="525600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6" name=""/>
                  <p:cNvSpPr/>
                  <p:nvPr/>
                </p:nvSpPr>
                <p:spPr>
                  <a:xfrm flipH="1">
                    <a:off x="3552840" y="525780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7" name=""/>
                  <p:cNvSpPr/>
                  <p:nvPr/>
                </p:nvSpPr>
                <p:spPr>
                  <a:xfrm flipH="1">
                    <a:off x="3576240" y="525384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8" name=""/>
                  <p:cNvSpPr/>
                  <p:nvPr/>
                </p:nvSpPr>
                <p:spPr>
                  <a:xfrm flipH="1">
                    <a:off x="3567240" y="528192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59" name=""/>
                  <p:cNvSpPr/>
                  <p:nvPr/>
                </p:nvSpPr>
                <p:spPr>
                  <a:xfrm flipH="1">
                    <a:off x="3568680" y="528084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0" name=""/>
                  <p:cNvSpPr/>
                  <p:nvPr/>
                </p:nvSpPr>
                <p:spPr>
                  <a:xfrm flipH="1">
                    <a:off x="3494520" y="526536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1" name=""/>
                  <p:cNvSpPr/>
                  <p:nvPr/>
                </p:nvSpPr>
                <p:spPr>
                  <a:xfrm flipH="1">
                    <a:off x="3558240" y="527724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2" name=""/>
                  <p:cNvSpPr/>
                  <p:nvPr/>
                </p:nvSpPr>
                <p:spPr>
                  <a:xfrm flipH="1">
                    <a:off x="3507120" y="526536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3" name=""/>
                  <p:cNvSpPr/>
                  <p:nvPr/>
                </p:nvSpPr>
                <p:spPr>
                  <a:xfrm flipH="1">
                    <a:off x="3508560" y="530712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4" name=""/>
                  <p:cNvSpPr/>
                  <p:nvPr/>
                </p:nvSpPr>
                <p:spPr>
                  <a:xfrm flipH="1">
                    <a:off x="3586680" y="527616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5" name=""/>
                  <p:cNvSpPr/>
                  <p:nvPr/>
                </p:nvSpPr>
                <p:spPr>
                  <a:xfrm flipH="1">
                    <a:off x="3592080" y="529560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6" name=""/>
                  <p:cNvSpPr/>
                  <p:nvPr/>
                </p:nvSpPr>
                <p:spPr>
                  <a:xfrm flipH="1">
                    <a:off x="3625560" y="529128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7" name=""/>
                  <p:cNvSpPr/>
                  <p:nvPr/>
                </p:nvSpPr>
                <p:spPr>
                  <a:xfrm flipH="1">
                    <a:off x="3680640" y="531684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8" name=""/>
                  <p:cNvSpPr/>
                  <p:nvPr/>
                </p:nvSpPr>
                <p:spPr>
                  <a:xfrm flipH="1">
                    <a:off x="3665520" y="531108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69" name=""/>
                  <p:cNvSpPr/>
                  <p:nvPr/>
                </p:nvSpPr>
                <p:spPr>
                  <a:xfrm flipH="1">
                    <a:off x="3687120" y="532368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0" name=""/>
                  <p:cNvSpPr/>
                  <p:nvPr/>
                </p:nvSpPr>
                <p:spPr>
                  <a:xfrm flipH="1">
                    <a:off x="3709080" y="533484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1" name=""/>
                  <p:cNvSpPr/>
                  <p:nvPr/>
                </p:nvSpPr>
                <p:spPr>
                  <a:xfrm flipH="1">
                    <a:off x="3516480" y="526968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2" name=""/>
                  <p:cNvSpPr/>
                  <p:nvPr/>
                </p:nvSpPr>
                <p:spPr>
                  <a:xfrm flipH="1">
                    <a:off x="3486960" y="541296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3" name=""/>
                  <p:cNvSpPr/>
                  <p:nvPr/>
                </p:nvSpPr>
                <p:spPr>
                  <a:xfrm flipH="1">
                    <a:off x="3588840" y="533628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4" name=""/>
                  <p:cNvSpPr/>
                  <p:nvPr/>
                </p:nvSpPr>
                <p:spPr>
                  <a:xfrm flipH="1">
                    <a:off x="3581640" y="533556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5" name=""/>
                  <p:cNvSpPr/>
                  <p:nvPr/>
                </p:nvSpPr>
                <p:spPr>
                  <a:xfrm flipH="1">
                    <a:off x="3587400" y="534096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6" name=""/>
                  <p:cNvSpPr/>
                  <p:nvPr/>
                </p:nvSpPr>
                <p:spPr>
                  <a:xfrm flipH="1">
                    <a:off x="3578760" y="533952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7" name=""/>
                  <p:cNvSpPr/>
                  <p:nvPr/>
                </p:nvSpPr>
                <p:spPr>
                  <a:xfrm flipH="1">
                    <a:off x="3556800" y="535932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8" name=""/>
                  <p:cNvSpPr/>
                  <p:nvPr/>
                </p:nvSpPr>
                <p:spPr>
                  <a:xfrm flipH="1">
                    <a:off x="3581640" y="540072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79" name=""/>
                  <p:cNvSpPr/>
                  <p:nvPr/>
                </p:nvSpPr>
                <p:spPr>
                  <a:xfrm flipH="1">
                    <a:off x="3575880" y="540648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0" name=""/>
                  <p:cNvSpPr/>
                  <p:nvPr/>
                </p:nvSpPr>
                <p:spPr>
                  <a:xfrm flipH="1">
                    <a:off x="3569040" y="540900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1" name=""/>
                  <p:cNvSpPr/>
                  <p:nvPr/>
                </p:nvSpPr>
                <p:spPr>
                  <a:xfrm flipH="1">
                    <a:off x="3561480" y="541044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2" name=""/>
                  <p:cNvSpPr/>
                  <p:nvPr/>
                </p:nvSpPr>
                <p:spPr>
                  <a:xfrm flipH="1">
                    <a:off x="3586680" y="539676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3" name=""/>
                  <p:cNvSpPr/>
                  <p:nvPr/>
                </p:nvSpPr>
                <p:spPr>
                  <a:xfrm flipH="1">
                    <a:off x="3588840" y="539172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4" name=""/>
                  <p:cNvSpPr/>
                  <p:nvPr/>
                </p:nvSpPr>
                <p:spPr>
                  <a:xfrm flipH="1">
                    <a:off x="3590640" y="538488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5" name=""/>
                  <p:cNvSpPr/>
                  <p:nvPr/>
                </p:nvSpPr>
                <p:spPr>
                  <a:xfrm flipH="1">
                    <a:off x="3590640" y="537912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6" name=""/>
                  <p:cNvSpPr/>
                  <p:nvPr/>
                </p:nvSpPr>
                <p:spPr>
                  <a:xfrm flipH="1">
                    <a:off x="3585600" y="536976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7" name=""/>
                  <p:cNvSpPr/>
                  <p:nvPr/>
                </p:nvSpPr>
                <p:spPr>
                  <a:xfrm flipH="1">
                    <a:off x="3543120" y="540396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8" name=""/>
                  <p:cNvSpPr/>
                  <p:nvPr/>
                </p:nvSpPr>
                <p:spPr>
                  <a:xfrm flipH="1">
                    <a:off x="3539160" y="53992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89" name=""/>
                  <p:cNvSpPr/>
                  <p:nvPr/>
                </p:nvSpPr>
                <p:spPr>
                  <a:xfrm flipH="1">
                    <a:off x="3706560" y="5340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0" name=""/>
                  <p:cNvSpPr/>
                  <p:nvPr/>
                </p:nvSpPr>
                <p:spPr>
                  <a:xfrm flipH="1">
                    <a:off x="3537720" y="5276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1" name=""/>
                  <p:cNvSpPr/>
                  <p:nvPr/>
                </p:nvSpPr>
                <p:spPr>
                  <a:xfrm flipH="1">
                    <a:off x="3713040" y="5346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2" name=""/>
                  <p:cNvSpPr/>
                  <p:nvPr/>
                </p:nvSpPr>
                <p:spPr>
                  <a:xfrm flipH="1">
                    <a:off x="3713040" y="5328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3" name=""/>
                  <p:cNvSpPr/>
                  <p:nvPr/>
                </p:nvSpPr>
                <p:spPr>
                  <a:xfrm flipH="1">
                    <a:off x="3490920" y="53078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4" name=""/>
                  <p:cNvSpPr/>
                  <p:nvPr/>
                </p:nvSpPr>
                <p:spPr>
                  <a:xfrm flipH="1">
                    <a:off x="3654720" y="5392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5" name=""/>
                  <p:cNvSpPr/>
                  <p:nvPr/>
                </p:nvSpPr>
                <p:spPr>
                  <a:xfrm flipH="1">
                    <a:off x="3513960" y="54187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596" name=""/>
                  <p:cNvSpPr/>
                  <p:nvPr/>
                </p:nvSpPr>
                <p:spPr>
                  <a:xfrm flipH="1">
                    <a:off x="3510000" y="541548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grpSp>
            <p:nvGrpSpPr>
              <p:cNvPr id="3597" name=""/>
              <p:cNvGrpSpPr/>
              <p:nvPr/>
            </p:nvGrpSpPr>
            <p:grpSpPr>
              <a:xfrm>
                <a:off x="4005360" y="5101920"/>
                <a:ext cx="821880" cy="309240"/>
                <a:chOff x="4005360" y="5101920"/>
                <a:chExt cx="821880" cy="309240"/>
              </a:xfrm>
            </p:grpSpPr>
            <p:grpSp>
              <p:nvGrpSpPr>
                <p:cNvPr id="3598" name=""/>
                <p:cNvGrpSpPr/>
                <p:nvPr/>
              </p:nvGrpSpPr>
              <p:grpSpPr>
                <a:xfrm>
                  <a:off x="4680000" y="5200920"/>
                  <a:ext cx="147240" cy="210240"/>
                  <a:chOff x="4680000" y="5200920"/>
                  <a:chExt cx="147240" cy="210240"/>
                </a:xfrm>
              </p:grpSpPr>
              <p:sp>
                <p:nvSpPr>
                  <p:cNvPr id="3599" name=""/>
                  <p:cNvSpPr/>
                  <p:nvPr/>
                </p:nvSpPr>
                <p:spPr>
                  <a:xfrm>
                    <a:off x="4681080" y="520380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0" name=""/>
                  <p:cNvSpPr/>
                  <p:nvPr/>
                </p:nvSpPr>
                <p:spPr>
                  <a:xfrm>
                    <a:off x="4680000" y="520092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1" name=""/>
                  <p:cNvSpPr/>
                  <p:nvPr/>
                </p:nvSpPr>
                <p:spPr>
                  <a:xfrm>
                    <a:off x="470160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2" name=""/>
                  <p:cNvSpPr/>
                  <p:nvPr/>
                </p:nvSpPr>
                <p:spPr>
                  <a:xfrm>
                    <a:off x="4684680" y="522288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3" name=""/>
                  <p:cNvSpPr/>
                  <p:nvPr/>
                </p:nvSpPr>
                <p:spPr>
                  <a:xfrm>
                    <a:off x="474048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4" name=""/>
                  <p:cNvSpPr/>
                  <p:nvPr/>
                </p:nvSpPr>
                <p:spPr>
                  <a:xfrm>
                    <a:off x="4739040" y="525924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5" name=""/>
                  <p:cNvSpPr/>
                  <p:nvPr/>
                </p:nvSpPr>
                <p:spPr>
                  <a:xfrm>
                    <a:off x="473904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6" name=""/>
                  <p:cNvSpPr/>
                  <p:nvPr/>
                </p:nvSpPr>
                <p:spPr>
                  <a:xfrm>
                    <a:off x="4740480" y="523908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7" name=""/>
                  <p:cNvSpPr/>
                  <p:nvPr/>
                </p:nvSpPr>
                <p:spPr>
                  <a:xfrm>
                    <a:off x="473652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08" name=""/>
                  <p:cNvSpPr/>
                  <p:nvPr/>
                </p:nvSpPr>
                <p:spPr>
                  <a:xfrm>
                    <a:off x="473652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609" name=""/>
                <p:cNvGrpSpPr/>
                <p:nvPr/>
              </p:nvGrpSpPr>
              <p:grpSpPr>
                <a:xfrm>
                  <a:off x="4005360" y="5200920"/>
                  <a:ext cx="147600" cy="210240"/>
                  <a:chOff x="4005360" y="5200920"/>
                  <a:chExt cx="147600" cy="210240"/>
                </a:xfrm>
              </p:grpSpPr>
              <p:sp>
                <p:nvSpPr>
                  <p:cNvPr id="3610" name=""/>
                  <p:cNvSpPr/>
                  <p:nvPr/>
                </p:nvSpPr>
                <p:spPr>
                  <a:xfrm flipH="1">
                    <a:off x="4007880" y="5203800"/>
                    <a:ext cx="14364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1" name=""/>
                  <p:cNvSpPr/>
                  <p:nvPr/>
                </p:nvSpPr>
                <p:spPr>
                  <a:xfrm flipH="1">
                    <a:off x="4005360" y="5200920"/>
                    <a:ext cx="14760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2" name=""/>
                  <p:cNvSpPr/>
                  <p:nvPr/>
                </p:nvSpPr>
                <p:spPr>
                  <a:xfrm flipH="1">
                    <a:off x="408960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3" name=""/>
                  <p:cNvSpPr/>
                  <p:nvPr/>
                </p:nvSpPr>
                <p:spPr>
                  <a:xfrm flipH="1">
                    <a:off x="4038120" y="5222880"/>
                    <a:ext cx="10980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4" name=""/>
                  <p:cNvSpPr/>
                  <p:nvPr/>
                </p:nvSpPr>
                <p:spPr>
                  <a:xfrm flipH="1">
                    <a:off x="405432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5" name=""/>
                  <p:cNvSpPr/>
                  <p:nvPr/>
                </p:nvSpPr>
                <p:spPr>
                  <a:xfrm flipH="1">
                    <a:off x="4069080" y="5259240"/>
                    <a:ext cx="2448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6" name=""/>
                  <p:cNvSpPr/>
                  <p:nvPr/>
                </p:nvSpPr>
                <p:spPr>
                  <a:xfrm flipH="1">
                    <a:off x="406476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7" name=""/>
                  <p:cNvSpPr/>
                  <p:nvPr/>
                </p:nvSpPr>
                <p:spPr>
                  <a:xfrm flipH="1">
                    <a:off x="4072320" y="5239080"/>
                    <a:ext cx="2016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8" name=""/>
                  <p:cNvSpPr/>
                  <p:nvPr/>
                </p:nvSpPr>
                <p:spPr>
                  <a:xfrm flipH="1">
                    <a:off x="408024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19" name=""/>
                  <p:cNvSpPr/>
                  <p:nvPr/>
                </p:nvSpPr>
                <p:spPr>
                  <a:xfrm flipH="1">
                    <a:off x="409104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620" name=""/>
                <p:cNvGrpSpPr/>
                <p:nvPr/>
              </p:nvGrpSpPr>
              <p:grpSpPr>
                <a:xfrm>
                  <a:off x="4129920" y="5101920"/>
                  <a:ext cx="234360" cy="212760"/>
                  <a:chOff x="4129920" y="5101920"/>
                  <a:chExt cx="234360" cy="212760"/>
                </a:xfrm>
              </p:grpSpPr>
              <p:sp>
                <p:nvSpPr>
                  <p:cNvPr id="3621" name=""/>
                  <p:cNvSpPr/>
                  <p:nvPr/>
                </p:nvSpPr>
                <p:spPr>
                  <a:xfrm>
                    <a:off x="419076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2" name=""/>
                  <p:cNvSpPr/>
                  <p:nvPr/>
                </p:nvSpPr>
                <p:spPr>
                  <a:xfrm>
                    <a:off x="425808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3" name=""/>
                  <p:cNvSpPr/>
                  <p:nvPr/>
                </p:nvSpPr>
                <p:spPr>
                  <a:xfrm>
                    <a:off x="417492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4" name=""/>
                  <p:cNvSpPr/>
                  <p:nvPr/>
                </p:nvSpPr>
                <p:spPr>
                  <a:xfrm>
                    <a:off x="420696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5" name=""/>
                  <p:cNvSpPr/>
                  <p:nvPr/>
                </p:nvSpPr>
                <p:spPr>
                  <a:xfrm>
                    <a:off x="423972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6" name=""/>
                  <p:cNvSpPr/>
                  <p:nvPr/>
                </p:nvSpPr>
                <p:spPr>
                  <a:xfrm>
                    <a:off x="432720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7" name=""/>
                  <p:cNvSpPr/>
                  <p:nvPr/>
                </p:nvSpPr>
                <p:spPr>
                  <a:xfrm>
                    <a:off x="418104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8" name=""/>
                  <p:cNvSpPr/>
                  <p:nvPr/>
                </p:nvSpPr>
                <p:spPr>
                  <a:xfrm>
                    <a:off x="419436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29" name=""/>
                  <p:cNvSpPr/>
                  <p:nvPr/>
                </p:nvSpPr>
                <p:spPr>
                  <a:xfrm>
                    <a:off x="421128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0" name=""/>
                  <p:cNvSpPr/>
                  <p:nvPr/>
                </p:nvSpPr>
                <p:spPr>
                  <a:xfrm>
                    <a:off x="433044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1" name=""/>
                  <p:cNvSpPr/>
                  <p:nvPr/>
                </p:nvSpPr>
                <p:spPr>
                  <a:xfrm>
                    <a:off x="431532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2" name=""/>
                  <p:cNvSpPr/>
                  <p:nvPr/>
                </p:nvSpPr>
                <p:spPr>
                  <a:xfrm>
                    <a:off x="415800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3" name=""/>
                  <p:cNvSpPr/>
                  <p:nvPr/>
                </p:nvSpPr>
                <p:spPr>
                  <a:xfrm>
                    <a:off x="434376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4" name=""/>
                  <p:cNvSpPr/>
                  <p:nvPr/>
                </p:nvSpPr>
                <p:spPr>
                  <a:xfrm>
                    <a:off x="423684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5" name=""/>
                  <p:cNvSpPr/>
                  <p:nvPr/>
                </p:nvSpPr>
                <p:spPr>
                  <a:xfrm>
                    <a:off x="426456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6" name=""/>
                  <p:cNvSpPr/>
                  <p:nvPr/>
                </p:nvSpPr>
                <p:spPr>
                  <a:xfrm>
                    <a:off x="421416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7" name=""/>
                  <p:cNvSpPr/>
                  <p:nvPr/>
                </p:nvSpPr>
                <p:spPr>
                  <a:xfrm>
                    <a:off x="432828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8" name=""/>
                  <p:cNvSpPr/>
                  <p:nvPr/>
                </p:nvSpPr>
                <p:spPr>
                  <a:xfrm>
                    <a:off x="420912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39" name=""/>
                  <p:cNvSpPr/>
                  <p:nvPr/>
                </p:nvSpPr>
                <p:spPr>
                  <a:xfrm>
                    <a:off x="434664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0" name=""/>
                  <p:cNvSpPr/>
                  <p:nvPr/>
                </p:nvSpPr>
                <p:spPr>
                  <a:xfrm>
                    <a:off x="431388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1" name=""/>
                  <p:cNvSpPr/>
                  <p:nvPr/>
                </p:nvSpPr>
                <p:spPr>
                  <a:xfrm>
                    <a:off x="428436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2" name=""/>
                  <p:cNvSpPr/>
                  <p:nvPr/>
                </p:nvSpPr>
                <p:spPr>
                  <a:xfrm>
                    <a:off x="424836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3" name=""/>
                  <p:cNvSpPr/>
                  <p:nvPr/>
                </p:nvSpPr>
                <p:spPr>
                  <a:xfrm>
                    <a:off x="418500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4" name=""/>
                  <p:cNvSpPr/>
                  <p:nvPr/>
                </p:nvSpPr>
                <p:spPr>
                  <a:xfrm>
                    <a:off x="423576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5" name=""/>
                  <p:cNvSpPr/>
                  <p:nvPr/>
                </p:nvSpPr>
                <p:spPr>
                  <a:xfrm>
                    <a:off x="422100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6" name=""/>
                  <p:cNvSpPr/>
                  <p:nvPr/>
                </p:nvSpPr>
                <p:spPr>
                  <a:xfrm>
                    <a:off x="420840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7" name=""/>
                  <p:cNvSpPr/>
                  <p:nvPr/>
                </p:nvSpPr>
                <p:spPr>
                  <a:xfrm>
                    <a:off x="418104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8" name=""/>
                  <p:cNvSpPr/>
                  <p:nvPr/>
                </p:nvSpPr>
                <p:spPr>
                  <a:xfrm>
                    <a:off x="417492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49" name=""/>
                  <p:cNvSpPr/>
                  <p:nvPr/>
                </p:nvSpPr>
                <p:spPr>
                  <a:xfrm>
                    <a:off x="418356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0" name=""/>
                  <p:cNvSpPr/>
                  <p:nvPr/>
                </p:nvSpPr>
                <p:spPr>
                  <a:xfrm>
                    <a:off x="414576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1" name=""/>
                  <p:cNvSpPr/>
                  <p:nvPr/>
                </p:nvSpPr>
                <p:spPr>
                  <a:xfrm>
                    <a:off x="414216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2" name=""/>
                  <p:cNvSpPr/>
                  <p:nvPr/>
                </p:nvSpPr>
                <p:spPr>
                  <a:xfrm>
                    <a:off x="415728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3" name=""/>
                  <p:cNvSpPr/>
                  <p:nvPr/>
                </p:nvSpPr>
                <p:spPr>
                  <a:xfrm>
                    <a:off x="412992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4" name=""/>
                  <p:cNvSpPr/>
                  <p:nvPr/>
                </p:nvSpPr>
                <p:spPr>
                  <a:xfrm>
                    <a:off x="420948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5" name=""/>
                  <p:cNvSpPr/>
                  <p:nvPr/>
                </p:nvSpPr>
                <p:spPr>
                  <a:xfrm>
                    <a:off x="419364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6" name=""/>
                  <p:cNvSpPr/>
                  <p:nvPr/>
                </p:nvSpPr>
                <p:spPr>
                  <a:xfrm>
                    <a:off x="425304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7" name=""/>
                  <p:cNvSpPr/>
                  <p:nvPr/>
                </p:nvSpPr>
                <p:spPr>
                  <a:xfrm>
                    <a:off x="427824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8" name=""/>
                  <p:cNvSpPr/>
                  <p:nvPr/>
                </p:nvSpPr>
                <p:spPr>
                  <a:xfrm>
                    <a:off x="426924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59" name=""/>
                  <p:cNvSpPr/>
                  <p:nvPr/>
                </p:nvSpPr>
                <p:spPr>
                  <a:xfrm>
                    <a:off x="422856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0" name=""/>
                  <p:cNvSpPr/>
                  <p:nvPr/>
                </p:nvSpPr>
                <p:spPr>
                  <a:xfrm>
                    <a:off x="424584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1" name=""/>
                  <p:cNvSpPr/>
                  <p:nvPr/>
                </p:nvSpPr>
                <p:spPr>
                  <a:xfrm>
                    <a:off x="426096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2" name=""/>
                  <p:cNvSpPr/>
                  <p:nvPr/>
                </p:nvSpPr>
                <p:spPr>
                  <a:xfrm>
                    <a:off x="426780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3" name=""/>
                  <p:cNvSpPr/>
                  <p:nvPr/>
                </p:nvSpPr>
                <p:spPr>
                  <a:xfrm>
                    <a:off x="431748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4" name=""/>
                  <p:cNvSpPr/>
                  <p:nvPr/>
                </p:nvSpPr>
                <p:spPr>
                  <a:xfrm>
                    <a:off x="433260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5" name=""/>
                  <p:cNvSpPr/>
                  <p:nvPr/>
                </p:nvSpPr>
                <p:spPr>
                  <a:xfrm>
                    <a:off x="424296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6" name=""/>
                  <p:cNvSpPr/>
                  <p:nvPr/>
                </p:nvSpPr>
                <p:spPr>
                  <a:xfrm>
                    <a:off x="425052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7" name=""/>
                  <p:cNvSpPr/>
                  <p:nvPr/>
                </p:nvSpPr>
                <p:spPr>
                  <a:xfrm>
                    <a:off x="420696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8" name=""/>
                  <p:cNvSpPr/>
                  <p:nvPr/>
                </p:nvSpPr>
                <p:spPr>
                  <a:xfrm>
                    <a:off x="415620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69" name=""/>
                  <p:cNvSpPr/>
                  <p:nvPr/>
                </p:nvSpPr>
                <p:spPr>
                  <a:xfrm>
                    <a:off x="417420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0" name=""/>
                  <p:cNvSpPr/>
                  <p:nvPr/>
                </p:nvSpPr>
                <p:spPr>
                  <a:xfrm>
                    <a:off x="414036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1" name=""/>
                  <p:cNvSpPr/>
                  <p:nvPr/>
                </p:nvSpPr>
                <p:spPr>
                  <a:xfrm>
                    <a:off x="412992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2" name=""/>
                  <p:cNvSpPr/>
                  <p:nvPr/>
                </p:nvSpPr>
                <p:spPr>
                  <a:xfrm>
                    <a:off x="432108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3" name=""/>
                  <p:cNvSpPr/>
                  <p:nvPr/>
                </p:nvSpPr>
                <p:spPr>
                  <a:xfrm>
                    <a:off x="435996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4" name=""/>
                  <p:cNvSpPr/>
                  <p:nvPr/>
                </p:nvSpPr>
                <p:spPr>
                  <a:xfrm>
                    <a:off x="425088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5" name=""/>
                  <p:cNvSpPr/>
                  <p:nvPr/>
                </p:nvSpPr>
                <p:spPr>
                  <a:xfrm>
                    <a:off x="426456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6" name=""/>
                  <p:cNvSpPr/>
                  <p:nvPr/>
                </p:nvSpPr>
                <p:spPr>
                  <a:xfrm>
                    <a:off x="424440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7" name=""/>
                  <p:cNvSpPr/>
                  <p:nvPr/>
                </p:nvSpPr>
                <p:spPr>
                  <a:xfrm>
                    <a:off x="425952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8" name=""/>
                  <p:cNvSpPr/>
                  <p:nvPr/>
                </p:nvSpPr>
                <p:spPr>
                  <a:xfrm>
                    <a:off x="426348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79" name=""/>
                  <p:cNvSpPr/>
                  <p:nvPr/>
                </p:nvSpPr>
                <p:spPr>
                  <a:xfrm>
                    <a:off x="425088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0" name=""/>
                  <p:cNvSpPr/>
                  <p:nvPr/>
                </p:nvSpPr>
                <p:spPr>
                  <a:xfrm>
                    <a:off x="425952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1" name=""/>
                  <p:cNvSpPr/>
                  <p:nvPr/>
                </p:nvSpPr>
                <p:spPr>
                  <a:xfrm>
                    <a:off x="426636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2" name=""/>
                  <p:cNvSpPr/>
                  <p:nvPr/>
                </p:nvSpPr>
                <p:spPr>
                  <a:xfrm>
                    <a:off x="427248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3" name=""/>
                  <p:cNvSpPr/>
                  <p:nvPr/>
                </p:nvSpPr>
                <p:spPr>
                  <a:xfrm>
                    <a:off x="424800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4" name=""/>
                  <p:cNvSpPr/>
                  <p:nvPr/>
                </p:nvSpPr>
                <p:spPr>
                  <a:xfrm>
                    <a:off x="424584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5" name=""/>
                  <p:cNvSpPr/>
                  <p:nvPr/>
                </p:nvSpPr>
                <p:spPr>
                  <a:xfrm>
                    <a:off x="424404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6" name=""/>
                  <p:cNvSpPr/>
                  <p:nvPr/>
                </p:nvSpPr>
                <p:spPr>
                  <a:xfrm>
                    <a:off x="424332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7" name=""/>
                  <p:cNvSpPr/>
                  <p:nvPr/>
                </p:nvSpPr>
                <p:spPr>
                  <a:xfrm>
                    <a:off x="424404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8" name=""/>
                  <p:cNvSpPr/>
                  <p:nvPr/>
                </p:nvSpPr>
                <p:spPr>
                  <a:xfrm>
                    <a:off x="429660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89" name=""/>
                  <p:cNvSpPr/>
                  <p:nvPr/>
                </p:nvSpPr>
                <p:spPr>
                  <a:xfrm>
                    <a:off x="430560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0" name=""/>
                  <p:cNvSpPr/>
                  <p:nvPr/>
                </p:nvSpPr>
                <p:spPr>
                  <a:xfrm>
                    <a:off x="413820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1" name=""/>
                  <p:cNvSpPr/>
                  <p:nvPr/>
                </p:nvSpPr>
                <p:spPr>
                  <a:xfrm>
                    <a:off x="430704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2" name=""/>
                  <p:cNvSpPr/>
                  <p:nvPr/>
                </p:nvSpPr>
                <p:spPr>
                  <a:xfrm>
                    <a:off x="413172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3" name=""/>
                  <p:cNvSpPr/>
                  <p:nvPr/>
                </p:nvSpPr>
                <p:spPr>
                  <a:xfrm>
                    <a:off x="413172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4" name=""/>
                  <p:cNvSpPr/>
                  <p:nvPr/>
                </p:nvSpPr>
                <p:spPr>
                  <a:xfrm>
                    <a:off x="435384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5" name=""/>
                  <p:cNvSpPr/>
                  <p:nvPr/>
                </p:nvSpPr>
                <p:spPr>
                  <a:xfrm>
                    <a:off x="419004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6" name=""/>
                  <p:cNvSpPr/>
                  <p:nvPr/>
                </p:nvSpPr>
                <p:spPr>
                  <a:xfrm>
                    <a:off x="433080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697" name=""/>
                  <p:cNvSpPr/>
                  <p:nvPr/>
                </p:nvSpPr>
                <p:spPr>
                  <a:xfrm>
                    <a:off x="433620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698" name=""/>
                <p:cNvGrpSpPr/>
                <p:nvPr/>
              </p:nvGrpSpPr>
              <p:grpSpPr>
                <a:xfrm>
                  <a:off x="4475520" y="5101920"/>
                  <a:ext cx="234360" cy="212760"/>
                  <a:chOff x="4475520" y="5101920"/>
                  <a:chExt cx="234360" cy="212760"/>
                </a:xfrm>
              </p:grpSpPr>
              <p:sp>
                <p:nvSpPr>
                  <p:cNvPr id="3699" name=""/>
                  <p:cNvSpPr/>
                  <p:nvPr/>
                </p:nvSpPr>
                <p:spPr>
                  <a:xfrm flipH="1">
                    <a:off x="449136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0" name=""/>
                  <p:cNvSpPr/>
                  <p:nvPr/>
                </p:nvSpPr>
                <p:spPr>
                  <a:xfrm flipH="1">
                    <a:off x="457884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1" name=""/>
                  <p:cNvSpPr/>
                  <p:nvPr/>
                </p:nvSpPr>
                <p:spPr>
                  <a:xfrm flipH="1">
                    <a:off x="455688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2" name=""/>
                  <p:cNvSpPr/>
                  <p:nvPr/>
                </p:nvSpPr>
                <p:spPr>
                  <a:xfrm flipH="1">
                    <a:off x="452700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3" name=""/>
                  <p:cNvSpPr/>
                  <p:nvPr/>
                </p:nvSpPr>
                <p:spPr>
                  <a:xfrm flipH="1">
                    <a:off x="452304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4" name=""/>
                  <p:cNvSpPr/>
                  <p:nvPr/>
                </p:nvSpPr>
                <p:spPr>
                  <a:xfrm flipH="1">
                    <a:off x="447516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5" name=""/>
                  <p:cNvSpPr/>
                  <p:nvPr/>
                </p:nvSpPr>
                <p:spPr>
                  <a:xfrm flipH="1">
                    <a:off x="465372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6" name=""/>
                  <p:cNvSpPr/>
                  <p:nvPr/>
                </p:nvSpPr>
                <p:spPr>
                  <a:xfrm flipH="1">
                    <a:off x="464472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7" name=""/>
                  <p:cNvSpPr/>
                  <p:nvPr/>
                </p:nvSpPr>
                <p:spPr>
                  <a:xfrm flipH="1">
                    <a:off x="452124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8" name=""/>
                  <p:cNvSpPr/>
                  <p:nvPr/>
                </p:nvSpPr>
                <p:spPr>
                  <a:xfrm flipH="1">
                    <a:off x="450864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09" name=""/>
                  <p:cNvSpPr/>
                  <p:nvPr/>
                </p:nvSpPr>
                <p:spPr>
                  <a:xfrm flipH="1">
                    <a:off x="449640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0" name=""/>
                  <p:cNvSpPr/>
                  <p:nvPr/>
                </p:nvSpPr>
                <p:spPr>
                  <a:xfrm flipH="1">
                    <a:off x="448812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1" name=""/>
                  <p:cNvSpPr/>
                  <p:nvPr/>
                </p:nvSpPr>
                <p:spPr>
                  <a:xfrm flipH="1">
                    <a:off x="448884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2" name=""/>
                  <p:cNvSpPr/>
                  <p:nvPr/>
                </p:nvSpPr>
                <p:spPr>
                  <a:xfrm flipH="1">
                    <a:off x="459936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3" name=""/>
                  <p:cNvSpPr/>
                  <p:nvPr/>
                </p:nvSpPr>
                <p:spPr>
                  <a:xfrm flipH="1">
                    <a:off x="453708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4" name=""/>
                  <p:cNvSpPr/>
                  <p:nvPr/>
                </p:nvSpPr>
                <p:spPr>
                  <a:xfrm flipH="1">
                    <a:off x="461772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5" name=""/>
                  <p:cNvSpPr/>
                  <p:nvPr/>
                </p:nvSpPr>
                <p:spPr>
                  <a:xfrm flipH="1">
                    <a:off x="450720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6" name=""/>
                  <p:cNvSpPr/>
                  <p:nvPr/>
                </p:nvSpPr>
                <p:spPr>
                  <a:xfrm flipH="1">
                    <a:off x="462852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7" name=""/>
                  <p:cNvSpPr/>
                  <p:nvPr/>
                </p:nvSpPr>
                <p:spPr>
                  <a:xfrm flipH="1">
                    <a:off x="448164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8" name=""/>
                  <p:cNvSpPr/>
                  <p:nvPr/>
                </p:nvSpPr>
                <p:spPr>
                  <a:xfrm flipH="1">
                    <a:off x="451080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19" name=""/>
                  <p:cNvSpPr/>
                  <p:nvPr/>
                </p:nvSpPr>
                <p:spPr>
                  <a:xfrm flipH="1">
                    <a:off x="454320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0" name=""/>
                  <p:cNvSpPr/>
                  <p:nvPr/>
                </p:nvSpPr>
                <p:spPr>
                  <a:xfrm flipH="1">
                    <a:off x="458928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1" name=""/>
                  <p:cNvSpPr/>
                  <p:nvPr/>
                </p:nvSpPr>
                <p:spPr>
                  <a:xfrm flipH="1">
                    <a:off x="460008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2" name=""/>
                  <p:cNvSpPr/>
                  <p:nvPr/>
                </p:nvSpPr>
                <p:spPr>
                  <a:xfrm flipH="1">
                    <a:off x="459036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3" name=""/>
                  <p:cNvSpPr/>
                  <p:nvPr/>
                </p:nvSpPr>
                <p:spPr>
                  <a:xfrm flipH="1">
                    <a:off x="461160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4" name=""/>
                  <p:cNvSpPr/>
                  <p:nvPr/>
                </p:nvSpPr>
                <p:spPr>
                  <a:xfrm flipH="1">
                    <a:off x="461700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5" name=""/>
                  <p:cNvSpPr/>
                  <p:nvPr/>
                </p:nvSpPr>
                <p:spPr>
                  <a:xfrm flipH="1">
                    <a:off x="463932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6" name=""/>
                  <p:cNvSpPr/>
                  <p:nvPr/>
                </p:nvSpPr>
                <p:spPr>
                  <a:xfrm flipH="1">
                    <a:off x="464400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7" name=""/>
                  <p:cNvSpPr/>
                  <p:nvPr/>
                </p:nvSpPr>
                <p:spPr>
                  <a:xfrm flipH="1">
                    <a:off x="464256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8" name=""/>
                  <p:cNvSpPr/>
                  <p:nvPr/>
                </p:nvSpPr>
                <p:spPr>
                  <a:xfrm flipH="1">
                    <a:off x="467316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29" name=""/>
                  <p:cNvSpPr/>
                  <p:nvPr/>
                </p:nvSpPr>
                <p:spPr>
                  <a:xfrm flipH="1">
                    <a:off x="465084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0" name=""/>
                  <p:cNvSpPr/>
                  <p:nvPr/>
                </p:nvSpPr>
                <p:spPr>
                  <a:xfrm flipH="1">
                    <a:off x="463212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1" name=""/>
                  <p:cNvSpPr/>
                  <p:nvPr/>
                </p:nvSpPr>
                <p:spPr>
                  <a:xfrm flipH="1">
                    <a:off x="460332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2" name=""/>
                  <p:cNvSpPr/>
                  <p:nvPr/>
                </p:nvSpPr>
                <p:spPr>
                  <a:xfrm flipH="1">
                    <a:off x="455832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3" name=""/>
                  <p:cNvSpPr/>
                  <p:nvPr/>
                </p:nvSpPr>
                <p:spPr>
                  <a:xfrm flipH="1">
                    <a:off x="459288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4" name=""/>
                  <p:cNvSpPr/>
                  <p:nvPr/>
                </p:nvSpPr>
                <p:spPr>
                  <a:xfrm flipH="1">
                    <a:off x="452844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5" name=""/>
                  <p:cNvSpPr/>
                  <p:nvPr/>
                </p:nvSpPr>
                <p:spPr>
                  <a:xfrm flipH="1">
                    <a:off x="454356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6" name=""/>
                  <p:cNvSpPr/>
                  <p:nvPr/>
                </p:nvSpPr>
                <p:spPr>
                  <a:xfrm flipH="1">
                    <a:off x="456696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7" name=""/>
                  <p:cNvSpPr/>
                  <p:nvPr/>
                </p:nvSpPr>
                <p:spPr>
                  <a:xfrm flipH="1">
                    <a:off x="455796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8" name=""/>
                  <p:cNvSpPr/>
                  <p:nvPr/>
                </p:nvSpPr>
                <p:spPr>
                  <a:xfrm flipH="1">
                    <a:off x="455940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39" name=""/>
                  <p:cNvSpPr/>
                  <p:nvPr/>
                </p:nvSpPr>
                <p:spPr>
                  <a:xfrm flipH="1">
                    <a:off x="448524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0" name=""/>
                  <p:cNvSpPr/>
                  <p:nvPr/>
                </p:nvSpPr>
                <p:spPr>
                  <a:xfrm flipH="1">
                    <a:off x="454896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1" name=""/>
                  <p:cNvSpPr/>
                  <p:nvPr/>
                </p:nvSpPr>
                <p:spPr>
                  <a:xfrm flipH="1">
                    <a:off x="449784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2" name=""/>
                  <p:cNvSpPr/>
                  <p:nvPr/>
                </p:nvSpPr>
                <p:spPr>
                  <a:xfrm flipH="1">
                    <a:off x="449928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3" name=""/>
                  <p:cNvSpPr/>
                  <p:nvPr/>
                </p:nvSpPr>
                <p:spPr>
                  <a:xfrm flipH="1">
                    <a:off x="457740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4" name=""/>
                  <p:cNvSpPr/>
                  <p:nvPr/>
                </p:nvSpPr>
                <p:spPr>
                  <a:xfrm flipH="1">
                    <a:off x="458280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5" name=""/>
                  <p:cNvSpPr/>
                  <p:nvPr/>
                </p:nvSpPr>
                <p:spPr>
                  <a:xfrm flipH="1">
                    <a:off x="461628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6" name=""/>
                  <p:cNvSpPr/>
                  <p:nvPr/>
                </p:nvSpPr>
                <p:spPr>
                  <a:xfrm flipH="1">
                    <a:off x="467136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7" name=""/>
                  <p:cNvSpPr/>
                  <p:nvPr/>
                </p:nvSpPr>
                <p:spPr>
                  <a:xfrm flipH="1">
                    <a:off x="465624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8" name=""/>
                  <p:cNvSpPr/>
                  <p:nvPr/>
                </p:nvSpPr>
                <p:spPr>
                  <a:xfrm flipH="1">
                    <a:off x="467784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49" name=""/>
                  <p:cNvSpPr/>
                  <p:nvPr/>
                </p:nvSpPr>
                <p:spPr>
                  <a:xfrm flipH="1">
                    <a:off x="469980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0" name=""/>
                  <p:cNvSpPr/>
                  <p:nvPr/>
                </p:nvSpPr>
                <p:spPr>
                  <a:xfrm flipH="1">
                    <a:off x="450720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1" name=""/>
                  <p:cNvSpPr/>
                  <p:nvPr/>
                </p:nvSpPr>
                <p:spPr>
                  <a:xfrm flipH="1">
                    <a:off x="447768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2" name=""/>
                  <p:cNvSpPr/>
                  <p:nvPr/>
                </p:nvSpPr>
                <p:spPr>
                  <a:xfrm flipH="1">
                    <a:off x="457956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3" name=""/>
                  <p:cNvSpPr/>
                  <p:nvPr/>
                </p:nvSpPr>
                <p:spPr>
                  <a:xfrm flipH="1">
                    <a:off x="457236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4" name=""/>
                  <p:cNvSpPr/>
                  <p:nvPr/>
                </p:nvSpPr>
                <p:spPr>
                  <a:xfrm flipH="1">
                    <a:off x="457812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5" name=""/>
                  <p:cNvSpPr/>
                  <p:nvPr/>
                </p:nvSpPr>
                <p:spPr>
                  <a:xfrm flipH="1">
                    <a:off x="456948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6" name=""/>
                  <p:cNvSpPr/>
                  <p:nvPr/>
                </p:nvSpPr>
                <p:spPr>
                  <a:xfrm flipH="1">
                    <a:off x="454752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7" name=""/>
                  <p:cNvSpPr/>
                  <p:nvPr/>
                </p:nvSpPr>
                <p:spPr>
                  <a:xfrm flipH="1">
                    <a:off x="457236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8" name=""/>
                  <p:cNvSpPr/>
                  <p:nvPr/>
                </p:nvSpPr>
                <p:spPr>
                  <a:xfrm flipH="1">
                    <a:off x="456660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59" name=""/>
                  <p:cNvSpPr/>
                  <p:nvPr/>
                </p:nvSpPr>
                <p:spPr>
                  <a:xfrm flipH="1">
                    <a:off x="455976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0" name=""/>
                  <p:cNvSpPr/>
                  <p:nvPr/>
                </p:nvSpPr>
                <p:spPr>
                  <a:xfrm flipH="1">
                    <a:off x="455220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1" name=""/>
                  <p:cNvSpPr/>
                  <p:nvPr/>
                </p:nvSpPr>
                <p:spPr>
                  <a:xfrm flipH="1">
                    <a:off x="457740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2" name=""/>
                  <p:cNvSpPr/>
                  <p:nvPr/>
                </p:nvSpPr>
                <p:spPr>
                  <a:xfrm flipH="1">
                    <a:off x="457956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3" name=""/>
                  <p:cNvSpPr/>
                  <p:nvPr/>
                </p:nvSpPr>
                <p:spPr>
                  <a:xfrm flipH="1">
                    <a:off x="458136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4" name=""/>
                  <p:cNvSpPr/>
                  <p:nvPr/>
                </p:nvSpPr>
                <p:spPr>
                  <a:xfrm flipH="1">
                    <a:off x="458136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5" name=""/>
                  <p:cNvSpPr/>
                  <p:nvPr/>
                </p:nvSpPr>
                <p:spPr>
                  <a:xfrm flipH="1">
                    <a:off x="457632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6" name=""/>
                  <p:cNvSpPr/>
                  <p:nvPr/>
                </p:nvSpPr>
                <p:spPr>
                  <a:xfrm flipH="1">
                    <a:off x="453384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7" name=""/>
                  <p:cNvSpPr/>
                  <p:nvPr/>
                </p:nvSpPr>
                <p:spPr>
                  <a:xfrm flipH="1">
                    <a:off x="452988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8" name=""/>
                  <p:cNvSpPr/>
                  <p:nvPr/>
                </p:nvSpPr>
                <p:spPr>
                  <a:xfrm flipH="1">
                    <a:off x="469728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69" name=""/>
                  <p:cNvSpPr/>
                  <p:nvPr/>
                </p:nvSpPr>
                <p:spPr>
                  <a:xfrm flipH="1">
                    <a:off x="452844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0" name=""/>
                  <p:cNvSpPr/>
                  <p:nvPr/>
                </p:nvSpPr>
                <p:spPr>
                  <a:xfrm flipH="1">
                    <a:off x="470376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1" name=""/>
                  <p:cNvSpPr/>
                  <p:nvPr/>
                </p:nvSpPr>
                <p:spPr>
                  <a:xfrm flipH="1">
                    <a:off x="470376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2" name=""/>
                  <p:cNvSpPr/>
                  <p:nvPr/>
                </p:nvSpPr>
                <p:spPr>
                  <a:xfrm flipH="1">
                    <a:off x="448164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3" name=""/>
                  <p:cNvSpPr/>
                  <p:nvPr/>
                </p:nvSpPr>
                <p:spPr>
                  <a:xfrm flipH="1">
                    <a:off x="464544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4" name=""/>
                  <p:cNvSpPr/>
                  <p:nvPr/>
                </p:nvSpPr>
                <p:spPr>
                  <a:xfrm flipH="1">
                    <a:off x="450468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75" name=""/>
                  <p:cNvSpPr/>
                  <p:nvPr/>
                </p:nvSpPr>
                <p:spPr>
                  <a:xfrm flipH="1">
                    <a:off x="450072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</p:grpSp>
        <p:grpSp>
          <p:nvGrpSpPr>
            <p:cNvPr id="3776" name=""/>
            <p:cNvGrpSpPr/>
            <p:nvPr/>
          </p:nvGrpSpPr>
          <p:grpSpPr>
            <a:xfrm>
              <a:off x="5392800" y="5101920"/>
              <a:ext cx="2802960" cy="461160"/>
              <a:chOff x="5392800" y="5101920"/>
              <a:chExt cx="2802960" cy="461160"/>
            </a:xfrm>
          </p:grpSpPr>
          <p:grpSp>
            <p:nvGrpSpPr>
              <p:cNvPr id="3777" name=""/>
              <p:cNvGrpSpPr/>
              <p:nvPr/>
            </p:nvGrpSpPr>
            <p:grpSpPr>
              <a:xfrm>
                <a:off x="5392800" y="5101920"/>
                <a:ext cx="821880" cy="309240"/>
                <a:chOff x="5392800" y="5101920"/>
                <a:chExt cx="821880" cy="309240"/>
              </a:xfrm>
            </p:grpSpPr>
            <p:grpSp>
              <p:nvGrpSpPr>
                <p:cNvPr id="3778" name=""/>
                <p:cNvGrpSpPr/>
                <p:nvPr/>
              </p:nvGrpSpPr>
              <p:grpSpPr>
                <a:xfrm>
                  <a:off x="6067440" y="5200920"/>
                  <a:ext cx="147240" cy="210240"/>
                  <a:chOff x="6067440" y="5200920"/>
                  <a:chExt cx="147240" cy="210240"/>
                </a:xfrm>
              </p:grpSpPr>
              <p:sp>
                <p:nvSpPr>
                  <p:cNvPr id="3779" name=""/>
                  <p:cNvSpPr/>
                  <p:nvPr/>
                </p:nvSpPr>
                <p:spPr>
                  <a:xfrm>
                    <a:off x="6068520" y="520380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0" name=""/>
                  <p:cNvSpPr/>
                  <p:nvPr/>
                </p:nvSpPr>
                <p:spPr>
                  <a:xfrm>
                    <a:off x="6067440" y="520092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1" name=""/>
                  <p:cNvSpPr/>
                  <p:nvPr/>
                </p:nvSpPr>
                <p:spPr>
                  <a:xfrm>
                    <a:off x="608904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2" name=""/>
                  <p:cNvSpPr/>
                  <p:nvPr/>
                </p:nvSpPr>
                <p:spPr>
                  <a:xfrm>
                    <a:off x="6072120" y="522288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3" name=""/>
                  <p:cNvSpPr/>
                  <p:nvPr/>
                </p:nvSpPr>
                <p:spPr>
                  <a:xfrm>
                    <a:off x="612792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4" name=""/>
                  <p:cNvSpPr/>
                  <p:nvPr/>
                </p:nvSpPr>
                <p:spPr>
                  <a:xfrm>
                    <a:off x="6126480" y="525924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5" name=""/>
                  <p:cNvSpPr/>
                  <p:nvPr/>
                </p:nvSpPr>
                <p:spPr>
                  <a:xfrm>
                    <a:off x="612648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6" name=""/>
                  <p:cNvSpPr/>
                  <p:nvPr/>
                </p:nvSpPr>
                <p:spPr>
                  <a:xfrm>
                    <a:off x="6127920" y="523908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7" name=""/>
                  <p:cNvSpPr/>
                  <p:nvPr/>
                </p:nvSpPr>
                <p:spPr>
                  <a:xfrm>
                    <a:off x="612396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88" name=""/>
                  <p:cNvSpPr/>
                  <p:nvPr/>
                </p:nvSpPr>
                <p:spPr>
                  <a:xfrm>
                    <a:off x="612396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789" name=""/>
                <p:cNvGrpSpPr/>
                <p:nvPr/>
              </p:nvGrpSpPr>
              <p:grpSpPr>
                <a:xfrm>
                  <a:off x="5392800" y="5200920"/>
                  <a:ext cx="147600" cy="210240"/>
                  <a:chOff x="5392800" y="5200920"/>
                  <a:chExt cx="147600" cy="210240"/>
                </a:xfrm>
              </p:grpSpPr>
              <p:sp>
                <p:nvSpPr>
                  <p:cNvPr id="3790" name=""/>
                  <p:cNvSpPr/>
                  <p:nvPr/>
                </p:nvSpPr>
                <p:spPr>
                  <a:xfrm flipH="1">
                    <a:off x="5395320" y="5203800"/>
                    <a:ext cx="14364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1" name=""/>
                  <p:cNvSpPr/>
                  <p:nvPr/>
                </p:nvSpPr>
                <p:spPr>
                  <a:xfrm flipH="1">
                    <a:off x="5392800" y="5200920"/>
                    <a:ext cx="14760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2" name=""/>
                  <p:cNvSpPr/>
                  <p:nvPr/>
                </p:nvSpPr>
                <p:spPr>
                  <a:xfrm flipH="1">
                    <a:off x="547704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3" name=""/>
                  <p:cNvSpPr/>
                  <p:nvPr/>
                </p:nvSpPr>
                <p:spPr>
                  <a:xfrm flipH="1">
                    <a:off x="5425560" y="5222880"/>
                    <a:ext cx="10980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4" name=""/>
                  <p:cNvSpPr/>
                  <p:nvPr/>
                </p:nvSpPr>
                <p:spPr>
                  <a:xfrm flipH="1">
                    <a:off x="544176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5" name=""/>
                  <p:cNvSpPr/>
                  <p:nvPr/>
                </p:nvSpPr>
                <p:spPr>
                  <a:xfrm flipH="1">
                    <a:off x="5456520" y="5259240"/>
                    <a:ext cx="2448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6" name=""/>
                  <p:cNvSpPr/>
                  <p:nvPr/>
                </p:nvSpPr>
                <p:spPr>
                  <a:xfrm flipH="1">
                    <a:off x="545220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7" name=""/>
                  <p:cNvSpPr/>
                  <p:nvPr/>
                </p:nvSpPr>
                <p:spPr>
                  <a:xfrm flipH="1">
                    <a:off x="5459760" y="5239080"/>
                    <a:ext cx="2016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8" name=""/>
                  <p:cNvSpPr/>
                  <p:nvPr/>
                </p:nvSpPr>
                <p:spPr>
                  <a:xfrm flipH="1">
                    <a:off x="546768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799" name=""/>
                  <p:cNvSpPr/>
                  <p:nvPr/>
                </p:nvSpPr>
                <p:spPr>
                  <a:xfrm flipH="1">
                    <a:off x="547848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800" name=""/>
                <p:cNvGrpSpPr/>
                <p:nvPr/>
              </p:nvGrpSpPr>
              <p:grpSpPr>
                <a:xfrm>
                  <a:off x="5517360" y="5101920"/>
                  <a:ext cx="234360" cy="212760"/>
                  <a:chOff x="5517360" y="5101920"/>
                  <a:chExt cx="234360" cy="212760"/>
                </a:xfrm>
              </p:grpSpPr>
              <p:sp>
                <p:nvSpPr>
                  <p:cNvPr id="3801" name=""/>
                  <p:cNvSpPr/>
                  <p:nvPr/>
                </p:nvSpPr>
                <p:spPr>
                  <a:xfrm>
                    <a:off x="557820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2" name=""/>
                  <p:cNvSpPr/>
                  <p:nvPr/>
                </p:nvSpPr>
                <p:spPr>
                  <a:xfrm>
                    <a:off x="564552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3" name=""/>
                  <p:cNvSpPr/>
                  <p:nvPr/>
                </p:nvSpPr>
                <p:spPr>
                  <a:xfrm>
                    <a:off x="556236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4" name=""/>
                  <p:cNvSpPr/>
                  <p:nvPr/>
                </p:nvSpPr>
                <p:spPr>
                  <a:xfrm>
                    <a:off x="559440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5" name=""/>
                  <p:cNvSpPr/>
                  <p:nvPr/>
                </p:nvSpPr>
                <p:spPr>
                  <a:xfrm>
                    <a:off x="562716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6" name=""/>
                  <p:cNvSpPr/>
                  <p:nvPr/>
                </p:nvSpPr>
                <p:spPr>
                  <a:xfrm>
                    <a:off x="571464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7" name=""/>
                  <p:cNvSpPr/>
                  <p:nvPr/>
                </p:nvSpPr>
                <p:spPr>
                  <a:xfrm>
                    <a:off x="556848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8" name=""/>
                  <p:cNvSpPr/>
                  <p:nvPr/>
                </p:nvSpPr>
                <p:spPr>
                  <a:xfrm>
                    <a:off x="558180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09" name=""/>
                  <p:cNvSpPr/>
                  <p:nvPr/>
                </p:nvSpPr>
                <p:spPr>
                  <a:xfrm>
                    <a:off x="559872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0" name=""/>
                  <p:cNvSpPr/>
                  <p:nvPr/>
                </p:nvSpPr>
                <p:spPr>
                  <a:xfrm>
                    <a:off x="571788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1" name=""/>
                  <p:cNvSpPr/>
                  <p:nvPr/>
                </p:nvSpPr>
                <p:spPr>
                  <a:xfrm>
                    <a:off x="570276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2" name=""/>
                  <p:cNvSpPr/>
                  <p:nvPr/>
                </p:nvSpPr>
                <p:spPr>
                  <a:xfrm>
                    <a:off x="554544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3" name=""/>
                  <p:cNvSpPr/>
                  <p:nvPr/>
                </p:nvSpPr>
                <p:spPr>
                  <a:xfrm>
                    <a:off x="573120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4" name=""/>
                  <p:cNvSpPr/>
                  <p:nvPr/>
                </p:nvSpPr>
                <p:spPr>
                  <a:xfrm>
                    <a:off x="562428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5" name=""/>
                  <p:cNvSpPr/>
                  <p:nvPr/>
                </p:nvSpPr>
                <p:spPr>
                  <a:xfrm>
                    <a:off x="565200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6" name=""/>
                  <p:cNvSpPr/>
                  <p:nvPr/>
                </p:nvSpPr>
                <p:spPr>
                  <a:xfrm>
                    <a:off x="560160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7" name=""/>
                  <p:cNvSpPr/>
                  <p:nvPr/>
                </p:nvSpPr>
                <p:spPr>
                  <a:xfrm>
                    <a:off x="571572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8" name=""/>
                  <p:cNvSpPr/>
                  <p:nvPr/>
                </p:nvSpPr>
                <p:spPr>
                  <a:xfrm>
                    <a:off x="559656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19" name=""/>
                  <p:cNvSpPr/>
                  <p:nvPr/>
                </p:nvSpPr>
                <p:spPr>
                  <a:xfrm>
                    <a:off x="573408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0" name=""/>
                  <p:cNvSpPr/>
                  <p:nvPr/>
                </p:nvSpPr>
                <p:spPr>
                  <a:xfrm>
                    <a:off x="570132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1" name=""/>
                  <p:cNvSpPr/>
                  <p:nvPr/>
                </p:nvSpPr>
                <p:spPr>
                  <a:xfrm>
                    <a:off x="567180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2" name=""/>
                  <p:cNvSpPr/>
                  <p:nvPr/>
                </p:nvSpPr>
                <p:spPr>
                  <a:xfrm>
                    <a:off x="563580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3" name=""/>
                  <p:cNvSpPr/>
                  <p:nvPr/>
                </p:nvSpPr>
                <p:spPr>
                  <a:xfrm>
                    <a:off x="557244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4" name=""/>
                  <p:cNvSpPr/>
                  <p:nvPr/>
                </p:nvSpPr>
                <p:spPr>
                  <a:xfrm>
                    <a:off x="562320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5" name=""/>
                  <p:cNvSpPr/>
                  <p:nvPr/>
                </p:nvSpPr>
                <p:spPr>
                  <a:xfrm>
                    <a:off x="560844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6" name=""/>
                  <p:cNvSpPr/>
                  <p:nvPr/>
                </p:nvSpPr>
                <p:spPr>
                  <a:xfrm>
                    <a:off x="559584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7" name=""/>
                  <p:cNvSpPr/>
                  <p:nvPr/>
                </p:nvSpPr>
                <p:spPr>
                  <a:xfrm>
                    <a:off x="556848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8" name=""/>
                  <p:cNvSpPr/>
                  <p:nvPr/>
                </p:nvSpPr>
                <p:spPr>
                  <a:xfrm>
                    <a:off x="556236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29" name=""/>
                  <p:cNvSpPr/>
                  <p:nvPr/>
                </p:nvSpPr>
                <p:spPr>
                  <a:xfrm>
                    <a:off x="557100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0" name=""/>
                  <p:cNvSpPr/>
                  <p:nvPr/>
                </p:nvSpPr>
                <p:spPr>
                  <a:xfrm>
                    <a:off x="553320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1" name=""/>
                  <p:cNvSpPr/>
                  <p:nvPr/>
                </p:nvSpPr>
                <p:spPr>
                  <a:xfrm>
                    <a:off x="552960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2" name=""/>
                  <p:cNvSpPr/>
                  <p:nvPr/>
                </p:nvSpPr>
                <p:spPr>
                  <a:xfrm>
                    <a:off x="554472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3" name=""/>
                  <p:cNvSpPr/>
                  <p:nvPr/>
                </p:nvSpPr>
                <p:spPr>
                  <a:xfrm>
                    <a:off x="551736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4" name=""/>
                  <p:cNvSpPr/>
                  <p:nvPr/>
                </p:nvSpPr>
                <p:spPr>
                  <a:xfrm>
                    <a:off x="559692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5" name=""/>
                  <p:cNvSpPr/>
                  <p:nvPr/>
                </p:nvSpPr>
                <p:spPr>
                  <a:xfrm>
                    <a:off x="558108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6" name=""/>
                  <p:cNvSpPr/>
                  <p:nvPr/>
                </p:nvSpPr>
                <p:spPr>
                  <a:xfrm>
                    <a:off x="564048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7" name=""/>
                  <p:cNvSpPr/>
                  <p:nvPr/>
                </p:nvSpPr>
                <p:spPr>
                  <a:xfrm>
                    <a:off x="566568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8" name=""/>
                  <p:cNvSpPr/>
                  <p:nvPr/>
                </p:nvSpPr>
                <p:spPr>
                  <a:xfrm>
                    <a:off x="565668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39" name=""/>
                  <p:cNvSpPr/>
                  <p:nvPr/>
                </p:nvSpPr>
                <p:spPr>
                  <a:xfrm>
                    <a:off x="561600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0" name=""/>
                  <p:cNvSpPr/>
                  <p:nvPr/>
                </p:nvSpPr>
                <p:spPr>
                  <a:xfrm>
                    <a:off x="563328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1" name=""/>
                  <p:cNvSpPr/>
                  <p:nvPr/>
                </p:nvSpPr>
                <p:spPr>
                  <a:xfrm>
                    <a:off x="564840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2" name=""/>
                  <p:cNvSpPr/>
                  <p:nvPr/>
                </p:nvSpPr>
                <p:spPr>
                  <a:xfrm>
                    <a:off x="565524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3" name=""/>
                  <p:cNvSpPr/>
                  <p:nvPr/>
                </p:nvSpPr>
                <p:spPr>
                  <a:xfrm>
                    <a:off x="570492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4" name=""/>
                  <p:cNvSpPr/>
                  <p:nvPr/>
                </p:nvSpPr>
                <p:spPr>
                  <a:xfrm>
                    <a:off x="572004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5" name=""/>
                  <p:cNvSpPr/>
                  <p:nvPr/>
                </p:nvSpPr>
                <p:spPr>
                  <a:xfrm>
                    <a:off x="563040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6" name=""/>
                  <p:cNvSpPr/>
                  <p:nvPr/>
                </p:nvSpPr>
                <p:spPr>
                  <a:xfrm>
                    <a:off x="563796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7" name=""/>
                  <p:cNvSpPr/>
                  <p:nvPr/>
                </p:nvSpPr>
                <p:spPr>
                  <a:xfrm>
                    <a:off x="559440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8" name=""/>
                  <p:cNvSpPr/>
                  <p:nvPr/>
                </p:nvSpPr>
                <p:spPr>
                  <a:xfrm>
                    <a:off x="554364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49" name=""/>
                  <p:cNvSpPr/>
                  <p:nvPr/>
                </p:nvSpPr>
                <p:spPr>
                  <a:xfrm>
                    <a:off x="556164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0" name=""/>
                  <p:cNvSpPr/>
                  <p:nvPr/>
                </p:nvSpPr>
                <p:spPr>
                  <a:xfrm>
                    <a:off x="552780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1" name=""/>
                  <p:cNvSpPr/>
                  <p:nvPr/>
                </p:nvSpPr>
                <p:spPr>
                  <a:xfrm>
                    <a:off x="551736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2" name=""/>
                  <p:cNvSpPr/>
                  <p:nvPr/>
                </p:nvSpPr>
                <p:spPr>
                  <a:xfrm>
                    <a:off x="570852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3" name=""/>
                  <p:cNvSpPr/>
                  <p:nvPr/>
                </p:nvSpPr>
                <p:spPr>
                  <a:xfrm>
                    <a:off x="574740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4" name=""/>
                  <p:cNvSpPr/>
                  <p:nvPr/>
                </p:nvSpPr>
                <p:spPr>
                  <a:xfrm>
                    <a:off x="563832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5" name=""/>
                  <p:cNvSpPr/>
                  <p:nvPr/>
                </p:nvSpPr>
                <p:spPr>
                  <a:xfrm>
                    <a:off x="565200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6" name=""/>
                  <p:cNvSpPr/>
                  <p:nvPr/>
                </p:nvSpPr>
                <p:spPr>
                  <a:xfrm>
                    <a:off x="563184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7" name=""/>
                  <p:cNvSpPr/>
                  <p:nvPr/>
                </p:nvSpPr>
                <p:spPr>
                  <a:xfrm>
                    <a:off x="564696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8" name=""/>
                  <p:cNvSpPr/>
                  <p:nvPr/>
                </p:nvSpPr>
                <p:spPr>
                  <a:xfrm>
                    <a:off x="565092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59" name=""/>
                  <p:cNvSpPr/>
                  <p:nvPr/>
                </p:nvSpPr>
                <p:spPr>
                  <a:xfrm>
                    <a:off x="563832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0" name=""/>
                  <p:cNvSpPr/>
                  <p:nvPr/>
                </p:nvSpPr>
                <p:spPr>
                  <a:xfrm>
                    <a:off x="564696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1" name=""/>
                  <p:cNvSpPr/>
                  <p:nvPr/>
                </p:nvSpPr>
                <p:spPr>
                  <a:xfrm>
                    <a:off x="565380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2" name=""/>
                  <p:cNvSpPr/>
                  <p:nvPr/>
                </p:nvSpPr>
                <p:spPr>
                  <a:xfrm>
                    <a:off x="565992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3" name=""/>
                  <p:cNvSpPr/>
                  <p:nvPr/>
                </p:nvSpPr>
                <p:spPr>
                  <a:xfrm>
                    <a:off x="563544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4" name=""/>
                  <p:cNvSpPr/>
                  <p:nvPr/>
                </p:nvSpPr>
                <p:spPr>
                  <a:xfrm>
                    <a:off x="563328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5" name=""/>
                  <p:cNvSpPr/>
                  <p:nvPr/>
                </p:nvSpPr>
                <p:spPr>
                  <a:xfrm>
                    <a:off x="563148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6" name=""/>
                  <p:cNvSpPr/>
                  <p:nvPr/>
                </p:nvSpPr>
                <p:spPr>
                  <a:xfrm>
                    <a:off x="563076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7" name=""/>
                  <p:cNvSpPr/>
                  <p:nvPr/>
                </p:nvSpPr>
                <p:spPr>
                  <a:xfrm>
                    <a:off x="563148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8" name=""/>
                  <p:cNvSpPr/>
                  <p:nvPr/>
                </p:nvSpPr>
                <p:spPr>
                  <a:xfrm>
                    <a:off x="568404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69" name=""/>
                  <p:cNvSpPr/>
                  <p:nvPr/>
                </p:nvSpPr>
                <p:spPr>
                  <a:xfrm>
                    <a:off x="569304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0" name=""/>
                  <p:cNvSpPr/>
                  <p:nvPr/>
                </p:nvSpPr>
                <p:spPr>
                  <a:xfrm>
                    <a:off x="552564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1" name=""/>
                  <p:cNvSpPr/>
                  <p:nvPr/>
                </p:nvSpPr>
                <p:spPr>
                  <a:xfrm>
                    <a:off x="569448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2" name=""/>
                  <p:cNvSpPr/>
                  <p:nvPr/>
                </p:nvSpPr>
                <p:spPr>
                  <a:xfrm>
                    <a:off x="551916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3" name=""/>
                  <p:cNvSpPr/>
                  <p:nvPr/>
                </p:nvSpPr>
                <p:spPr>
                  <a:xfrm>
                    <a:off x="551916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4" name=""/>
                  <p:cNvSpPr/>
                  <p:nvPr/>
                </p:nvSpPr>
                <p:spPr>
                  <a:xfrm>
                    <a:off x="574128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5" name=""/>
                  <p:cNvSpPr/>
                  <p:nvPr/>
                </p:nvSpPr>
                <p:spPr>
                  <a:xfrm>
                    <a:off x="557748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6" name=""/>
                  <p:cNvSpPr/>
                  <p:nvPr/>
                </p:nvSpPr>
                <p:spPr>
                  <a:xfrm>
                    <a:off x="571824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77" name=""/>
                  <p:cNvSpPr/>
                  <p:nvPr/>
                </p:nvSpPr>
                <p:spPr>
                  <a:xfrm>
                    <a:off x="572364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878" name=""/>
                <p:cNvGrpSpPr/>
                <p:nvPr/>
              </p:nvGrpSpPr>
              <p:grpSpPr>
                <a:xfrm>
                  <a:off x="5862960" y="5101920"/>
                  <a:ext cx="234360" cy="212760"/>
                  <a:chOff x="5862960" y="5101920"/>
                  <a:chExt cx="234360" cy="212760"/>
                </a:xfrm>
              </p:grpSpPr>
              <p:sp>
                <p:nvSpPr>
                  <p:cNvPr id="3879" name=""/>
                  <p:cNvSpPr/>
                  <p:nvPr/>
                </p:nvSpPr>
                <p:spPr>
                  <a:xfrm flipH="1">
                    <a:off x="587880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0" name=""/>
                  <p:cNvSpPr/>
                  <p:nvPr/>
                </p:nvSpPr>
                <p:spPr>
                  <a:xfrm flipH="1">
                    <a:off x="596628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1" name=""/>
                  <p:cNvSpPr/>
                  <p:nvPr/>
                </p:nvSpPr>
                <p:spPr>
                  <a:xfrm flipH="1">
                    <a:off x="594432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2" name=""/>
                  <p:cNvSpPr/>
                  <p:nvPr/>
                </p:nvSpPr>
                <p:spPr>
                  <a:xfrm flipH="1">
                    <a:off x="591444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3" name=""/>
                  <p:cNvSpPr/>
                  <p:nvPr/>
                </p:nvSpPr>
                <p:spPr>
                  <a:xfrm flipH="1">
                    <a:off x="591048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4" name=""/>
                  <p:cNvSpPr/>
                  <p:nvPr/>
                </p:nvSpPr>
                <p:spPr>
                  <a:xfrm flipH="1">
                    <a:off x="586260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5" name=""/>
                  <p:cNvSpPr/>
                  <p:nvPr/>
                </p:nvSpPr>
                <p:spPr>
                  <a:xfrm flipH="1">
                    <a:off x="604116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6" name=""/>
                  <p:cNvSpPr/>
                  <p:nvPr/>
                </p:nvSpPr>
                <p:spPr>
                  <a:xfrm flipH="1">
                    <a:off x="603216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7" name=""/>
                  <p:cNvSpPr/>
                  <p:nvPr/>
                </p:nvSpPr>
                <p:spPr>
                  <a:xfrm flipH="1">
                    <a:off x="590868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8" name=""/>
                  <p:cNvSpPr/>
                  <p:nvPr/>
                </p:nvSpPr>
                <p:spPr>
                  <a:xfrm flipH="1">
                    <a:off x="589608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89" name=""/>
                  <p:cNvSpPr/>
                  <p:nvPr/>
                </p:nvSpPr>
                <p:spPr>
                  <a:xfrm flipH="1">
                    <a:off x="588384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0" name=""/>
                  <p:cNvSpPr/>
                  <p:nvPr/>
                </p:nvSpPr>
                <p:spPr>
                  <a:xfrm flipH="1">
                    <a:off x="587556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1" name=""/>
                  <p:cNvSpPr/>
                  <p:nvPr/>
                </p:nvSpPr>
                <p:spPr>
                  <a:xfrm flipH="1">
                    <a:off x="587628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2" name=""/>
                  <p:cNvSpPr/>
                  <p:nvPr/>
                </p:nvSpPr>
                <p:spPr>
                  <a:xfrm flipH="1">
                    <a:off x="598680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3" name=""/>
                  <p:cNvSpPr/>
                  <p:nvPr/>
                </p:nvSpPr>
                <p:spPr>
                  <a:xfrm flipH="1">
                    <a:off x="592452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4" name=""/>
                  <p:cNvSpPr/>
                  <p:nvPr/>
                </p:nvSpPr>
                <p:spPr>
                  <a:xfrm flipH="1">
                    <a:off x="600516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5" name=""/>
                  <p:cNvSpPr/>
                  <p:nvPr/>
                </p:nvSpPr>
                <p:spPr>
                  <a:xfrm flipH="1">
                    <a:off x="589464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6" name=""/>
                  <p:cNvSpPr/>
                  <p:nvPr/>
                </p:nvSpPr>
                <p:spPr>
                  <a:xfrm flipH="1">
                    <a:off x="601596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7" name=""/>
                  <p:cNvSpPr/>
                  <p:nvPr/>
                </p:nvSpPr>
                <p:spPr>
                  <a:xfrm flipH="1">
                    <a:off x="586908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8" name=""/>
                  <p:cNvSpPr/>
                  <p:nvPr/>
                </p:nvSpPr>
                <p:spPr>
                  <a:xfrm flipH="1">
                    <a:off x="589824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899" name=""/>
                  <p:cNvSpPr/>
                  <p:nvPr/>
                </p:nvSpPr>
                <p:spPr>
                  <a:xfrm flipH="1">
                    <a:off x="593064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0" name=""/>
                  <p:cNvSpPr/>
                  <p:nvPr/>
                </p:nvSpPr>
                <p:spPr>
                  <a:xfrm flipH="1">
                    <a:off x="597672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1" name=""/>
                  <p:cNvSpPr/>
                  <p:nvPr/>
                </p:nvSpPr>
                <p:spPr>
                  <a:xfrm flipH="1">
                    <a:off x="598752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2" name=""/>
                  <p:cNvSpPr/>
                  <p:nvPr/>
                </p:nvSpPr>
                <p:spPr>
                  <a:xfrm flipH="1">
                    <a:off x="597780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3" name=""/>
                  <p:cNvSpPr/>
                  <p:nvPr/>
                </p:nvSpPr>
                <p:spPr>
                  <a:xfrm flipH="1">
                    <a:off x="599904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4" name=""/>
                  <p:cNvSpPr/>
                  <p:nvPr/>
                </p:nvSpPr>
                <p:spPr>
                  <a:xfrm flipH="1">
                    <a:off x="600444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5" name=""/>
                  <p:cNvSpPr/>
                  <p:nvPr/>
                </p:nvSpPr>
                <p:spPr>
                  <a:xfrm flipH="1">
                    <a:off x="602676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6" name=""/>
                  <p:cNvSpPr/>
                  <p:nvPr/>
                </p:nvSpPr>
                <p:spPr>
                  <a:xfrm flipH="1">
                    <a:off x="603144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7" name=""/>
                  <p:cNvSpPr/>
                  <p:nvPr/>
                </p:nvSpPr>
                <p:spPr>
                  <a:xfrm flipH="1">
                    <a:off x="603000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8" name=""/>
                  <p:cNvSpPr/>
                  <p:nvPr/>
                </p:nvSpPr>
                <p:spPr>
                  <a:xfrm flipH="1">
                    <a:off x="606060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09" name=""/>
                  <p:cNvSpPr/>
                  <p:nvPr/>
                </p:nvSpPr>
                <p:spPr>
                  <a:xfrm flipH="1">
                    <a:off x="603828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0" name=""/>
                  <p:cNvSpPr/>
                  <p:nvPr/>
                </p:nvSpPr>
                <p:spPr>
                  <a:xfrm flipH="1">
                    <a:off x="601956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1" name=""/>
                  <p:cNvSpPr/>
                  <p:nvPr/>
                </p:nvSpPr>
                <p:spPr>
                  <a:xfrm flipH="1">
                    <a:off x="599076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2" name=""/>
                  <p:cNvSpPr/>
                  <p:nvPr/>
                </p:nvSpPr>
                <p:spPr>
                  <a:xfrm flipH="1">
                    <a:off x="594576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3" name=""/>
                  <p:cNvSpPr/>
                  <p:nvPr/>
                </p:nvSpPr>
                <p:spPr>
                  <a:xfrm flipH="1">
                    <a:off x="598032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4" name=""/>
                  <p:cNvSpPr/>
                  <p:nvPr/>
                </p:nvSpPr>
                <p:spPr>
                  <a:xfrm flipH="1">
                    <a:off x="591588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5" name=""/>
                  <p:cNvSpPr/>
                  <p:nvPr/>
                </p:nvSpPr>
                <p:spPr>
                  <a:xfrm flipH="1">
                    <a:off x="593100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6" name=""/>
                  <p:cNvSpPr/>
                  <p:nvPr/>
                </p:nvSpPr>
                <p:spPr>
                  <a:xfrm flipH="1">
                    <a:off x="595440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7" name=""/>
                  <p:cNvSpPr/>
                  <p:nvPr/>
                </p:nvSpPr>
                <p:spPr>
                  <a:xfrm flipH="1">
                    <a:off x="594540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8" name=""/>
                  <p:cNvSpPr/>
                  <p:nvPr/>
                </p:nvSpPr>
                <p:spPr>
                  <a:xfrm flipH="1">
                    <a:off x="594684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19" name=""/>
                  <p:cNvSpPr/>
                  <p:nvPr/>
                </p:nvSpPr>
                <p:spPr>
                  <a:xfrm flipH="1">
                    <a:off x="587268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0" name=""/>
                  <p:cNvSpPr/>
                  <p:nvPr/>
                </p:nvSpPr>
                <p:spPr>
                  <a:xfrm flipH="1">
                    <a:off x="593640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1" name=""/>
                  <p:cNvSpPr/>
                  <p:nvPr/>
                </p:nvSpPr>
                <p:spPr>
                  <a:xfrm flipH="1">
                    <a:off x="588528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2" name=""/>
                  <p:cNvSpPr/>
                  <p:nvPr/>
                </p:nvSpPr>
                <p:spPr>
                  <a:xfrm flipH="1">
                    <a:off x="588672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3" name=""/>
                  <p:cNvSpPr/>
                  <p:nvPr/>
                </p:nvSpPr>
                <p:spPr>
                  <a:xfrm flipH="1">
                    <a:off x="596484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4" name=""/>
                  <p:cNvSpPr/>
                  <p:nvPr/>
                </p:nvSpPr>
                <p:spPr>
                  <a:xfrm flipH="1">
                    <a:off x="597024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5" name=""/>
                  <p:cNvSpPr/>
                  <p:nvPr/>
                </p:nvSpPr>
                <p:spPr>
                  <a:xfrm flipH="1">
                    <a:off x="600372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6" name=""/>
                  <p:cNvSpPr/>
                  <p:nvPr/>
                </p:nvSpPr>
                <p:spPr>
                  <a:xfrm flipH="1">
                    <a:off x="605880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7" name=""/>
                  <p:cNvSpPr/>
                  <p:nvPr/>
                </p:nvSpPr>
                <p:spPr>
                  <a:xfrm flipH="1">
                    <a:off x="604368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8" name=""/>
                  <p:cNvSpPr/>
                  <p:nvPr/>
                </p:nvSpPr>
                <p:spPr>
                  <a:xfrm flipH="1">
                    <a:off x="606528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29" name=""/>
                  <p:cNvSpPr/>
                  <p:nvPr/>
                </p:nvSpPr>
                <p:spPr>
                  <a:xfrm flipH="1">
                    <a:off x="608724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0" name=""/>
                  <p:cNvSpPr/>
                  <p:nvPr/>
                </p:nvSpPr>
                <p:spPr>
                  <a:xfrm flipH="1">
                    <a:off x="589464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1" name=""/>
                  <p:cNvSpPr/>
                  <p:nvPr/>
                </p:nvSpPr>
                <p:spPr>
                  <a:xfrm flipH="1">
                    <a:off x="586512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2" name=""/>
                  <p:cNvSpPr/>
                  <p:nvPr/>
                </p:nvSpPr>
                <p:spPr>
                  <a:xfrm flipH="1">
                    <a:off x="596700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3" name=""/>
                  <p:cNvSpPr/>
                  <p:nvPr/>
                </p:nvSpPr>
                <p:spPr>
                  <a:xfrm flipH="1">
                    <a:off x="595980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4" name=""/>
                  <p:cNvSpPr/>
                  <p:nvPr/>
                </p:nvSpPr>
                <p:spPr>
                  <a:xfrm flipH="1">
                    <a:off x="596556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5" name=""/>
                  <p:cNvSpPr/>
                  <p:nvPr/>
                </p:nvSpPr>
                <p:spPr>
                  <a:xfrm flipH="1">
                    <a:off x="595692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6" name=""/>
                  <p:cNvSpPr/>
                  <p:nvPr/>
                </p:nvSpPr>
                <p:spPr>
                  <a:xfrm flipH="1">
                    <a:off x="593496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7" name=""/>
                  <p:cNvSpPr/>
                  <p:nvPr/>
                </p:nvSpPr>
                <p:spPr>
                  <a:xfrm flipH="1">
                    <a:off x="595980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8" name=""/>
                  <p:cNvSpPr/>
                  <p:nvPr/>
                </p:nvSpPr>
                <p:spPr>
                  <a:xfrm flipH="1">
                    <a:off x="595404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39" name=""/>
                  <p:cNvSpPr/>
                  <p:nvPr/>
                </p:nvSpPr>
                <p:spPr>
                  <a:xfrm flipH="1">
                    <a:off x="594720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0" name=""/>
                  <p:cNvSpPr/>
                  <p:nvPr/>
                </p:nvSpPr>
                <p:spPr>
                  <a:xfrm flipH="1">
                    <a:off x="593964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1" name=""/>
                  <p:cNvSpPr/>
                  <p:nvPr/>
                </p:nvSpPr>
                <p:spPr>
                  <a:xfrm flipH="1">
                    <a:off x="596484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2" name=""/>
                  <p:cNvSpPr/>
                  <p:nvPr/>
                </p:nvSpPr>
                <p:spPr>
                  <a:xfrm flipH="1">
                    <a:off x="596700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3" name=""/>
                  <p:cNvSpPr/>
                  <p:nvPr/>
                </p:nvSpPr>
                <p:spPr>
                  <a:xfrm flipH="1">
                    <a:off x="596880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4" name=""/>
                  <p:cNvSpPr/>
                  <p:nvPr/>
                </p:nvSpPr>
                <p:spPr>
                  <a:xfrm flipH="1">
                    <a:off x="596880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5" name=""/>
                  <p:cNvSpPr/>
                  <p:nvPr/>
                </p:nvSpPr>
                <p:spPr>
                  <a:xfrm flipH="1">
                    <a:off x="596376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6" name=""/>
                  <p:cNvSpPr/>
                  <p:nvPr/>
                </p:nvSpPr>
                <p:spPr>
                  <a:xfrm flipH="1">
                    <a:off x="592128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7" name=""/>
                  <p:cNvSpPr/>
                  <p:nvPr/>
                </p:nvSpPr>
                <p:spPr>
                  <a:xfrm flipH="1">
                    <a:off x="591732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8" name=""/>
                  <p:cNvSpPr/>
                  <p:nvPr/>
                </p:nvSpPr>
                <p:spPr>
                  <a:xfrm flipH="1">
                    <a:off x="608472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49" name=""/>
                  <p:cNvSpPr/>
                  <p:nvPr/>
                </p:nvSpPr>
                <p:spPr>
                  <a:xfrm flipH="1">
                    <a:off x="591588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0" name=""/>
                  <p:cNvSpPr/>
                  <p:nvPr/>
                </p:nvSpPr>
                <p:spPr>
                  <a:xfrm flipH="1">
                    <a:off x="609120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1" name=""/>
                  <p:cNvSpPr/>
                  <p:nvPr/>
                </p:nvSpPr>
                <p:spPr>
                  <a:xfrm flipH="1">
                    <a:off x="609120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2" name=""/>
                  <p:cNvSpPr/>
                  <p:nvPr/>
                </p:nvSpPr>
                <p:spPr>
                  <a:xfrm flipH="1">
                    <a:off x="586908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3" name=""/>
                  <p:cNvSpPr/>
                  <p:nvPr/>
                </p:nvSpPr>
                <p:spPr>
                  <a:xfrm flipH="1">
                    <a:off x="603288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4" name=""/>
                  <p:cNvSpPr/>
                  <p:nvPr/>
                </p:nvSpPr>
                <p:spPr>
                  <a:xfrm flipH="1">
                    <a:off x="589212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5" name=""/>
                  <p:cNvSpPr/>
                  <p:nvPr/>
                </p:nvSpPr>
                <p:spPr>
                  <a:xfrm flipH="1">
                    <a:off x="588816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grpSp>
            <p:nvGrpSpPr>
              <p:cNvPr id="3956" name=""/>
              <p:cNvGrpSpPr/>
              <p:nvPr/>
            </p:nvGrpSpPr>
            <p:grpSpPr>
              <a:xfrm>
                <a:off x="6382800" y="5253840"/>
                <a:ext cx="822240" cy="309240"/>
                <a:chOff x="6382800" y="5253840"/>
                <a:chExt cx="822240" cy="309240"/>
              </a:xfrm>
            </p:grpSpPr>
            <p:grpSp>
              <p:nvGrpSpPr>
                <p:cNvPr id="3957" name=""/>
                <p:cNvGrpSpPr/>
                <p:nvPr/>
              </p:nvGrpSpPr>
              <p:grpSpPr>
                <a:xfrm>
                  <a:off x="7057800" y="5352840"/>
                  <a:ext cx="147240" cy="210240"/>
                  <a:chOff x="7057800" y="5352840"/>
                  <a:chExt cx="147240" cy="210240"/>
                </a:xfrm>
              </p:grpSpPr>
              <p:sp>
                <p:nvSpPr>
                  <p:cNvPr id="3958" name=""/>
                  <p:cNvSpPr/>
                  <p:nvPr/>
                </p:nvSpPr>
                <p:spPr>
                  <a:xfrm>
                    <a:off x="7058880" y="535572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59" name=""/>
                  <p:cNvSpPr/>
                  <p:nvPr/>
                </p:nvSpPr>
                <p:spPr>
                  <a:xfrm>
                    <a:off x="7057800" y="535284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0" name=""/>
                  <p:cNvSpPr/>
                  <p:nvPr/>
                </p:nvSpPr>
                <p:spPr>
                  <a:xfrm>
                    <a:off x="7079400" y="548424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1" name=""/>
                  <p:cNvSpPr/>
                  <p:nvPr/>
                </p:nvSpPr>
                <p:spPr>
                  <a:xfrm>
                    <a:off x="7062480" y="537480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2" name=""/>
                  <p:cNvSpPr/>
                  <p:nvPr/>
                </p:nvSpPr>
                <p:spPr>
                  <a:xfrm>
                    <a:off x="7118280" y="544752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3" name=""/>
                  <p:cNvSpPr/>
                  <p:nvPr/>
                </p:nvSpPr>
                <p:spPr>
                  <a:xfrm>
                    <a:off x="7116840" y="541116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4" name=""/>
                  <p:cNvSpPr/>
                  <p:nvPr/>
                </p:nvSpPr>
                <p:spPr>
                  <a:xfrm>
                    <a:off x="7116840" y="540072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5" name=""/>
                  <p:cNvSpPr/>
                  <p:nvPr/>
                </p:nvSpPr>
                <p:spPr>
                  <a:xfrm>
                    <a:off x="7118280" y="539100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6" name=""/>
                  <p:cNvSpPr/>
                  <p:nvPr/>
                </p:nvSpPr>
                <p:spPr>
                  <a:xfrm>
                    <a:off x="7114320" y="538848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67" name=""/>
                  <p:cNvSpPr/>
                  <p:nvPr/>
                </p:nvSpPr>
                <p:spPr>
                  <a:xfrm>
                    <a:off x="7114320" y="539244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968" name=""/>
                <p:cNvGrpSpPr/>
                <p:nvPr/>
              </p:nvGrpSpPr>
              <p:grpSpPr>
                <a:xfrm>
                  <a:off x="6382800" y="5352840"/>
                  <a:ext cx="147240" cy="210240"/>
                  <a:chOff x="6382800" y="5352840"/>
                  <a:chExt cx="147240" cy="210240"/>
                </a:xfrm>
              </p:grpSpPr>
              <p:sp>
                <p:nvSpPr>
                  <p:cNvPr id="3969" name=""/>
                  <p:cNvSpPr/>
                  <p:nvPr/>
                </p:nvSpPr>
                <p:spPr>
                  <a:xfrm flipH="1">
                    <a:off x="6385680" y="535572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0" name=""/>
                  <p:cNvSpPr/>
                  <p:nvPr/>
                </p:nvSpPr>
                <p:spPr>
                  <a:xfrm flipH="1">
                    <a:off x="6382440" y="535284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1" name=""/>
                  <p:cNvSpPr/>
                  <p:nvPr/>
                </p:nvSpPr>
                <p:spPr>
                  <a:xfrm flipH="1">
                    <a:off x="6466680" y="548424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2" name=""/>
                  <p:cNvSpPr/>
                  <p:nvPr/>
                </p:nvSpPr>
                <p:spPr>
                  <a:xfrm flipH="1">
                    <a:off x="6415920" y="537480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3" name=""/>
                  <p:cNvSpPr/>
                  <p:nvPr/>
                </p:nvSpPr>
                <p:spPr>
                  <a:xfrm flipH="1">
                    <a:off x="6431400" y="544752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4" name=""/>
                  <p:cNvSpPr/>
                  <p:nvPr/>
                </p:nvSpPr>
                <p:spPr>
                  <a:xfrm flipH="1">
                    <a:off x="6446520" y="541116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5" name=""/>
                  <p:cNvSpPr/>
                  <p:nvPr/>
                </p:nvSpPr>
                <p:spPr>
                  <a:xfrm flipH="1">
                    <a:off x="6442200" y="540072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6" name=""/>
                  <p:cNvSpPr/>
                  <p:nvPr/>
                </p:nvSpPr>
                <p:spPr>
                  <a:xfrm flipH="1">
                    <a:off x="6449400" y="539100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7" name=""/>
                  <p:cNvSpPr/>
                  <p:nvPr/>
                </p:nvSpPr>
                <p:spPr>
                  <a:xfrm flipH="1">
                    <a:off x="6457680" y="538848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78" name=""/>
                  <p:cNvSpPr/>
                  <p:nvPr/>
                </p:nvSpPr>
                <p:spPr>
                  <a:xfrm flipH="1">
                    <a:off x="6468480" y="539244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3979" name=""/>
                <p:cNvGrpSpPr/>
                <p:nvPr/>
              </p:nvGrpSpPr>
              <p:grpSpPr>
                <a:xfrm>
                  <a:off x="6507720" y="5253840"/>
                  <a:ext cx="234360" cy="212760"/>
                  <a:chOff x="6507720" y="5253840"/>
                  <a:chExt cx="234360" cy="212760"/>
                </a:xfrm>
              </p:grpSpPr>
              <p:sp>
                <p:nvSpPr>
                  <p:cNvPr id="3980" name=""/>
                  <p:cNvSpPr/>
                  <p:nvPr/>
                </p:nvSpPr>
                <p:spPr>
                  <a:xfrm>
                    <a:off x="6568560" y="535716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1" name=""/>
                  <p:cNvSpPr/>
                  <p:nvPr/>
                </p:nvSpPr>
                <p:spPr>
                  <a:xfrm>
                    <a:off x="6635880" y="532620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2" name=""/>
                  <p:cNvSpPr/>
                  <p:nvPr/>
                </p:nvSpPr>
                <p:spPr>
                  <a:xfrm>
                    <a:off x="6552720" y="539856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3" name=""/>
                  <p:cNvSpPr/>
                  <p:nvPr/>
                </p:nvSpPr>
                <p:spPr>
                  <a:xfrm>
                    <a:off x="6584760" y="539856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4" name=""/>
                  <p:cNvSpPr/>
                  <p:nvPr/>
                </p:nvSpPr>
                <p:spPr>
                  <a:xfrm>
                    <a:off x="6617520" y="539856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5" name=""/>
                  <p:cNvSpPr/>
                  <p:nvPr/>
                </p:nvSpPr>
                <p:spPr>
                  <a:xfrm>
                    <a:off x="6705000" y="539856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6" name=""/>
                  <p:cNvSpPr/>
                  <p:nvPr/>
                </p:nvSpPr>
                <p:spPr>
                  <a:xfrm>
                    <a:off x="6558840" y="535464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7" name=""/>
                  <p:cNvSpPr/>
                  <p:nvPr/>
                </p:nvSpPr>
                <p:spPr>
                  <a:xfrm>
                    <a:off x="6572160" y="536184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8" name=""/>
                  <p:cNvSpPr/>
                  <p:nvPr/>
                </p:nvSpPr>
                <p:spPr>
                  <a:xfrm>
                    <a:off x="6589080" y="533052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89" name=""/>
                  <p:cNvSpPr/>
                  <p:nvPr/>
                </p:nvSpPr>
                <p:spPr>
                  <a:xfrm>
                    <a:off x="6708240" y="536436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0" name=""/>
                  <p:cNvSpPr/>
                  <p:nvPr/>
                </p:nvSpPr>
                <p:spPr>
                  <a:xfrm>
                    <a:off x="6693120" y="534348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1" name=""/>
                  <p:cNvSpPr/>
                  <p:nvPr/>
                </p:nvSpPr>
                <p:spPr>
                  <a:xfrm>
                    <a:off x="6535800" y="536436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2" name=""/>
                  <p:cNvSpPr/>
                  <p:nvPr/>
                </p:nvSpPr>
                <p:spPr>
                  <a:xfrm>
                    <a:off x="6721560" y="539640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3" name=""/>
                  <p:cNvSpPr/>
                  <p:nvPr/>
                </p:nvSpPr>
                <p:spPr>
                  <a:xfrm>
                    <a:off x="6614640" y="533916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4" name=""/>
                  <p:cNvSpPr/>
                  <p:nvPr/>
                </p:nvSpPr>
                <p:spPr>
                  <a:xfrm>
                    <a:off x="6642360" y="537156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5" name=""/>
                  <p:cNvSpPr/>
                  <p:nvPr/>
                </p:nvSpPr>
                <p:spPr>
                  <a:xfrm>
                    <a:off x="6591960" y="538344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6" name=""/>
                  <p:cNvSpPr/>
                  <p:nvPr/>
                </p:nvSpPr>
                <p:spPr>
                  <a:xfrm>
                    <a:off x="6706080" y="538560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7" name=""/>
                  <p:cNvSpPr/>
                  <p:nvPr/>
                </p:nvSpPr>
                <p:spPr>
                  <a:xfrm>
                    <a:off x="6586920" y="539244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8" name=""/>
                  <p:cNvSpPr/>
                  <p:nvPr/>
                </p:nvSpPr>
                <p:spPr>
                  <a:xfrm>
                    <a:off x="6724440" y="540396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3999" name=""/>
                  <p:cNvSpPr/>
                  <p:nvPr/>
                </p:nvSpPr>
                <p:spPr>
                  <a:xfrm>
                    <a:off x="6691680" y="542556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0" name=""/>
                  <p:cNvSpPr/>
                  <p:nvPr/>
                </p:nvSpPr>
                <p:spPr>
                  <a:xfrm>
                    <a:off x="6662160" y="544392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1" name=""/>
                  <p:cNvSpPr/>
                  <p:nvPr/>
                </p:nvSpPr>
                <p:spPr>
                  <a:xfrm>
                    <a:off x="6626160" y="544680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2" name=""/>
                  <p:cNvSpPr/>
                  <p:nvPr/>
                </p:nvSpPr>
                <p:spPr>
                  <a:xfrm>
                    <a:off x="6562800" y="534528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3" name=""/>
                  <p:cNvSpPr/>
                  <p:nvPr/>
                </p:nvSpPr>
                <p:spPr>
                  <a:xfrm>
                    <a:off x="6613560" y="534312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4" name=""/>
                  <p:cNvSpPr/>
                  <p:nvPr/>
                </p:nvSpPr>
                <p:spPr>
                  <a:xfrm>
                    <a:off x="6598800" y="535392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5" name=""/>
                  <p:cNvSpPr/>
                  <p:nvPr/>
                </p:nvSpPr>
                <p:spPr>
                  <a:xfrm>
                    <a:off x="6586200" y="535428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6" name=""/>
                  <p:cNvSpPr/>
                  <p:nvPr/>
                </p:nvSpPr>
                <p:spPr>
                  <a:xfrm>
                    <a:off x="6558840" y="537336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7" name=""/>
                  <p:cNvSpPr/>
                  <p:nvPr/>
                </p:nvSpPr>
                <p:spPr>
                  <a:xfrm>
                    <a:off x="6552720" y="537120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8" name=""/>
                  <p:cNvSpPr/>
                  <p:nvPr/>
                </p:nvSpPr>
                <p:spPr>
                  <a:xfrm>
                    <a:off x="6561360" y="538164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09" name=""/>
                  <p:cNvSpPr/>
                  <p:nvPr/>
                </p:nvSpPr>
                <p:spPr>
                  <a:xfrm>
                    <a:off x="6523560" y="528660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0" name=""/>
                  <p:cNvSpPr/>
                  <p:nvPr/>
                </p:nvSpPr>
                <p:spPr>
                  <a:xfrm>
                    <a:off x="6519960" y="527508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1" name=""/>
                  <p:cNvSpPr/>
                  <p:nvPr/>
                </p:nvSpPr>
                <p:spPr>
                  <a:xfrm>
                    <a:off x="6535080" y="527076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2" name=""/>
                  <p:cNvSpPr/>
                  <p:nvPr/>
                </p:nvSpPr>
                <p:spPr>
                  <a:xfrm>
                    <a:off x="6507720" y="526068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3" name=""/>
                  <p:cNvSpPr/>
                  <p:nvPr/>
                </p:nvSpPr>
                <p:spPr>
                  <a:xfrm>
                    <a:off x="6587280" y="525744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4" name=""/>
                  <p:cNvSpPr/>
                  <p:nvPr/>
                </p:nvSpPr>
                <p:spPr>
                  <a:xfrm>
                    <a:off x="6571440" y="528084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5" name=""/>
                  <p:cNvSpPr/>
                  <p:nvPr/>
                </p:nvSpPr>
                <p:spPr>
                  <a:xfrm>
                    <a:off x="6630840" y="525600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6" name=""/>
                  <p:cNvSpPr/>
                  <p:nvPr/>
                </p:nvSpPr>
                <p:spPr>
                  <a:xfrm>
                    <a:off x="6656040" y="525780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7" name=""/>
                  <p:cNvSpPr/>
                  <p:nvPr/>
                </p:nvSpPr>
                <p:spPr>
                  <a:xfrm>
                    <a:off x="6647040" y="525384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8" name=""/>
                  <p:cNvSpPr/>
                  <p:nvPr/>
                </p:nvSpPr>
                <p:spPr>
                  <a:xfrm>
                    <a:off x="6606360" y="528192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19" name=""/>
                  <p:cNvSpPr/>
                  <p:nvPr/>
                </p:nvSpPr>
                <p:spPr>
                  <a:xfrm>
                    <a:off x="6623640" y="528084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0" name=""/>
                  <p:cNvSpPr/>
                  <p:nvPr/>
                </p:nvSpPr>
                <p:spPr>
                  <a:xfrm>
                    <a:off x="6638760" y="526536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1" name=""/>
                  <p:cNvSpPr/>
                  <p:nvPr/>
                </p:nvSpPr>
                <p:spPr>
                  <a:xfrm>
                    <a:off x="6645600" y="527724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2" name=""/>
                  <p:cNvSpPr/>
                  <p:nvPr/>
                </p:nvSpPr>
                <p:spPr>
                  <a:xfrm>
                    <a:off x="6695280" y="526536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3" name=""/>
                  <p:cNvSpPr/>
                  <p:nvPr/>
                </p:nvSpPr>
                <p:spPr>
                  <a:xfrm>
                    <a:off x="6710400" y="530712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4" name=""/>
                  <p:cNvSpPr/>
                  <p:nvPr/>
                </p:nvSpPr>
                <p:spPr>
                  <a:xfrm>
                    <a:off x="6620760" y="527616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5" name=""/>
                  <p:cNvSpPr/>
                  <p:nvPr/>
                </p:nvSpPr>
                <p:spPr>
                  <a:xfrm>
                    <a:off x="6628320" y="529560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6" name=""/>
                  <p:cNvSpPr/>
                  <p:nvPr/>
                </p:nvSpPr>
                <p:spPr>
                  <a:xfrm>
                    <a:off x="6584760" y="529128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7" name=""/>
                  <p:cNvSpPr/>
                  <p:nvPr/>
                </p:nvSpPr>
                <p:spPr>
                  <a:xfrm>
                    <a:off x="6534000" y="531684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8" name=""/>
                  <p:cNvSpPr/>
                  <p:nvPr/>
                </p:nvSpPr>
                <p:spPr>
                  <a:xfrm>
                    <a:off x="6552000" y="531108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29" name=""/>
                  <p:cNvSpPr/>
                  <p:nvPr/>
                </p:nvSpPr>
                <p:spPr>
                  <a:xfrm>
                    <a:off x="6518160" y="532368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0" name=""/>
                  <p:cNvSpPr/>
                  <p:nvPr/>
                </p:nvSpPr>
                <p:spPr>
                  <a:xfrm>
                    <a:off x="6507720" y="533484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1" name=""/>
                  <p:cNvSpPr/>
                  <p:nvPr/>
                </p:nvSpPr>
                <p:spPr>
                  <a:xfrm>
                    <a:off x="6698880" y="526968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2" name=""/>
                  <p:cNvSpPr/>
                  <p:nvPr/>
                </p:nvSpPr>
                <p:spPr>
                  <a:xfrm>
                    <a:off x="6737760" y="541296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3" name=""/>
                  <p:cNvSpPr/>
                  <p:nvPr/>
                </p:nvSpPr>
                <p:spPr>
                  <a:xfrm>
                    <a:off x="6628680" y="533628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4" name=""/>
                  <p:cNvSpPr/>
                  <p:nvPr/>
                </p:nvSpPr>
                <p:spPr>
                  <a:xfrm>
                    <a:off x="6642360" y="533556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5" name=""/>
                  <p:cNvSpPr/>
                  <p:nvPr/>
                </p:nvSpPr>
                <p:spPr>
                  <a:xfrm>
                    <a:off x="6622200" y="534096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6" name=""/>
                  <p:cNvSpPr/>
                  <p:nvPr/>
                </p:nvSpPr>
                <p:spPr>
                  <a:xfrm>
                    <a:off x="6637320" y="533952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7" name=""/>
                  <p:cNvSpPr/>
                  <p:nvPr/>
                </p:nvSpPr>
                <p:spPr>
                  <a:xfrm>
                    <a:off x="6641280" y="535932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8" name=""/>
                  <p:cNvSpPr/>
                  <p:nvPr/>
                </p:nvSpPr>
                <p:spPr>
                  <a:xfrm>
                    <a:off x="6628680" y="540072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39" name=""/>
                  <p:cNvSpPr/>
                  <p:nvPr/>
                </p:nvSpPr>
                <p:spPr>
                  <a:xfrm>
                    <a:off x="6637320" y="540648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0" name=""/>
                  <p:cNvSpPr/>
                  <p:nvPr/>
                </p:nvSpPr>
                <p:spPr>
                  <a:xfrm>
                    <a:off x="6644160" y="540900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1" name=""/>
                  <p:cNvSpPr/>
                  <p:nvPr/>
                </p:nvSpPr>
                <p:spPr>
                  <a:xfrm>
                    <a:off x="6650280" y="541044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2" name=""/>
                  <p:cNvSpPr/>
                  <p:nvPr/>
                </p:nvSpPr>
                <p:spPr>
                  <a:xfrm>
                    <a:off x="6625800" y="539676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3" name=""/>
                  <p:cNvSpPr/>
                  <p:nvPr/>
                </p:nvSpPr>
                <p:spPr>
                  <a:xfrm>
                    <a:off x="6623640" y="539172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4" name=""/>
                  <p:cNvSpPr/>
                  <p:nvPr/>
                </p:nvSpPr>
                <p:spPr>
                  <a:xfrm>
                    <a:off x="6621840" y="538488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5" name=""/>
                  <p:cNvSpPr/>
                  <p:nvPr/>
                </p:nvSpPr>
                <p:spPr>
                  <a:xfrm>
                    <a:off x="6621120" y="537912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6" name=""/>
                  <p:cNvSpPr/>
                  <p:nvPr/>
                </p:nvSpPr>
                <p:spPr>
                  <a:xfrm>
                    <a:off x="6621840" y="536976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7" name=""/>
                  <p:cNvSpPr/>
                  <p:nvPr/>
                </p:nvSpPr>
                <p:spPr>
                  <a:xfrm>
                    <a:off x="6674400" y="540396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8" name=""/>
                  <p:cNvSpPr/>
                  <p:nvPr/>
                </p:nvSpPr>
                <p:spPr>
                  <a:xfrm>
                    <a:off x="6683400" y="53992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49" name=""/>
                  <p:cNvSpPr/>
                  <p:nvPr/>
                </p:nvSpPr>
                <p:spPr>
                  <a:xfrm>
                    <a:off x="6516000" y="5340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0" name=""/>
                  <p:cNvSpPr/>
                  <p:nvPr/>
                </p:nvSpPr>
                <p:spPr>
                  <a:xfrm>
                    <a:off x="6684840" y="5276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1" name=""/>
                  <p:cNvSpPr/>
                  <p:nvPr/>
                </p:nvSpPr>
                <p:spPr>
                  <a:xfrm>
                    <a:off x="6509520" y="5346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2" name=""/>
                  <p:cNvSpPr/>
                  <p:nvPr/>
                </p:nvSpPr>
                <p:spPr>
                  <a:xfrm>
                    <a:off x="6509520" y="5328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3" name=""/>
                  <p:cNvSpPr/>
                  <p:nvPr/>
                </p:nvSpPr>
                <p:spPr>
                  <a:xfrm>
                    <a:off x="6731640" y="53078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4" name=""/>
                  <p:cNvSpPr/>
                  <p:nvPr/>
                </p:nvSpPr>
                <p:spPr>
                  <a:xfrm>
                    <a:off x="6567840" y="5392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5" name=""/>
                  <p:cNvSpPr/>
                  <p:nvPr/>
                </p:nvSpPr>
                <p:spPr>
                  <a:xfrm>
                    <a:off x="6708600" y="54187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6" name=""/>
                  <p:cNvSpPr/>
                  <p:nvPr/>
                </p:nvSpPr>
                <p:spPr>
                  <a:xfrm>
                    <a:off x="6714000" y="541548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4057" name=""/>
                <p:cNvGrpSpPr/>
                <p:nvPr/>
              </p:nvGrpSpPr>
              <p:grpSpPr>
                <a:xfrm>
                  <a:off x="6853320" y="5253840"/>
                  <a:ext cx="234360" cy="212760"/>
                  <a:chOff x="6853320" y="5253840"/>
                  <a:chExt cx="234360" cy="212760"/>
                </a:xfrm>
              </p:grpSpPr>
              <p:sp>
                <p:nvSpPr>
                  <p:cNvPr id="4058" name=""/>
                  <p:cNvSpPr/>
                  <p:nvPr/>
                </p:nvSpPr>
                <p:spPr>
                  <a:xfrm flipH="1">
                    <a:off x="6869160" y="535716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59" name=""/>
                  <p:cNvSpPr/>
                  <p:nvPr/>
                </p:nvSpPr>
                <p:spPr>
                  <a:xfrm flipH="1">
                    <a:off x="6956640" y="532620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0" name=""/>
                  <p:cNvSpPr/>
                  <p:nvPr/>
                </p:nvSpPr>
                <p:spPr>
                  <a:xfrm flipH="1">
                    <a:off x="6934680" y="539856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1" name=""/>
                  <p:cNvSpPr/>
                  <p:nvPr/>
                </p:nvSpPr>
                <p:spPr>
                  <a:xfrm flipH="1">
                    <a:off x="6904800" y="539856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2" name=""/>
                  <p:cNvSpPr/>
                  <p:nvPr/>
                </p:nvSpPr>
                <p:spPr>
                  <a:xfrm flipH="1">
                    <a:off x="6900840" y="539856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3" name=""/>
                  <p:cNvSpPr/>
                  <p:nvPr/>
                </p:nvSpPr>
                <p:spPr>
                  <a:xfrm flipH="1">
                    <a:off x="6852960" y="539856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4" name=""/>
                  <p:cNvSpPr/>
                  <p:nvPr/>
                </p:nvSpPr>
                <p:spPr>
                  <a:xfrm flipH="1">
                    <a:off x="7031520" y="535464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5" name=""/>
                  <p:cNvSpPr/>
                  <p:nvPr/>
                </p:nvSpPr>
                <p:spPr>
                  <a:xfrm flipH="1">
                    <a:off x="7022520" y="536184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6" name=""/>
                  <p:cNvSpPr/>
                  <p:nvPr/>
                </p:nvSpPr>
                <p:spPr>
                  <a:xfrm flipH="1">
                    <a:off x="6899040" y="533052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7" name=""/>
                  <p:cNvSpPr/>
                  <p:nvPr/>
                </p:nvSpPr>
                <p:spPr>
                  <a:xfrm flipH="1">
                    <a:off x="6886440" y="536436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8" name=""/>
                  <p:cNvSpPr/>
                  <p:nvPr/>
                </p:nvSpPr>
                <p:spPr>
                  <a:xfrm flipH="1">
                    <a:off x="6874200" y="534348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69" name=""/>
                  <p:cNvSpPr/>
                  <p:nvPr/>
                </p:nvSpPr>
                <p:spPr>
                  <a:xfrm flipH="1">
                    <a:off x="6865920" y="536436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0" name=""/>
                  <p:cNvSpPr/>
                  <p:nvPr/>
                </p:nvSpPr>
                <p:spPr>
                  <a:xfrm flipH="1">
                    <a:off x="6866640" y="539640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1" name=""/>
                  <p:cNvSpPr/>
                  <p:nvPr/>
                </p:nvSpPr>
                <p:spPr>
                  <a:xfrm flipH="1">
                    <a:off x="6977160" y="533916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2" name=""/>
                  <p:cNvSpPr/>
                  <p:nvPr/>
                </p:nvSpPr>
                <p:spPr>
                  <a:xfrm flipH="1">
                    <a:off x="6914880" y="537156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3" name=""/>
                  <p:cNvSpPr/>
                  <p:nvPr/>
                </p:nvSpPr>
                <p:spPr>
                  <a:xfrm flipH="1">
                    <a:off x="6995520" y="538344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4" name=""/>
                  <p:cNvSpPr/>
                  <p:nvPr/>
                </p:nvSpPr>
                <p:spPr>
                  <a:xfrm flipH="1">
                    <a:off x="6885000" y="538560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5" name=""/>
                  <p:cNvSpPr/>
                  <p:nvPr/>
                </p:nvSpPr>
                <p:spPr>
                  <a:xfrm flipH="1">
                    <a:off x="7006320" y="539244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6" name=""/>
                  <p:cNvSpPr/>
                  <p:nvPr/>
                </p:nvSpPr>
                <p:spPr>
                  <a:xfrm flipH="1">
                    <a:off x="6859440" y="540396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7" name=""/>
                  <p:cNvSpPr/>
                  <p:nvPr/>
                </p:nvSpPr>
                <p:spPr>
                  <a:xfrm flipH="1">
                    <a:off x="6888600" y="542556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8" name=""/>
                  <p:cNvSpPr/>
                  <p:nvPr/>
                </p:nvSpPr>
                <p:spPr>
                  <a:xfrm flipH="1">
                    <a:off x="6921000" y="544392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79" name=""/>
                  <p:cNvSpPr/>
                  <p:nvPr/>
                </p:nvSpPr>
                <p:spPr>
                  <a:xfrm flipH="1">
                    <a:off x="6967080" y="544680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0" name=""/>
                  <p:cNvSpPr/>
                  <p:nvPr/>
                </p:nvSpPr>
                <p:spPr>
                  <a:xfrm flipH="1">
                    <a:off x="6977880" y="534528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1" name=""/>
                  <p:cNvSpPr/>
                  <p:nvPr/>
                </p:nvSpPr>
                <p:spPr>
                  <a:xfrm flipH="1">
                    <a:off x="6968160" y="534312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2" name=""/>
                  <p:cNvSpPr/>
                  <p:nvPr/>
                </p:nvSpPr>
                <p:spPr>
                  <a:xfrm flipH="1">
                    <a:off x="6989400" y="535392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3" name=""/>
                  <p:cNvSpPr/>
                  <p:nvPr/>
                </p:nvSpPr>
                <p:spPr>
                  <a:xfrm flipH="1">
                    <a:off x="6994800" y="535428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4" name=""/>
                  <p:cNvSpPr/>
                  <p:nvPr/>
                </p:nvSpPr>
                <p:spPr>
                  <a:xfrm flipH="1">
                    <a:off x="7017120" y="537336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5" name=""/>
                  <p:cNvSpPr/>
                  <p:nvPr/>
                </p:nvSpPr>
                <p:spPr>
                  <a:xfrm flipH="1">
                    <a:off x="7021800" y="537120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6" name=""/>
                  <p:cNvSpPr/>
                  <p:nvPr/>
                </p:nvSpPr>
                <p:spPr>
                  <a:xfrm flipH="1">
                    <a:off x="7020360" y="538164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7" name=""/>
                  <p:cNvSpPr/>
                  <p:nvPr/>
                </p:nvSpPr>
                <p:spPr>
                  <a:xfrm flipH="1">
                    <a:off x="7050960" y="528660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8" name=""/>
                  <p:cNvSpPr/>
                  <p:nvPr/>
                </p:nvSpPr>
                <p:spPr>
                  <a:xfrm flipH="1">
                    <a:off x="7028640" y="527508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89" name=""/>
                  <p:cNvSpPr/>
                  <p:nvPr/>
                </p:nvSpPr>
                <p:spPr>
                  <a:xfrm flipH="1">
                    <a:off x="7009920" y="527076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0" name=""/>
                  <p:cNvSpPr/>
                  <p:nvPr/>
                </p:nvSpPr>
                <p:spPr>
                  <a:xfrm flipH="1">
                    <a:off x="6981120" y="526068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1" name=""/>
                  <p:cNvSpPr/>
                  <p:nvPr/>
                </p:nvSpPr>
                <p:spPr>
                  <a:xfrm flipH="1">
                    <a:off x="6936120" y="525744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2" name=""/>
                  <p:cNvSpPr/>
                  <p:nvPr/>
                </p:nvSpPr>
                <p:spPr>
                  <a:xfrm flipH="1">
                    <a:off x="6970680" y="528084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3" name=""/>
                  <p:cNvSpPr/>
                  <p:nvPr/>
                </p:nvSpPr>
                <p:spPr>
                  <a:xfrm flipH="1">
                    <a:off x="6906240" y="525600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4" name=""/>
                  <p:cNvSpPr/>
                  <p:nvPr/>
                </p:nvSpPr>
                <p:spPr>
                  <a:xfrm flipH="1">
                    <a:off x="6921360" y="525780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5" name=""/>
                  <p:cNvSpPr/>
                  <p:nvPr/>
                </p:nvSpPr>
                <p:spPr>
                  <a:xfrm flipH="1">
                    <a:off x="6944760" y="525384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6" name=""/>
                  <p:cNvSpPr/>
                  <p:nvPr/>
                </p:nvSpPr>
                <p:spPr>
                  <a:xfrm flipH="1">
                    <a:off x="6935760" y="528192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7" name=""/>
                  <p:cNvSpPr/>
                  <p:nvPr/>
                </p:nvSpPr>
                <p:spPr>
                  <a:xfrm flipH="1">
                    <a:off x="6937200" y="528084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8" name=""/>
                  <p:cNvSpPr/>
                  <p:nvPr/>
                </p:nvSpPr>
                <p:spPr>
                  <a:xfrm flipH="1">
                    <a:off x="6863040" y="526536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099" name=""/>
                  <p:cNvSpPr/>
                  <p:nvPr/>
                </p:nvSpPr>
                <p:spPr>
                  <a:xfrm flipH="1">
                    <a:off x="6926760" y="527724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0" name=""/>
                  <p:cNvSpPr/>
                  <p:nvPr/>
                </p:nvSpPr>
                <p:spPr>
                  <a:xfrm flipH="1">
                    <a:off x="6875640" y="526536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1" name=""/>
                  <p:cNvSpPr/>
                  <p:nvPr/>
                </p:nvSpPr>
                <p:spPr>
                  <a:xfrm flipH="1">
                    <a:off x="6877080" y="530712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2" name=""/>
                  <p:cNvSpPr/>
                  <p:nvPr/>
                </p:nvSpPr>
                <p:spPr>
                  <a:xfrm flipH="1">
                    <a:off x="6955200" y="527616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3" name=""/>
                  <p:cNvSpPr/>
                  <p:nvPr/>
                </p:nvSpPr>
                <p:spPr>
                  <a:xfrm flipH="1">
                    <a:off x="6960600" y="529560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4" name=""/>
                  <p:cNvSpPr/>
                  <p:nvPr/>
                </p:nvSpPr>
                <p:spPr>
                  <a:xfrm flipH="1">
                    <a:off x="6994080" y="529128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5" name=""/>
                  <p:cNvSpPr/>
                  <p:nvPr/>
                </p:nvSpPr>
                <p:spPr>
                  <a:xfrm flipH="1">
                    <a:off x="7049160" y="531684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6" name=""/>
                  <p:cNvSpPr/>
                  <p:nvPr/>
                </p:nvSpPr>
                <p:spPr>
                  <a:xfrm flipH="1">
                    <a:off x="7034040" y="531108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7" name=""/>
                  <p:cNvSpPr/>
                  <p:nvPr/>
                </p:nvSpPr>
                <p:spPr>
                  <a:xfrm flipH="1">
                    <a:off x="7055640" y="532368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8" name=""/>
                  <p:cNvSpPr/>
                  <p:nvPr/>
                </p:nvSpPr>
                <p:spPr>
                  <a:xfrm flipH="1">
                    <a:off x="7077600" y="533484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09" name=""/>
                  <p:cNvSpPr/>
                  <p:nvPr/>
                </p:nvSpPr>
                <p:spPr>
                  <a:xfrm flipH="1">
                    <a:off x="6885000" y="526968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0" name=""/>
                  <p:cNvSpPr/>
                  <p:nvPr/>
                </p:nvSpPr>
                <p:spPr>
                  <a:xfrm flipH="1">
                    <a:off x="6855480" y="541296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1" name=""/>
                  <p:cNvSpPr/>
                  <p:nvPr/>
                </p:nvSpPr>
                <p:spPr>
                  <a:xfrm flipH="1">
                    <a:off x="6957360" y="533628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2" name=""/>
                  <p:cNvSpPr/>
                  <p:nvPr/>
                </p:nvSpPr>
                <p:spPr>
                  <a:xfrm flipH="1">
                    <a:off x="6950160" y="533556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3" name=""/>
                  <p:cNvSpPr/>
                  <p:nvPr/>
                </p:nvSpPr>
                <p:spPr>
                  <a:xfrm flipH="1">
                    <a:off x="6955920" y="534096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4" name=""/>
                  <p:cNvSpPr/>
                  <p:nvPr/>
                </p:nvSpPr>
                <p:spPr>
                  <a:xfrm flipH="1">
                    <a:off x="6947280" y="533952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5" name=""/>
                  <p:cNvSpPr/>
                  <p:nvPr/>
                </p:nvSpPr>
                <p:spPr>
                  <a:xfrm flipH="1">
                    <a:off x="6925320" y="535932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6" name=""/>
                  <p:cNvSpPr/>
                  <p:nvPr/>
                </p:nvSpPr>
                <p:spPr>
                  <a:xfrm flipH="1">
                    <a:off x="6950160" y="540072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7" name=""/>
                  <p:cNvSpPr/>
                  <p:nvPr/>
                </p:nvSpPr>
                <p:spPr>
                  <a:xfrm flipH="1">
                    <a:off x="6944400" y="540648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8" name=""/>
                  <p:cNvSpPr/>
                  <p:nvPr/>
                </p:nvSpPr>
                <p:spPr>
                  <a:xfrm flipH="1">
                    <a:off x="6937560" y="540900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19" name=""/>
                  <p:cNvSpPr/>
                  <p:nvPr/>
                </p:nvSpPr>
                <p:spPr>
                  <a:xfrm flipH="1">
                    <a:off x="6930000" y="541044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0" name=""/>
                  <p:cNvSpPr/>
                  <p:nvPr/>
                </p:nvSpPr>
                <p:spPr>
                  <a:xfrm flipH="1">
                    <a:off x="6955200" y="539676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1" name=""/>
                  <p:cNvSpPr/>
                  <p:nvPr/>
                </p:nvSpPr>
                <p:spPr>
                  <a:xfrm flipH="1">
                    <a:off x="6957360" y="539172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2" name=""/>
                  <p:cNvSpPr/>
                  <p:nvPr/>
                </p:nvSpPr>
                <p:spPr>
                  <a:xfrm flipH="1">
                    <a:off x="6959160" y="538488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3" name=""/>
                  <p:cNvSpPr/>
                  <p:nvPr/>
                </p:nvSpPr>
                <p:spPr>
                  <a:xfrm flipH="1">
                    <a:off x="6959160" y="537912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4" name=""/>
                  <p:cNvSpPr/>
                  <p:nvPr/>
                </p:nvSpPr>
                <p:spPr>
                  <a:xfrm flipH="1">
                    <a:off x="6954120" y="536976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5" name=""/>
                  <p:cNvSpPr/>
                  <p:nvPr/>
                </p:nvSpPr>
                <p:spPr>
                  <a:xfrm flipH="1">
                    <a:off x="6911640" y="540396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6" name=""/>
                  <p:cNvSpPr/>
                  <p:nvPr/>
                </p:nvSpPr>
                <p:spPr>
                  <a:xfrm flipH="1">
                    <a:off x="6907680" y="53992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7" name=""/>
                  <p:cNvSpPr/>
                  <p:nvPr/>
                </p:nvSpPr>
                <p:spPr>
                  <a:xfrm flipH="1">
                    <a:off x="7075080" y="5340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8" name=""/>
                  <p:cNvSpPr/>
                  <p:nvPr/>
                </p:nvSpPr>
                <p:spPr>
                  <a:xfrm flipH="1">
                    <a:off x="6906240" y="5276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29" name=""/>
                  <p:cNvSpPr/>
                  <p:nvPr/>
                </p:nvSpPr>
                <p:spPr>
                  <a:xfrm flipH="1">
                    <a:off x="7081560" y="5346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0" name=""/>
                  <p:cNvSpPr/>
                  <p:nvPr/>
                </p:nvSpPr>
                <p:spPr>
                  <a:xfrm flipH="1">
                    <a:off x="7081560" y="53280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1" name=""/>
                  <p:cNvSpPr/>
                  <p:nvPr/>
                </p:nvSpPr>
                <p:spPr>
                  <a:xfrm flipH="1">
                    <a:off x="6859440" y="53078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2" name=""/>
                  <p:cNvSpPr/>
                  <p:nvPr/>
                </p:nvSpPr>
                <p:spPr>
                  <a:xfrm flipH="1">
                    <a:off x="7023240" y="5392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3" name=""/>
                  <p:cNvSpPr/>
                  <p:nvPr/>
                </p:nvSpPr>
                <p:spPr>
                  <a:xfrm flipH="1">
                    <a:off x="6882480" y="54187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4" name=""/>
                  <p:cNvSpPr/>
                  <p:nvPr/>
                </p:nvSpPr>
                <p:spPr>
                  <a:xfrm flipH="1">
                    <a:off x="6878520" y="541548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grpSp>
            <p:nvGrpSpPr>
              <p:cNvPr id="4135" name=""/>
              <p:cNvGrpSpPr/>
              <p:nvPr/>
            </p:nvGrpSpPr>
            <p:grpSpPr>
              <a:xfrm>
                <a:off x="7373520" y="5101920"/>
                <a:ext cx="822240" cy="309240"/>
                <a:chOff x="7373520" y="5101920"/>
                <a:chExt cx="822240" cy="309240"/>
              </a:xfrm>
            </p:grpSpPr>
            <p:grpSp>
              <p:nvGrpSpPr>
                <p:cNvPr id="4136" name=""/>
                <p:cNvGrpSpPr/>
                <p:nvPr/>
              </p:nvGrpSpPr>
              <p:grpSpPr>
                <a:xfrm>
                  <a:off x="8048520" y="5200920"/>
                  <a:ext cx="147240" cy="210240"/>
                  <a:chOff x="8048520" y="5200920"/>
                  <a:chExt cx="147240" cy="210240"/>
                </a:xfrm>
              </p:grpSpPr>
              <p:sp>
                <p:nvSpPr>
                  <p:cNvPr id="4137" name=""/>
                  <p:cNvSpPr/>
                  <p:nvPr/>
                </p:nvSpPr>
                <p:spPr>
                  <a:xfrm>
                    <a:off x="8049600" y="520380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8" name=""/>
                  <p:cNvSpPr/>
                  <p:nvPr/>
                </p:nvSpPr>
                <p:spPr>
                  <a:xfrm>
                    <a:off x="8048520" y="520092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9" name=""/>
                  <p:cNvSpPr/>
                  <p:nvPr/>
                </p:nvSpPr>
                <p:spPr>
                  <a:xfrm>
                    <a:off x="807012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0" name=""/>
                  <p:cNvSpPr/>
                  <p:nvPr/>
                </p:nvSpPr>
                <p:spPr>
                  <a:xfrm>
                    <a:off x="8053200" y="522288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1" name=""/>
                  <p:cNvSpPr/>
                  <p:nvPr/>
                </p:nvSpPr>
                <p:spPr>
                  <a:xfrm>
                    <a:off x="810900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2" name=""/>
                  <p:cNvSpPr/>
                  <p:nvPr/>
                </p:nvSpPr>
                <p:spPr>
                  <a:xfrm>
                    <a:off x="8107560" y="525924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3" name=""/>
                  <p:cNvSpPr/>
                  <p:nvPr/>
                </p:nvSpPr>
                <p:spPr>
                  <a:xfrm>
                    <a:off x="810756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4" name=""/>
                  <p:cNvSpPr/>
                  <p:nvPr/>
                </p:nvSpPr>
                <p:spPr>
                  <a:xfrm>
                    <a:off x="8109000" y="523908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5" name=""/>
                  <p:cNvSpPr/>
                  <p:nvPr/>
                </p:nvSpPr>
                <p:spPr>
                  <a:xfrm>
                    <a:off x="810504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6" name=""/>
                  <p:cNvSpPr/>
                  <p:nvPr/>
                </p:nvSpPr>
                <p:spPr>
                  <a:xfrm>
                    <a:off x="810504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4147" name=""/>
                <p:cNvGrpSpPr/>
                <p:nvPr/>
              </p:nvGrpSpPr>
              <p:grpSpPr>
                <a:xfrm>
                  <a:off x="7373520" y="5200920"/>
                  <a:ext cx="147240" cy="210240"/>
                  <a:chOff x="7373520" y="5200920"/>
                  <a:chExt cx="147240" cy="210240"/>
                </a:xfrm>
              </p:grpSpPr>
              <p:sp>
                <p:nvSpPr>
                  <p:cNvPr id="4148" name=""/>
                  <p:cNvSpPr/>
                  <p:nvPr/>
                </p:nvSpPr>
                <p:spPr>
                  <a:xfrm flipH="1">
                    <a:off x="7376400" y="5203800"/>
                    <a:ext cx="143280" cy="198000"/>
                  </a:xfrm>
                  <a:custGeom>
                    <a:avLst/>
                    <a:gdLst/>
                    <a:ahLst/>
                    <a:rect l="l" t="t" r="r" b="b"/>
                    <a:pathLst>
                      <a:path w="3611" h="4998">
                        <a:moveTo>
                          <a:pt x="386" y="1616"/>
                        </a:moveTo>
                        <a:lnTo>
                          <a:pt x="1132" y="239"/>
                        </a:lnTo>
                        <a:lnTo>
                          <a:pt x="1134" y="239"/>
                        </a:lnTo>
                        <a:lnTo>
                          <a:pt x="1134" y="239"/>
                        </a:lnTo>
                        <a:lnTo>
                          <a:pt x="1137" y="238"/>
                        </a:lnTo>
                        <a:lnTo>
                          <a:pt x="1140" y="236"/>
                        </a:lnTo>
                        <a:lnTo>
                          <a:pt x="1142" y="236"/>
                        </a:lnTo>
                        <a:lnTo>
                          <a:pt x="1147" y="233"/>
                        </a:lnTo>
                        <a:lnTo>
                          <a:pt x="1151" y="232"/>
                        </a:lnTo>
                        <a:lnTo>
                          <a:pt x="1157" y="229"/>
                        </a:lnTo>
                        <a:lnTo>
                          <a:pt x="1163" y="228"/>
                        </a:lnTo>
                        <a:lnTo>
                          <a:pt x="1170" y="225"/>
                        </a:lnTo>
                        <a:lnTo>
                          <a:pt x="1177" y="220"/>
                        </a:lnTo>
                        <a:lnTo>
                          <a:pt x="1186" y="217"/>
                        </a:lnTo>
                        <a:lnTo>
                          <a:pt x="1204" y="210"/>
                        </a:lnTo>
                        <a:lnTo>
                          <a:pt x="1224" y="203"/>
                        </a:lnTo>
                        <a:lnTo>
                          <a:pt x="1246" y="194"/>
                        </a:lnTo>
                        <a:lnTo>
                          <a:pt x="1271" y="184"/>
                        </a:lnTo>
                        <a:lnTo>
                          <a:pt x="1297" y="175"/>
                        </a:lnTo>
                        <a:lnTo>
                          <a:pt x="1325" y="164"/>
                        </a:lnTo>
                        <a:lnTo>
                          <a:pt x="1354" y="153"/>
                        </a:lnTo>
                        <a:lnTo>
                          <a:pt x="1383" y="143"/>
                        </a:lnTo>
                        <a:lnTo>
                          <a:pt x="1415" y="131"/>
                        </a:lnTo>
                        <a:lnTo>
                          <a:pt x="1448" y="121"/>
                        </a:lnTo>
                        <a:lnTo>
                          <a:pt x="1482" y="110"/>
                        </a:lnTo>
                        <a:lnTo>
                          <a:pt x="1515" y="98"/>
                        </a:lnTo>
                        <a:lnTo>
                          <a:pt x="1587" y="76"/>
                        </a:lnTo>
                        <a:lnTo>
                          <a:pt x="1658" y="56"/>
                        </a:lnTo>
                        <a:lnTo>
                          <a:pt x="1730" y="38"/>
                        </a:lnTo>
                        <a:lnTo>
                          <a:pt x="1766" y="29"/>
                        </a:lnTo>
                        <a:lnTo>
                          <a:pt x="1801" y="24"/>
                        </a:lnTo>
                        <a:lnTo>
                          <a:pt x="1836" y="16"/>
                        </a:lnTo>
                        <a:lnTo>
                          <a:pt x="1870" y="11"/>
                        </a:lnTo>
                        <a:lnTo>
                          <a:pt x="1903" y="8"/>
                        </a:lnTo>
                        <a:lnTo>
                          <a:pt x="1935" y="3"/>
                        </a:lnTo>
                        <a:lnTo>
                          <a:pt x="1966" y="2"/>
                        </a:lnTo>
                        <a:lnTo>
                          <a:pt x="1996" y="0"/>
                        </a:lnTo>
                        <a:lnTo>
                          <a:pt x="2055" y="2"/>
                        </a:lnTo>
                        <a:lnTo>
                          <a:pt x="2116" y="3"/>
                        </a:lnTo>
                        <a:lnTo>
                          <a:pt x="2237" y="8"/>
                        </a:lnTo>
                        <a:lnTo>
                          <a:pt x="2296" y="11"/>
                        </a:lnTo>
                        <a:lnTo>
                          <a:pt x="2355" y="13"/>
                        </a:lnTo>
                        <a:lnTo>
                          <a:pt x="2412" y="18"/>
                        </a:lnTo>
                        <a:lnTo>
                          <a:pt x="2438" y="19"/>
                        </a:lnTo>
                        <a:lnTo>
                          <a:pt x="2465" y="22"/>
                        </a:lnTo>
                        <a:lnTo>
                          <a:pt x="2490" y="24"/>
                        </a:lnTo>
                        <a:lnTo>
                          <a:pt x="2515" y="25"/>
                        </a:lnTo>
                        <a:lnTo>
                          <a:pt x="2538" y="27"/>
                        </a:lnTo>
                        <a:lnTo>
                          <a:pt x="2560" y="29"/>
                        </a:lnTo>
                        <a:lnTo>
                          <a:pt x="2581" y="31"/>
                        </a:lnTo>
                        <a:lnTo>
                          <a:pt x="2601" y="32"/>
                        </a:lnTo>
                        <a:lnTo>
                          <a:pt x="2618" y="34"/>
                        </a:lnTo>
                        <a:lnTo>
                          <a:pt x="2634" y="35"/>
                        </a:lnTo>
                        <a:lnTo>
                          <a:pt x="2651" y="37"/>
                        </a:lnTo>
                        <a:lnTo>
                          <a:pt x="2664" y="38"/>
                        </a:lnTo>
                        <a:lnTo>
                          <a:pt x="2675" y="40"/>
                        </a:lnTo>
                        <a:lnTo>
                          <a:pt x="2684" y="40"/>
                        </a:lnTo>
                        <a:lnTo>
                          <a:pt x="2691" y="41"/>
                        </a:lnTo>
                        <a:lnTo>
                          <a:pt x="2697" y="41"/>
                        </a:lnTo>
                        <a:lnTo>
                          <a:pt x="2701" y="43"/>
                        </a:lnTo>
                        <a:lnTo>
                          <a:pt x="2701" y="43"/>
                        </a:lnTo>
                        <a:lnTo>
                          <a:pt x="2703" y="43"/>
                        </a:lnTo>
                        <a:lnTo>
                          <a:pt x="2704" y="43"/>
                        </a:lnTo>
                        <a:lnTo>
                          <a:pt x="2707" y="44"/>
                        </a:lnTo>
                        <a:lnTo>
                          <a:pt x="2712" y="45"/>
                        </a:lnTo>
                        <a:lnTo>
                          <a:pt x="2716" y="45"/>
                        </a:lnTo>
                        <a:lnTo>
                          <a:pt x="2723" y="48"/>
                        </a:lnTo>
                        <a:lnTo>
                          <a:pt x="2731" y="50"/>
                        </a:lnTo>
                        <a:lnTo>
                          <a:pt x="2739" y="53"/>
                        </a:lnTo>
                        <a:lnTo>
                          <a:pt x="2748" y="56"/>
                        </a:lnTo>
                        <a:lnTo>
                          <a:pt x="2758" y="59"/>
                        </a:lnTo>
                        <a:lnTo>
                          <a:pt x="2770" y="63"/>
                        </a:lnTo>
                        <a:lnTo>
                          <a:pt x="2782" y="66"/>
                        </a:lnTo>
                        <a:lnTo>
                          <a:pt x="2793" y="70"/>
                        </a:lnTo>
                        <a:lnTo>
                          <a:pt x="2808" y="75"/>
                        </a:lnTo>
                        <a:lnTo>
                          <a:pt x="2821" y="80"/>
                        </a:lnTo>
                        <a:lnTo>
                          <a:pt x="2837" y="85"/>
                        </a:lnTo>
                        <a:lnTo>
                          <a:pt x="2852" y="91"/>
                        </a:lnTo>
                        <a:lnTo>
                          <a:pt x="2868" y="96"/>
                        </a:lnTo>
                        <a:lnTo>
                          <a:pt x="2903" y="110"/>
                        </a:lnTo>
                        <a:lnTo>
                          <a:pt x="2938" y="123"/>
                        </a:lnTo>
                        <a:lnTo>
                          <a:pt x="2975" y="139"/>
                        </a:lnTo>
                        <a:lnTo>
                          <a:pt x="3015" y="155"/>
                        </a:lnTo>
                        <a:lnTo>
                          <a:pt x="3054" y="172"/>
                        </a:lnTo>
                        <a:lnTo>
                          <a:pt x="3095" y="190"/>
                        </a:lnTo>
                        <a:lnTo>
                          <a:pt x="3136" y="210"/>
                        </a:lnTo>
                        <a:lnTo>
                          <a:pt x="3178" y="231"/>
                        </a:lnTo>
                        <a:lnTo>
                          <a:pt x="3219" y="254"/>
                        </a:lnTo>
                        <a:lnTo>
                          <a:pt x="3258" y="276"/>
                        </a:lnTo>
                        <a:lnTo>
                          <a:pt x="3299" y="300"/>
                        </a:lnTo>
                        <a:lnTo>
                          <a:pt x="3337" y="325"/>
                        </a:lnTo>
                        <a:lnTo>
                          <a:pt x="3375" y="351"/>
                        </a:lnTo>
                        <a:lnTo>
                          <a:pt x="3410" y="379"/>
                        </a:lnTo>
                        <a:lnTo>
                          <a:pt x="3443" y="408"/>
                        </a:lnTo>
                        <a:lnTo>
                          <a:pt x="3459" y="423"/>
                        </a:lnTo>
                        <a:lnTo>
                          <a:pt x="3474" y="437"/>
                        </a:lnTo>
                        <a:lnTo>
                          <a:pt x="3488" y="453"/>
                        </a:lnTo>
                        <a:lnTo>
                          <a:pt x="3503" y="468"/>
                        </a:lnTo>
                        <a:lnTo>
                          <a:pt x="3516" y="484"/>
                        </a:lnTo>
                        <a:lnTo>
                          <a:pt x="3528" y="500"/>
                        </a:lnTo>
                        <a:lnTo>
                          <a:pt x="3539" y="516"/>
                        </a:lnTo>
                        <a:lnTo>
                          <a:pt x="3551" y="532"/>
                        </a:lnTo>
                        <a:lnTo>
                          <a:pt x="3560" y="548"/>
                        </a:lnTo>
                        <a:lnTo>
                          <a:pt x="3570" y="566"/>
                        </a:lnTo>
                        <a:lnTo>
                          <a:pt x="3577" y="583"/>
                        </a:lnTo>
                        <a:lnTo>
                          <a:pt x="3584" y="599"/>
                        </a:lnTo>
                        <a:lnTo>
                          <a:pt x="3589" y="618"/>
                        </a:lnTo>
                        <a:lnTo>
                          <a:pt x="3595" y="636"/>
                        </a:lnTo>
                        <a:lnTo>
                          <a:pt x="3599" y="653"/>
                        </a:lnTo>
                        <a:lnTo>
                          <a:pt x="3600" y="672"/>
                        </a:lnTo>
                        <a:lnTo>
                          <a:pt x="3602" y="691"/>
                        </a:lnTo>
                        <a:lnTo>
                          <a:pt x="3605" y="710"/>
                        </a:lnTo>
                        <a:lnTo>
                          <a:pt x="3606" y="730"/>
                        </a:lnTo>
                        <a:lnTo>
                          <a:pt x="3608" y="751"/>
                        </a:lnTo>
                        <a:lnTo>
                          <a:pt x="3608" y="773"/>
                        </a:lnTo>
                        <a:lnTo>
                          <a:pt x="3609" y="794"/>
                        </a:lnTo>
                        <a:lnTo>
                          <a:pt x="3611" y="841"/>
                        </a:lnTo>
                        <a:lnTo>
                          <a:pt x="3611" y="891"/>
                        </a:lnTo>
                        <a:lnTo>
                          <a:pt x="3611" y="942"/>
                        </a:lnTo>
                        <a:lnTo>
                          <a:pt x="3611" y="993"/>
                        </a:lnTo>
                        <a:lnTo>
                          <a:pt x="3609" y="1048"/>
                        </a:lnTo>
                        <a:lnTo>
                          <a:pt x="3608" y="1103"/>
                        </a:lnTo>
                        <a:lnTo>
                          <a:pt x="3605" y="1159"/>
                        </a:lnTo>
                        <a:lnTo>
                          <a:pt x="3600" y="1217"/>
                        </a:lnTo>
                        <a:lnTo>
                          <a:pt x="3598" y="1275"/>
                        </a:lnTo>
                        <a:lnTo>
                          <a:pt x="3592" y="1334"/>
                        </a:lnTo>
                        <a:lnTo>
                          <a:pt x="3586" y="1392"/>
                        </a:lnTo>
                        <a:lnTo>
                          <a:pt x="3580" y="1450"/>
                        </a:lnTo>
                        <a:lnTo>
                          <a:pt x="3573" y="1507"/>
                        </a:lnTo>
                        <a:lnTo>
                          <a:pt x="3566" y="1565"/>
                        </a:lnTo>
                        <a:lnTo>
                          <a:pt x="3558" y="1622"/>
                        </a:lnTo>
                        <a:lnTo>
                          <a:pt x="3548" y="1678"/>
                        </a:lnTo>
                        <a:lnTo>
                          <a:pt x="3539" y="1731"/>
                        </a:lnTo>
                        <a:lnTo>
                          <a:pt x="3529" y="1784"/>
                        </a:lnTo>
                        <a:lnTo>
                          <a:pt x="3517" y="1835"/>
                        </a:lnTo>
                        <a:lnTo>
                          <a:pt x="3506" y="1884"/>
                        </a:lnTo>
                        <a:lnTo>
                          <a:pt x="3493" y="1931"/>
                        </a:lnTo>
                        <a:lnTo>
                          <a:pt x="3487" y="1953"/>
                        </a:lnTo>
                        <a:lnTo>
                          <a:pt x="3480" y="1975"/>
                        </a:lnTo>
                        <a:lnTo>
                          <a:pt x="3472" y="1997"/>
                        </a:lnTo>
                        <a:lnTo>
                          <a:pt x="3465" y="2017"/>
                        </a:lnTo>
                        <a:lnTo>
                          <a:pt x="3458" y="2036"/>
                        </a:lnTo>
                        <a:lnTo>
                          <a:pt x="3443" y="2074"/>
                        </a:lnTo>
                        <a:lnTo>
                          <a:pt x="3436" y="2090"/>
                        </a:lnTo>
                        <a:lnTo>
                          <a:pt x="3427" y="2107"/>
                        </a:lnTo>
                        <a:lnTo>
                          <a:pt x="3420" y="2122"/>
                        </a:lnTo>
                        <a:lnTo>
                          <a:pt x="3411" y="2137"/>
                        </a:lnTo>
                        <a:lnTo>
                          <a:pt x="3402" y="2151"/>
                        </a:lnTo>
                        <a:lnTo>
                          <a:pt x="3394" y="2164"/>
                        </a:lnTo>
                        <a:lnTo>
                          <a:pt x="3385" y="2176"/>
                        </a:lnTo>
                        <a:lnTo>
                          <a:pt x="3376" y="2186"/>
                        </a:lnTo>
                        <a:lnTo>
                          <a:pt x="3367" y="2195"/>
                        </a:lnTo>
                        <a:lnTo>
                          <a:pt x="3348" y="2215"/>
                        </a:lnTo>
                        <a:lnTo>
                          <a:pt x="3327" y="2237"/>
                        </a:lnTo>
                        <a:lnTo>
                          <a:pt x="3305" y="2259"/>
                        </a:lnTo>
                        <a:lnTo>
                          <a:pt x="3280" y="2282"/>
                        </a:lnTo>
                        <a:lnTo>
                          <a:pt x="3255" y="2308"/>
                        </a:lnTo>
                        <a:lnTo>
                          <a:pt x="3229" y="2333"/>
                        </a:lnTo>
                        <a:lnTo>
                          <a:pt x="3201" y="2359"/>
                        </a:lnTo>
                        <a:lnTo>
                          <a:pt x="3174" y="2387"/>
                        </a:lnTo>
                        <a:lnTo>
                          <a:pt x="3115" y="2443"/>
                        </a:lnTo>
                        <a:lnTo>
                          <a:pt x="2997" y="2555"/>
                        </a:lnTo>
                        <a:lnTo>
                          <a:pt x="2940" y="2609"/>
                        </a:lnTo>
                        <a:lnTo>
                          <a:pt x="2911" y="2635"/>
                        </a:lnTo>
                        <a:lnTo>
                          <a:pt x="2885" y="2661"/>
                        </a:lnTo>
                        <a:lnTo>
                          <a:pt x="2857" y="2686"/>
                        </a:lnTo>
                        <a:lnTo>
                          <a:pt x="2833" y="2709"/>
                        </a:lnTo>
                        <a:lnTo>
                          <a:pt x="2808" y="2733"/>
                        </a:lnTo>
                        <a:lnTo>
                          <a:pt x="2785" y="2754"/>
                        </a:lnTo>
                        <a:lnTo>
                          <a:pt x="2763" y="2773"/>
                        </a:lnTo>
                        <a:lnTo>
                          <a:pt x="2744" y="2792"/>
                        </a:lnTo>
                        <a:lnTo>
                          <a:pt x="2725" y="2808"/>
                        </a:lnTo>
                        <a:lnTo>
                          <a:pt x="2718" y="2816"/>
                        </a:lnTo>
                        <a:lnTo>
                          <a:pt x="2709" y="2824"/>
                        </a:lnTo>
                        <a:lnTo>
                          <a:pt x="2701" y="2830"/>
                        </a:lnTo>
                        <a:lnTo>
                          <a:pt x="2688" y="2842"/>
                        </a:lnTo>
                        <a:lnTo>
                          <a:pt x="2684" y="2848"/>
                        </a:lnTo>
                        <a:lnTo>
                          <a:pt x="2678" y="2852"/>
                        </a:lnTo>
                        <a:lnTo>
                          <a:pt x="2674" y="2855"/>
                        </a:lnTo>
                        <a:lnTo>
                          <a:pt x="2669" y="2859"/>
                        </a:lnTo>
                        <a:lnTo>
                          <a:pt x="2667" y="2862"/>
                        </a:lnTo>
                        <a:lnTo>
                          <a:pt x="2665" y="2864"/>
                        </a:lnTo>
                        <a:lnTo>
                          <a:pt x="2662" y="2865"/>
                        </a:lnTo>
                        <a:lnTo>
                          <a:pt x="2662" y="2867"/>
                        </a:lnTo>
                        <a:lnTo>
                          <a:pt x="2661" y="2867"/>
                        </a:lnTo>
                        <a:lnTo>
                          <a:pt x="2661" y="2867"/>
                        </a:lnTo>
                        <a:lnTo>
                          <a:pt x="2659" y="2868"/>
                        </a:lnTo>
                        <a:lnTo>
                          <a:pt x="2656" y="2869"/>
                        </a:lnTo>
                        <a:lnTo>
                          <a:pt x="2653" y="2871"/>
                        </a:lnTo>
                        <a:lnTo>
                          <a:pt x="2649" y="2874"/>
                        </a:lnTo>
                        <a:lnTo>
                          <a:pt x="2643" y="2877"/>
                        </a:lnTo>
                        <a:lnTo>
                          <a:pt x="2637" y="2880"/>
                        </a:lnTo>
                        <a:lnTo>
                          <a:pt x="2630" y="2884"/>
                        </a:lnTo>
                        <a:lnTo>
                          <a:pt x="2623" y="2888"/>
                        </a:lnTo>
                        <a:lnTo>
                          <a:pt x="2616" y="2893"/>
                        </a:lnTo>
                        <a:lnTo>
                          <a:pt x="2605" y="2897"/>
                        </a:lnTo>
                        <a:lnTo>
                          <a:pt x="2595" y="2903"/>
                        </a:lnTo>
                        <a:lnTo>
                          <a:pt x="2585" y="2909"/>
                        </a:lnTo>
                        <a:lnTo>
                          <a:pt x="2562" y="2922"/>
                        </a:lnTo>
                        <a:lnTo>
                          <a:pt x="2550" y="2929"/>
                        </a:lnTo>
                        <a:lnTo>
                          <a:pt x="2524" y="2944"/>
                        </a:lnTo>
                        <a:lnTo>
                          <a:pt x="2495" y="2961"/>
                        </a:lnTo>
                        <a:lnTo>
                          <a:pt x="2465" y="2979"/>
                        </a:lnTo>
                        <a:lnTo>
                          <a:pt x="2433" y="2998"/>
                        </a:lnTo>
                        <a:lnTo>
                          <a:pt x="2400" y="3020"/>
                        </a:lnTo>
                        <a:lnTo>
                          <a:pt x="2366" y="3040"/>
                        </a:lnTo>
                        <a:lnTo>
                          <a:pt x="2331" y="3063"/>
                        </a:lnTo>
                        <a:lnTo>
                          <a:pt x="2296" y="3087"/>
                        </a:lnTo>
                        <a:lnTo>
                          <a:pt x="2260" y="3111"/>
                        </a:lnTo>
                        <a:lnTo>
                          <a:pt x="2224" y="3136"/>
                        </a:lnTo>
                        <a:lnTo>
                          <a:pt x="2189" y="3162"/>
                        </a:lnTo>
                        <a:lnTo>
                          <a:pt x="2152" y="3189"/>
                        </a:lnTo>
                        <a:lnTo>
                          <a:pt x="2117" y="3216"/>
                        </a:lnTo>
                        <a:lnTo>
                          <a:pt x="2084" y="3244"/>
                        </a:lnTo>
                        <a:lnTo>
                          <a:pt x="2050" y="3273"/>
                        </a:lnTo>
                        <a:lnTo>
                          <a:pt x="2018" y="3302"/>
                        </a:lnTo>
                        <a:lnTo>
                          <a:pt x="1989" y="3330"/>
                        </a:lnTo>
                        <a:lnTo>
                          <a:pt x="1960" y="3359"/>
                        </a:lnTo>
                        <a:lnTo>
                          <a:pt x="1934" y="3390"/>
                        </a:lnTo>
                        <a:lnTo>
                          <a:pt x="1909" y="3419"/>
                        </a:lnTo>
                        <a:lnTo>
                          <a:pt x="1887" y="3448"/>
                        </a:lnTo>
                        <a:lnTo>
                          <a:pt x="1877" y="3463"/>
                        </a:lnTo>
                        <a:lnTo>
                          <a:pt x="1868" y="3477"/>
                        </a:lnTo>
                        <a:lnTo>
                          <a:pt x="1859" y="3493"/>
                        </a:lnTo>
                        <a:lnTo>
                          <a:pt x="1851" y="3508"/>
                        </a:lnTo>
                        <a:lnTo>
                          <a:pt x="1845" y="3522"/>
                        </a:lnTo>
                        <a:lnTo>
                          <a:pt x="1839" y="3537"/>
                        </a:lnTo>
                        <a:lnTo>
                          <a:pt x="1814" y="3597"/>
                        </a:lnTo>
                        <a:lnTo>
                          <a:pt x="1788" y="3655"/>
                        </a:lnTo>
                        <a:lnTo>
                          <a:pt x="1760" y="3713"/>
                        </a:lnTo>
                        <a:lnTo>
                          <a:pt x="1731" y="3770"/>
                        </a:lnTo>
                        <a:lnTo>
                          <a:pt x="1702" y="3825"/>
                        </a:lnTo>
                        <a:lnTo>
                          <a:pt x="1673" y="3878"/>
                        </a:lnTo>
                        <a:lnTo>
                          <a:pt x="1658" y="3903"/>
                        </a:lnTo>
                        <a:lnTo>
                          <a:pt x="1644" y="3927"/>
                        </a:lnTo>
                        <a:lnTo>
                          <a:pt x="1629" y="3951"/>
                        </a:lnTo>
                        <a:lnTo>
                          <a:pt x="1615" y="3973"/>
                        </a:lnTo>
                        <a:lnTo>
                          <a:pt x="1601" y="3994"/>
                        </a:lnTo>
                        <a:lnTo>
                          <a:pt x="1588" y="4016"/>
                        </a:lnTo>
                        <a:lnTo>
                          <a:pt x="1575" y="4035"/>
                        </a:lnTo>
                        <a:lnTo>
                          <a:pt x="1564" y="4054"/>
                        </a:lnTo>
                        <a:lnTo>
                          <a:pt x="1552" y="4070"/>
                        </a:lnTo>
                        <a:lnTo>
                          <a:pt x="1540" y="4086"/>
                        </a:lnTo>
                        <a:lnTo>
                          <a:pt x="1530" y="4102"/>
                        </a:lnTo>
                        <a:lnTo>
                          <a:pt x="1521" y="4115"/>
                        </a:lnTo>
                        <a:lnTo>
                          <a:pt x="1513" y="4127"/>
                        </a:lnTo>
                        <a:lnTo>
                          <a:pt x="1505" y="4137"/>
                        </a:lnTo>
                        <a:lnTo>
                          <a:pt x="1498" y="4146"/>
                        </a:lnTo>
                        <a:lnTo>
                          <a:pt x="1494" y="4153"/>
                        </a:lnTo>
                        <a:lnTo>
                          <a:pt x="1489" y="4159"/>
                        </a:lnTo>
                        <a:lnTo>
                          <a:pt x="1486" y="4163"/>
                        </a:lnTo>
                        <a:lnTo>
                          <a:pt x="1483" y="4165"/>
                        </a:lnTo>
                        <a:lnTo>
                          <a:pt x="1483" y="4166"/>
                        </a:lnTo>
                        <a:lnTo>
                          <a:pt x="1482" y="4166"/>
                        </a:lnTo>
                        <a:lnTo>
                          <a:pt x="1482" y="4168"/>
                        </a:lnTo>
                        <a:lnTo>
                          <a:pt x="1480" y="4171"/>
                        </a:lnTo>
                        <a:lnTo>
                          <a:pt x="1478" y="4172"/>
                        </a:lnTo>
                        <a:lnTo>
                          <a:pt x="1476" y="4177"/>
                        </a:lnTo>
                        <a:lnTo>
                          <a:pt x="1472" y="4179"/>
                        </a:lnTo>
                        <a:lnTo>
                          <a:pt x="1469" y="4184"/>
                        </a:lnTo>
                        <a:lnTo>
                          <a:pt x="1464" y="4190"/>
                        </a:lnTo>
                        <a:lnTo>
                          <a:pt x="1460" y="4195"/>
                        </a:lnTo>
                        <a:lnTo>
                          <a:pt x="1454" y="4201"/>
                        </a:lnTo>
                        <a:lnTo>
                          <a:pt x="1443" y="4216"/>
                        </a:lnTo>
                        <a:lnTo>
                          <a:pt x="1429" y="4232"/>
                        </a:lnTo>
                        <a:lnTo>
                          <a:pt x="1415" y="4249"/>
                        </a:lnTo>
                        <a:lnTo>
                          <a:pt x="1400" y="4268"/>
                        </a:lnTo>
                        <a:lnTo>
                          <a:pt x="1383" y="4289"/>
                        </a:lnTo>
                        <a:lnTo>
                          <a:pt x="1365" y="4309"/>
                        </a:lnTo>
                        <a:lnTo>
                          <a:pt x="1346" y="4332"/>
                        </a:lnTo>
                        <a:lnTo>
                          <a:pt x="1328" y="4354"/>
                        </a:lnTo>
                        <a:lnTo>
                          <a:pt x="1307" y="4379"/>
                        </a:lnTo>
                        <a:lnTo>
                          <a:pt x="1268" y="4427"/>
                        </a:lnTo>
                        <a:lnTo>
                          <a:pt x="1227" y="4474"/>
                        </a:lnTo>
                        <a:lnTo>
                          <a:pt x="1207" y="4497"/>
                        </a:lnTo>
                        <a:lnTo>
                          <a:pt x="1188" y="4520"/>
                        </a:lnTo>
                        <a:lnTo>
                          <a:pt x="1169" y="4542"/>
                        </a:lnTo>
                        <a:lnTo>
                          <a:pt x="1151" y="4563"/>
                        </a:lnTo>
                        <a:lnTo>
                          <a:pt x="1135" y="4583"/>
                        </a:lnTo>
                        <a:lnTo>
                          <a:pt x="1119" y="4602"/>
                        </a:lnTo>
                        <a:lnTo>
                          <a:pt x="1105" y="4620"/>
                        </a:lnTo>
                        <a:lnTo>
                          <a:pt x="1091" y="4634"/>
                        </a:lnTo>
                        <a:lnTo>
                          <a:pt x="1080" y="4647"/>
                        </a:lnTo>
                        <a:lnTo>
                          <a:pt x="1074" y="4653"/>
                        </a:lnTo>
                        <a:lnTo>
                          <a:pt x="1070" y="4659"/>
                        </a:lnTo>
                        <a:lnTo>
                          <a:pt x="1065" y="4663"/>
                        </a:lnTo>
                        <a:lnTo>
                          <a:pt x="1062" y="4668"/>
                        </a:lnTo>
                        <a:lnTo>
                          <a:pt x="1059" y="4671"/>
                        </a:lnTo>
                        <a:lnTo>
                          <a:pt x="1056" y="4673"/>
                        </a:lnTo>
                        <a:lnTo>
                          <a:pt x="1054" y="4676"/>
                        </a:lnTo>
                        <a:lnTo>
                          <a:pt x="1052" y="4678"/>
                        </a:lnTo>
                        <a:lnTo>
                          <a:pt x="1052" y="4679"/>
                        </a:lnTo>
                        <a:lnTo>
                          <a:pt x="1051" y="4679"/>
                        </a:lnTo>
                        <a:lnTo>
                          <a:pt x="1051" y="4681"/>
                        </a:lnTo>
                        <a:lnTo>
                          <a:pt x="1048" y="4684"/>
                        </a:lnTo>
                        <a:lnTo>
                          <a:pt x="1043" y="4688"/>
                        </a:lnTo>
                        <a:lnTo>
                          <a:pt x="1038" y="4694"/>
                        </a:lnTo>
                        <a:lnTo>
                          <a:pt x="1030" y="4701"/>
                        </a:lnTo>
                        <a:lnTo>
                          <a:pt x="1022" y="4710"/>
                        </a:lnTo>
                        <a:lnTo>
                          <a:pt x="1013" y="4720"/>
                        </a:lnTo>
                        <a:lnTo>
                          <a:pt x="1003" y="4732"/>
                        </a:lnTo>
                        <a:lnTo>
                          <a:pt x="991" y="4743"/>
                        </a:lnTo>
                        <a:lnTo>
                          <a:pt x="978" y="4755"/>
                        </a:lnTo>
                        <a:lnTo>
                          <a:pt x="965" y="4768"/>
                        </a:lnTo>
                        <a:lnTo>
                          <a:pt x="952" y="4783"/>
                        </a:lnTo>
                        <a:lnTo>
                          <a:pt x="924" y="4810"/>
                        </a:lnTo>
                        <a:lnTo>
                          <a:pt x="895" y="4840"/>
                        </a:lnTo>
                        <a:lnTo>
                          <a:pt x="864" y="4870"/>
                        </a:lnTo>
                        <a:lnTo>
                          <a:pt x="836" y="4898"/>
                        </a:lnTo>
                        <a:lnTo>
                          <a:pt x="822" y="4911"/>
                        </a:lnTo>
                        <a:lnTo>
                          <a:pt x="810" y="4924"/>
                        </a:lnTo>
                        <a:lnTo>
                          <a:pt x="797" y="4936"/>
                        </a:lnTo>
                        <a:lnTo>
                          <a:pt x="785" y="4947"/>
                        </a:lnTo>
                        <a:lnTo>
                          <a:pt x="775" y="4958"/>
                        </a:lnTo>
                        <a:lnTo>
                          <a:pt x="765" y="4968"/>
                        </a:lnTo>
                        <a:lnTo>
                          <a:pt x="758" y="4975"/>
                        </a:lnTo>
                        <a:lnTo>
                          <a:pt x="751" y="4982"/>
                        </a:lnTo>
                        <a:lnTo>
                          <a:pt x="745" y="4988"/>
                        </a:lnTo>
                        <a:lnTo>
                          <a:pt x="740" y="4991"/>
                        </a:lnTo>
                        <a:lnTo>
                          <a:pt x="737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6" y="4994"/>
                        </a:lnTo>
                        <a:lnTo>
                          <a:pt x="732" y="4995"/>
                        </a:lnTo>
                        <a:lnTo>
                          <a:pt x="724" y="4995"/>
                        </a:lnTo>
                        <a:lnTo>
                          <a:pt x="716" y="4995"/>
                        </a:lnTo>
                        <a:lnTo>
                          <a:pt x="704" y="4995"/>
                        </a:lnTo>
                        <a:lnTo>
                          <a:pt x="691" y="4997"/>
                        </a:lnTo>
                        <a:lnTo>
                          <a:pt x="675" y="4997"/>
                        </a:lnTo>
                        <a:lnTo>
                          <a:pt x="659" y="4997"/>
                        </a:lnTo>
                        <a:lnTo>
                          <a:pt x="640" y="4997"/>
                        </a:lnTo>
                        <a:lnTo>
                          <a:pt x="599" y="4997"/>
                        </a:lnTo>
                        <a:lnTo>
                          <a:pt x="577" y="4998"/>
                        </a:lnTo>
                        <a:lnTo>
                          <a:pt x="394" y="4998"/>
                        </a:lnTo>
                        <a:lnTo>
                          <a:pt x="373" y="4997"/>
                        </a:lnTo>
                        <a:lnTo>
                          <a:pt x="332" y="4997"/>
                        </a:lnTo>
                        <a:lnTo>
                          <a:pt x="315" y="4997"/>
                        </a:lnTo>
                        <a:lnTo>
                          <a:pt x="297" y="4997"/>
                        </a:lnTo>
                        <a:lnTo>
                          <a:pt x="283" y="4997"/>
                        </a:lnTo>
                        <a:lnTo>
                          <a:pt x="270" y="4995"/>
                        </a:lnTo>
                        <a:lnTo>
                          <a:pt x="258" y="4995"/>
                        </a:lnTo>
                        <a:lnTo>
                          <a:pt x="249" y="4995"/>
                        </a:lnTo>
                        <a:lnTo>
                          <a:pt x="243" y="4995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9" y="4994"/>
                        </a:lnTo>
                        <a:lnTo>
                          <a:pt x="238" y="4994"/>
                        </a:lnTo>
                        <a:lnTo>
                          <a:pt x="238" y="4993"/>
                        </a:lnTo>
                        <a:lnTo>
                          <a:pt x="236" y="4993"/>
                        </a:lnTo>
                        <a:lnTo>
                          <a:pt x="233" y="4987"/>
                        </a:lnTo>
                        <a:lnTo>
                          <a:pt x="232" y="4984"/>
                        </a:lnTo>
                        <a:lnTo>
                          <a:pt x="229" y="4975"/>
                        </a:lnTo>
                        <a:lnTo>
                          <a:pt x="223" y="4965"/>
                        </a:lnTo>
                        <a:lnTo>
                          <a:pt x="219" y="4953"/>
                        </a:lnTo>
                        <a:lnTo>
                          <a:pt x="211" y="4939"/>
                        </a:lnTo>
                        <a:lnTo>
                          <a:pt x="204" y="4924"/>
                        </a:lnTo>
                        <a:lnTo>
                          <a:pt x="197" y="4907"/>
                        </a:lnTo>
                        <a:lnTo>
                          <a:pt x="190" y="4888"/>
                        </a:lnTo>
                        <a:lnTo>
                          <a:pt x="181" y="4869"/>
                        </a:lnTo>
                        <a:lnTo>
                          <a:pt x="172" y="4848"/>
                        </a:lnTo>
                        <a:lnTo>
                          <a:pt x="155" y="4806"/>
                        </a:lnTo>
                        <a:lnTo>
                          <a:pt x="118" y="4717"/>
                        </a:lnTo>
                        <a:lnTo>
                          <a:pt x="99" y="4675"/>
                        </a:lnTo>
                        <a:lnTo>
                          <a:pt x="92" y="4655"/>
                        </a:lnTo>
                        <a:lnTo>
                          <a:pt x="83" y="4634"/>
                        </a:lnTo>
                        <a:lnTo>
                          <a:pt x="76" y="4617"/>
                        </a:lnTo>
                        <a:lnTo>
                          <a:pt x="69" y="4599"/>
                        </a:lnTo>
                        <a:lnTo>
                          <a:pt x="63" y="4582"/>
                        </a:lnTo>
                        <a:lnTo>
                          <a:pt x="57" y="4567"/>
                        </a:lnTo>
                        <a:lnTo>
                          <a:pt x="51" y="4554"/>
                        </a:lnTo>
                        <a:lnTo>
                          <a:pt x="48" y="4544"/>
                        </a:lnTo>
                        <a:lnTo>
                          <a:pt x="44" y="4535"/>
                        </a:lnTo>
                        <a:lnTo>
                          <a:pt x="42" y="4528"/>
                        </a:lnTo>
                        <a:lnTo>
                          <a:pt x="41" y="4525"/>
                        </a:lnTo>
                        <a:lnTo>
                          <a:pt x="41" y="4523"/>
                        </a:lnTo>
                        <a:lnTo>
                          <a:pt x="41" y="4522"/>
                        </a:lnTo>
                        <a:lnTo>
                          <a:pt x="41" y="4522"/>
                        </a:lnTo>
                        <a:lnTo>
                          <a:pt x="39" y="4520"/>
                        </a:lnTo>
                        <a:lnTo>
                          <a:pt x="38" y="4518"/>
                        </a:lnTo>
                        <a:lnTo>
                          <a:pt x="38" y="4515"/>
                        </a:lnTo>
                        <a:lnTo>
                          <a:pt x="37" y="4510"/>
                        </a:lnTo>
                        <a:lnTo>
                          <a:pt x="35" y="4506"/>
                        </a:lnTo>
                        <a:lnTo>
                          <a:pt x="34" y="4500"/>
                        </a:lnTo>
                        <a:lnTo>
                          <a:pt x="32" y="4494"/>
                        </a:lnTo>
                        <a:lnTo>
                          <a:pt x="29" y="4480"/>
                        </a:lnTo>
                        <a:lnTo>
                          <a:pt x="25" y="4464"/>
                        </a:lnTo>
                        <a:lnTo>
                          <a:pt x="12" y="4391"/>
                        </a:lnTo>
                        <a:lnTo>
                          <a:pt x="9" y="4375"/>
                        </a:lnTo>
                        <a:lnTo>
                          <a:pt x="6" y="4360"/>
                        </a:lnTo>
                        <a:lnTo>
                          <a:pt x="5" y="4353"/>
                        </a:lnTo>
                        <a:lnTo>
                          <a:pt x="3" y="4347"/>
                        </a:lnTo>
                        <a:lnTo>
                          <a:pt x="3" y="4341"/>
                        </a:lnTo>
                        <a:lnTo>
                          <a:pt x="2" y="4337"/>
                        </a:lnTo>
                        <a:lnTo>
                          <a:pt x="2" y="4334"/>
                        </a:lnTo>
                        <a:lnTo>
                          <a:pt x="0" y="4331"/>
                        </a:lnTo>
                        <a:lnTo>
                          <a:pt x="0" y="4330"/>
                        </a:lnTo>
                        <a:lnTo>
                          <a:pt x="0" y="4328"/>
                        </a:lnTo>
                        <a:lnTo>
                          <a:pt x="386" y="1616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9" name=""/>
                  <p:cNvSpPr/>
                  <p:nvPr/>
                </p:nvSpPr>
                <p:spPr>
                  <a:xfrm flipH="1">
                    <a:off x="7373160" y="5200920"/>
                    <a:ext cx="147240" cy="210240"/>
                  </a:xfrm>
                  <a:custGeom>
                    <a:avLst/>
                    <a:gdLst/>
                    <a:ahLst/>
                    <a:rect l="l" t="t" r="r" b="b"/>
                    <a:pathLst>
                      <a:path w="3714" h="5306">
                        <a:moveTo>
                          <a:pt x="441" y="5306"/>
                        </a:moveTo>
                        <a:lnTo>
                          <a:pt x="425" y="5299"/>
                        </a:lnTo>
                        <a:lnTo>
                          <a:pt x="410" y="5291"/>
                        </a:lnTo>
                        <a:lnTo>
                          <a:pt x="394" y="5283"/>
                        </a:lnTo>
                        <a:lnTo>
                          <a:pt x="380" y="5274"/>
                        </a:lnTo>
                        <a:lnTo>
                          <a:pt x="365" y="5264"/>
                        </a:lnTo>
                        <a:lnTo>
                          <a:pt x="349" y="5254"/>
                        </a:lnTo>
                        <a:lnTo>
                          <a:pt x="336" y="5242"/>
                        </a:lnTo>
                        <a:lnTo>
                          <a:pt x="322" y="5229"/>
                        </a:lnTo>
                        <a:lnTo>
                          <a:pt x="307" y="5217"/>
                        </a:lnTo>
                        <a:lnTo>
                          <a:pt x="292" y="5203"/>
                        </a:lnTo>
                        <a:lnTo>
                          <a:pt x="279" y="5189"/>
                        </a:lnTo>
                        <a:lnTo>
                          <a:pt x="266" y="5175"/>
                        </a:lnTo>
                        <a:lnTo>
                          <a:pt x="240" y="5144"/>
                        </a:lnTo>
                        <a:lnTo>
                          <a:pt x="214" y="5111"/>
                        </a:lnTo>
                        <a:lnTo>
                          <a:pt x="190" y="5076"/>
                        </a:lnTo>
                        <a:lnTo>
                          <a:pt x="167" y="5039"/>
                        </a:lnTo>
                        <a:lnTo>
                          <a:pt x="145" y="5000"/>
                        </a:lnTo>
                        <a:lnTo>
                          <a:pt x="125" y="4961"/>
                        </a:lnTo>
                        <a:lnTo>
                          <a:pt x="106" y="4920"/>
                        </a:lnTo>
                        <a:lnTo>
                          <a:pt x="88" y="4879"/>
                        </a:lnTo>
                        <a:lnTo>
                          <a:pt x="72" y="4835"/>
                        </a:lnTo>
                        <a:lnTo>
                          <a:pt x="56" y="4792"/>
                        </a:lnTo>
                        <a:lnTo>
                          <a:pt x="43" y="4748"/>
                        </a:lnTo>
                        <a:lnTo>
                          <a:pt x="32" y="4704"/>
                        </a:lnTo>
                        <a:lnTo>
                          <a:pt x="23" y="4660"/>
                        </a:lnTo>
                        <a:lnTo>
                          <a:pt x="14" y="4615"/>
                        </a:lnTo>
                        <a:lnTo>
                          <a:pt x="8" y="4572"/>
                        </a:lnTo>
                        <a:lnTo>
                          <a:pt x="4" y="4528"/>
                        </a:lnTo>
                        <a:lnTo>
                          <a:pt x="1" y="4484"/>
                        </a:lnTo>
                        <a:lnTo>
                          <a:pt x="0" y="4442"/>
                        </a:lnTo>
                        <a:lnTo>
                          <a:pt x="2" y="4401"/>
                        </a:lnTo>
                        <a:lnTo>
                          <a:pt x="5" y="4360"/>
                        </a:lnTo>
                        <a:lnTo>
                          <a:pt x="8" y="4341"/>
                        </a:lnTo>
                        <a:lnTo>
                          <a:pt x="11" y="4321"/>
                        </a:lnTo>
                        <a:lnTo>
                          <a:pt x="16" y="4302"/>
                        </a:lnTo>
                        <a:lnTo>
                          <a:pt x="20" y="4285"/>
                        </a:lnTo>
                        <a:lnTo>
                          <a:pt x="24" y="4266"/>
                        </a:lnTo>
                        <a:lnTo>
                          <a:pt x="30" y="4248"/>
                        </a:lnTo>
                        <a:lnTo>
                          <a:pt x="36" y="4232"/>
                        </a:lnTo>
                        <a:lnTo>
                          <a:pt x="43" y="4215"/>
                        </a:lnTo>
                        <a:lnTo>
                          <a:pt x="51" y="4199"/>
                        </a:lnTo>
                        <a:lnTo>
                          <a:pt x="58" y="4183"/>
                        </a:lnTo>
                        <a:lnTo>
                          <a:pt x="67" y="4168"/>
                        </a:lnTo>
                        <a:lnTo>
                          <a:pt x="75" y="4153"/>
                        </a:lnTo>
                        <a:lnTo>
                          <a:pt x="71" y="4181"/>
                        </a:lnTo>
                        <a:lnTo>
                          <a:pt x="67" y="4210"/>
                        </a:lnTo>
                        <a:lnTo>
                          <a:pt x="65" y="4238"/>
                        </a:lnTo>
                        <a:lnTo>
                          <a:pt x="65" y="4266"/>
                        </a:lnTo>
                        <a:lnTo>
                          <a:pt x="67" y="4292"/>
                        </a:lnTo>
                        <a:lnTo>
                          <a:pt x="71" y="4319"/>
                        </a:lnTo>
                        <a:lnTo>
                          <a:pt x="75" y="4347"/>
                        </a:lnTo>
                        <a:lnTo>
                          <a:pt x="81" y="4373"/>
                        </a:lnTo>
                        <a:lnTo>
                          <a:pt x="88" y="4398"/>
                        </a:lnTo>
                        <a:lnTo>
                          <a:pt x="97" y="4424"/>
                        </a:lnTo>
                        <a:lnTo>
                          <a:pt x="115" y="4474"/>
                        </a:lnTo>
                        <a:lnTo>
                          <a:pt x="126" y="4499"/>
                        </a:lnTo>
                        <a:lnTo>
                          <a:pt x="137" y="4522"/>
                        </a:lnTo>
                        <a:lnTo>
                          <a:pt x="158" y="4567"/>
                        </a:lnTo>
                        <a:lnTo>
                          <a:pt x="180" y="4611"/>
                        </a:lnTo>
                        <a:lnTo>
                          <a:pt x="202" y="4652"/>
                        </a:lnTo>
                        <a:lnTo>
                          <a:pt x="212" y="4671"/>
                        </a:lnTo>
                        <a:lnTo>
                          <a:pt x="221" y="4690"/>
                        </a:lnTo>
                        <a:lnTo>
                          <a:pt x="230" y="4707"/>
                        </a:lnTo>
                        <a:lnTo>
                          <a:pt x="237" y="4725"/>
                        </a:lnTo>
                        <a:lnTo>
                          <a:pt x="244" y="4741"/>
                        </a:lnTo>
                        <a:lnTo>
                          <a:pt x="249" y="4757"/>
                        </a:lnTo>
                        <a:lnTo>
                          <a:pt x="253" y="4771"/>
                        </a:lnTo>
                        <a:lnTo>
                          <a:pt x="256" y="4786"/>
                        </a:lnTo>
                        <a:lnTo>
                          <a:pt x="257" y="4799"/>
                        </a:lnTo>
                        <a:lnTo>
                          <a:pt x="256" y="4812"/>
                        </a:lnTo>
                        <a:lnTo>
                          <a:pt x="253" y="4822"/>
                        </a:lnTo>
                        <a:lnTo>
                          <a:pt x="249" y="4834"/>
                        </a:lnTo>
                        <a:lnTo>
                          <a:pt x="512" y="5098"/>
                        </a:lnTo>
                        <a:lnTo>
                          <a:pt x="536" y="5106"/>
                        </a:lnTo>
                        <a:lnTo>
                          <a:pt x="558" y="5114"/>
                        </a:lnTo>
                        <a:lnTo>
                          <a:pt x="581" y="5118"/>
                        </a:lnTo>
                        <a:lnTo>
                          <a:pt x="603" y="5121"/>
                        </a:lnTo>
                        <a:lnTo>
                          <a:pt x="625" y="5122"/>
                        </a:lnTo>
                        <a:lnTo>
                          <a:pt x="648" y="5122"/>
                        </a:lnTo>
                        <a:lnTo>
                          <a:pt x="670" y="5119"/>
                        </a:lnTo>
                        <a:lnTo>
                          <a:pt x="692" y="5117"/>
                        </a:lnTo>
                        <a:lnTo>
                          <a:pt x="713" y="5111"/>
                        </a:lnTo>
                        <a:lnTo>
                          <a:pt x="735" y="5105"/>
                        </a:lnTo>
                        <a:lnTo>
                          <a:pt x="756" y="5098"/>
                        </a:lnTo>
                        <a:lnTo>
                          <a:pt x="776" y="5087"/>
                        </a:lnTo>
                        <a:lnTo>
                          <a:pt x="798" y="5077"/>
                        </a:lnTo>
                        <a:lnTo>
                          <a:pt x="818" y="5066"/>
                        </a:lnTo>
                        <a:lnTo>
                          <a:pt x="839" y="5054"/>
                        </a:lnTo>
                        <a:lnTo>
                          <a:pt x="858" y="5039"/>
                        </a:lnTo>
                        <a:lnTo>
                          <a:pt x="878" y="5025"/>
                        </a:lnTo>
                        <a:lnTo>
                          <a:pt x="897" y="5010"/>
                        </a:lnTo>
                        <a:lnTo>
                          <a:pt x="916" y="4993"/>
                        </a:lnTo>
                        <a:lnTo>
                          <a:pt x="935" y="4977"/>
                        </a:lnTo>
                        <a:lnTo>
                          <a:pt x="952" y="4958"/>
                        </a:lnTo>
                        <a:lnTo>
                          <a:pt x="971" y="4939"/>
                        </a:lnTo>
                        <a:lnTo>
                          <a:pt x="989" y="4920"/>
                        </a:lnTo>
                        <a:lnTo>
                          <a:pt x="1005" y="4899"/>
                        </a:lnTo>
                        <a:lnTo>
                          <a:pt x="1038" y="4859"/>
                        </a:lnTo>
                        <a:lnTo>
                          <a:pt x="1070" y="4816"/>
                        </a:lnTo>
                        <a:lnTo>
                          <a:pt x="1100" y="4771"/>
                        </a:lnTo>
                        <a:lnTo>
                          <a:pt x="1127" y="4728"/>
                        </a:lnTo>
                        <a:lnTo>
                          <a:pt x="1137" y="4693"/>
                        </a:lnTo>
                        <a:lnTo>
                          <a:pt x="1148" y="4659"/>
                        </a:lnTo>
                        <a:lnTo>
                          <a:pt x="1158" y="4627"/>
                        </a:lnTo>
                        <a:lnTo>
                          <a:pt x="1170" y="4593"/>
                        </a:lnTo>
                        <a:lnTo>
                          <a:pt x="1183" y="4561"/>
                        </a:lnTo>
                        <a:lnTo>
                          <a:pt x="1196" y="4529"/>
                        </a:lnTo>
                        <a:lnTo>
                          <a:pt x="1209" y="4497"/>
                        </a:lnTo>
                        <a:lnTo>
                          <a:pt x="1223" y="4467"/>
                        </a:lnTo>
                        <a:lnTo>
                          <a:pt x="1238" y="4435"/>
                        </a:lnTo>
                        <a:lnTo>
                          <a:pt x="1253" y="4404"/>
                        </a:lnTo>
                        <a:lnTo>
                          <a:pt x="1286" y="4344"/>
                        </a:lnTo>
                        <a:lnTo>
                          <a:pt x="1320" y="4285"/>
                        </a:lnTo>
                        <a:lnTo>
                          <a:pt x="1356" y="4226"/>
                        </a:lnTo>
                        <a:lnTo>
                          <a:pt x="1395" y="4168"/>
                        </a:lnTo>
                        <a:lnTo>
                          <a:pt x="1436" y="4113"/>
                        </a:lnTo>
                        <a:lnTo>
                          <a:pt x="1478" y="4057"/>
                        </a:lnTo>
                        <a:lnTo>
                          <a:pt x="1521" y="4003"/>
                        </a:lnTo>
                        <a:lnTo>
                          <a:pt x="1567" y="3949"/>
                        </a:lnTo>
                        <a:lnTo>
                          <a:pt x="1614" y="3897"/>
                        </a:lnTo>
                        <a:lnTo>
                          <a:pt x="1662" y="3844"/>
                        </a:lnTo>
                        <a:lnTo>
                          <a:pt x="1712" y="3793"/>
                        </a:lnTo>
                        <a:lnTo>
                          <a:pt x="1761" y="3742"/>
                        </a:lnTo>
                        <a:lnTo>
                          <a:pt x="1814" y="3691"/>
                        </a:lnTo>
                        <a:lnTo>
                          <a:pt x="1866" y="3642"/>
                        </a:lnTo>
                        <a:lnTo>
                          <a:pt x="1918" y="3592"/>
                        </a:lnTo>
                        <a:lnTo>
                          <a:pt x="1974" y="3544"/>
                        </a:lnTo>
                        <a:lnTo>
                          <a:pt x="2028" y="3495"/>
                        </a:lnTo>
                        <a:lnTo>
                          <a:pt x="2140" y="3399"/>
                        </a:lnTo>
                        <a:lnTo>
                          <a:pt x="2366" y="3206"/>
                        </a:lnTo>
                        <a:lnTo>
                          <a:pt x="2479" y="3110"/>
                        </a:lnTo>
                        <a:lnTo>
                          <a:pt x="2592" y="3012"/>
                        </a:lnTo>
                        <a:lnTo>
                          <a:pt x="2704" y="2913"/>
                        </a:lnTo>
                        <a:lnTo>
                          <a:pt x="2758" y="2864"/>
                        </a:lnTo>
                        <a:lnTo>
                          <a:pt x="2812" y="2813"/>
                        </a:lnTo>
                        <a:lnTo>
                          <a:pt x="2864" y="2763"/>
                        </a:lnTo>
                        <a:lnTo>
                          <a:pt x="2917" y="2711"/>
                        </a:lnTo>
                        <a:lnTo>
                          <a:pt x="2968" y="2658"/>
                        </a:lnTo>
                        <a:lnTo>
                          <a:pt x="3019" y="2606"/>
                        </a:lnTo>
                        <a:lnTo>
                          <a:pt x="3067" y="2552"/>
                        </a:lnTo>
                        <a:lnTo>
                          <a:pt x="3115" y="2497"/>
                        </a:lnTo>
                        <a:lnTo>
                          <a:pt x="3160" y="2441"/>
                        </a:lnTo>
                        <a:lnTo>
                          <a:pt x="3205" y="2384"/>
                        </a:lnTo>
                        <a:lnTo>
                          <a:pt x="3249" y="2328"/>
                        </a:lnTo>
                        <a:lnTo>
                          <a:pt x="3290" y="2269"/>
                        </a:lnTo>
                        <a:lnTo>
                          <a:pt x="3329" y="2210"/>
                        </a:lnTo>
                        <a:lnTo>
                          <a:pt x="3367" y="2148"/>
                        </a:lnTo>
                        <a:lnTo>
                          <a:pt x="3402" y="2086"/>
                        </a:lnTo>
                        <a:lnTo>
                          <a:pt x="3435" y="2022"/>
                        </a:lnTo>
                        <a:lnTo>
                          <a:pt x="3451" y="1991"/>
                        </a:lnTo>
                        <a:lnTo>
                          <a:pt x="3467" y="1957"/>
                        </a:lnTo>
                        <a:lnTo>
                          <a:pt x="3482" y="1924"/>
                        </a:lnTo>
                        <a:lnTo>
                          <a:pt x="3496" y="1890"/>
                        </a:lnTo>
                        <a:lnTo>
                          <a:pt x="3510" y="1857"/>
                        </a:lnTo>
                        <a:lnTo>
                          <a:pt x="3523" y="1823"/>
                        </a:lnTo>
                        <a:lnTo>
                          <a:pt x="3536" y="1788"/>
                        </a:lnTo>
                        <a:lnTo>
                          <a:pt x="3547" y="1753"/>
                        </a:lnTo>
                        <a:lnTo>
                          <a:pt x="3558" y="1718"/>
                        </a:lnTo>
                        <a:lnTo>
                          <a:pt x="3569" y="1683"/>
                        </a:lnTo>
                        <a:lnTo>
                          <a:pt x="3578" y="1647"/>
                        </a:lnTo>
                        <a:lnTo>
                          <a:pt x="3588" y="1611"/>
                        </a:lnTo>
                        <a:lnTo>
                          <a:pt x="3596" y="1573"/>
                        </a:lnTo>
                        <a:lnTo>
                          <a:pt x="3604" y="1536"/>
                        </a:lnTo>
                        <a:lnTo>
                          <a:pt x="3610" y="1498"/>
                        </a:lnTo>
                        <a:lnTo>
                          <a:pt x="3617" y="1461"/>
                        </a:lnTo>
                        <a:lnTo>
                          <a:pt x="3623" y="1421"/>
                        </a:lnTo>
                        <a:lnTo>
                          <a:pt x="3628" y="1382"/>
                        </a:lnTo>
                        <a:lnTo>
                          <a:pt x="3632" y="1343"/>
                        </a:lnTo>
                        <a:lnTo>
                          <a:pt x="3635" y="1302"/>
                        </a:lnTo>
                        <a:lnTo>
                          <a:pt x="3638" y="1261"/>
                        </a:lnTo>
                        <a:lnTo>
                          <a:pt x="3638" y="1220"/>
                        </a:lnTo>
                        <a:lnTo>
                          <a:pt x="3639" y="1179"/>
                        </a:lnTo>
                        <a:lnTo>
                          <a:pt x="3639" y="1137"/>
                        </a:lnTo>
                        <a:lnTo>
                          <a:pt x="3638" y="1093"/>
                        </a:lnTo>
                        <a:lnTo>
                          <a:pt x="3636" y="1051"/>
                        </a:lnTo>
                        <a:lnTo>
                          <a:pt x="3635" y="1007"/>
                        </a:lnTo>
                        <a:lnTo>
                          <a:pt x="3630" y="962"/>
                        </a:lnTo>
                        <a:lnTo>
                          <a:pt x="3620" y="929"/>
                        </a:lnTo>
                        <a:lnTo>
                          <a:pt x="3609" y="894"/>
                        </a:lnTo>
                        <a:lnTo>
                          <a:pt x="3596" y="860"/>
                        </a:lnTo>
                        <a:lnTo>
                          <a:pt x="3581" y="827"/>
                        </a:lnTo>
                        <a:lnTo>
                          <a:pt x="3565" y="795"/>
                        </a:lnTo>
                        <a:lnTo>
                          <a:pt x="3547" y="761"/>
                        </a:lnTo>
                        <a:lnTo>
                          <a:pt x="3530" y="730"/>
                        </a:lnTo>
                        <a:lnTo>
                          <a:pt x="3511" y="698"/>
                        </a:lnTo>
                        <a:lnTo>
                          <a:pt x="3491" y="668"/>
                        </a:lnTo>
                        <a:lnTo>
                          <a:pt x="3470" y="637"/>
                        </a:lnTo>
                        <a:lnTo>
                          <a:pt x="3448" y="608"/>
                        </a:lnTo>
                        <a:lnTo>
                          <a:pt x="3425" y="579"/>
                        </a:lnTo>
                        <a:lnTo>
                          <a:pt x="3400" y="551"/>
                        </a:lnTo>
                        <a:lnTo>
                          <a:pt x="3376" y="524"/>
                        </a:lnTo>
                        <a:lnTo>
                          <a:pt x="3351" y="496"/>
                        </a:lnTo>
                        <a:lnTo>
                          <a:pt x="3325" y="470"/>
                        </a:lnTo>
                        <a:lnTo>
                          <a:pt x="3295" y="443"/>
                        </a:lnTo>
                        <a:lnTo>
                          <a:pt x="3268" y="419"/>
                        </a:lnTo>
                        <a:lnTo>
                          <a:pt x="3240" y="395"/>
                        </a:lnTo>
                        <a:lnTo>
                          <a:pt x="3211" y="371"/>
                        </a:lnTo>
                        <a:lnTo>
                          <a:pt x="3180" y="349"/>
                        </a:lnTo>
                        <a:lnTo>
                          <a:pt x="3150" y="327"/>
                        </a:lnTo>
                        <a:lnTo>
                          <a:pt x="3118" y="305"/>
                        </a:lnTo>
                        <a:lnTo>
                          <a:pt x="3087" y="285"/>
                        </a:lnTo>
                        <a:lnTo>
                          <a:pt x="3055" y="266"/>
                        </a:lnTo>
                        <a:lnTo>
                          <a:pt x="3021" y="247"/>
                        </a:lnTo>
                        <a:lnTo>
                          <a:pt x="2989" y="229"/>
                        </a:lnTo>
                        <a:lnTo>
                          <a:pt x="2954" y="213"/>
                        </a:lnTo>
                        <a:lnTo>
                          <a:pt x="2921" y="197"/>
                        </a:lnTo>
                        <a:lnTo>
                          <a:pt x="2887" y="183"/>
                        </a:lnTo>
                        <a:lnTo>
                          <a:pt x="2852" y="168"/>
                        </a:lnTo>
                        <a:lnTo>
                          <a:pt x="2819" y="155"/>
                        </a:lnTo>
                        <a:lnTo>
                          <a:pt x="1091" y="455"/>
                        </a:lnTo>
                        <a:lnTo>
                          <a:pt x="512" y="1644"/>
                        </a:lnTo>
                        <a:lnTo>
                          <a:pt x="380" y="1577"/>
                        </a:lnTo>
                        <a:lnTo>
                          <a:pt x="1229" y="288"/>
                        </a:lnTo>
                        <a:lnTo>
                          <a:pt x="1273" y="257"/>
                        </a:lnTo>
                        <a:lnTo>
                          <a:pt x="1320" y="228"/>
                        </a:lnTo>
                        <a:lnTo>
                          <a:pt x="1368" y="200"/>
                        </a:lnTo>
                        <a:lnTo>
                          <a:pt x="1416" y="174"/>
                        </a:lnTo>
                        <a:lnTo>
                          <a:pt x="1467" y="151"/>
                        </a:lnTo>
                        <a:lnTo>
                          <a:pt x="1518" y="129"/>
                        </a:lnTo>
                        <a:lnTo>
                          <a:pt x="1569" y="108"/>
                        </a:lnTo>
                        <a:lnTo>
                          <a:pt x="1623" y="89"/>
                        </a:lnTo>
                        <a:lnTo>
                          <a:pt x="1677" y="72"/>
                        </a:lnTo>
                        <a:lnTo>
                          <a:pt x="1731" y="57"/>
                        </a:lnTo>
                        <a:lnTo>
                          <a:pt x="1786" y="44"/>
                        </a:lnTo>
                        <a:lnTo>
                          <a:pt x="1843" y="33"/>
                        </a:lnTo>
                        <a:lnTo>
                          <a:pt x="1900" y="24"/>
                        </a:lnTo>
                        <a:lnTo>
                          <a:pt x="1956" y="15"/>
                        </a:lnTo>
                        <a:lnTo>
                          <a:pt x="2015" y="9"/>
                        </a:lnTo>
                        <a:lnTo>
                          <a:pt x="2073" y="3"/>
                        </a:lnTo>
                        <a:lnTo>
                          <a:pt x="2131" y="0"/>
                        </a:lnTo>
                        <a:lnTo>
                          <a:pt x="2191" y="0"/>
                        </a:lnTo>
                        <a:lnTo>
                          <a:pt x="2249" y="0"/>
                        </a:lnTo>
                        <a:lnTo>
                          <a:pt x="2309" y="2"/>
                        </a:lnTo>
                        <a:lnTo>
                          <a:pt x="2369" y="6"/>
                        </a:lnTo>
                        <a:lnTo>
                          <a:pt x="2430" y="12"/>
                        </a:lnTo>
                        <a:lnTo>
                          <a:pt x="2488" y="18"/>
                        </a:lnTo>
                        <a:lnTo>
                          <a:pt x="2548" y="27"/>
                        </a:lnTo>
                        <a:lnTo>
                          <a:pt x="2608" y="37"/>
                        </a:lnTo>
                        <a:lnTo>
                          <a:pt x="2667" y="50"/>
                        </a:lnTo>
                        <a:lnTo>
                          <a:pt x="2726" y="63"/>
                        </a:lnTo>
                        <a:lnTo>
                          <a:pt x="2785" y="79"/>
                        </a:lnTo>
                        <a:lnTo>
                          <a:pt x="2844" y="95"/>
                        </a:lnTo>
                        <a:lnTo>
                          <a:pt x="2902" y="114"/>
                        </a:lnTo>
                        <a:lnTo>
                          <a:pt x="2959" y="133"/>
                        </a:lnTo>
                        <a:lnTo>
                          <a:pt x="3016" y="155"/>
                        </a:lnTo>
                        <a:lnTo>
                          <a:pt x="3045" y="165"/>
                        </a:lnTo>
                        <a:lnTo>
                          <a:pt x="3074" y="175"/>
                        </a:lnTo>
                        <a:lnTo>
                          <a:pt x="3102" y="188"/>
                        </a:lnTo>
                        <a:lnTo>
                          <a:pt x="3129" y="202"/>
                        </a:lnTo>
                        <a:lnTo>
                          <a:pt x="3155" y="215"/>
                        </a:lnTo>
                        <a:lnTo>
                          <a:pt x="3182" y="231"/>
                        </a:lnTo>
                        <a:lnTo>
                          <a:pt x="3208" y="247"/>
                        </a:lnTo>
                        <a:lnTo>
                          <a:pt x="3234" y="264"/>
                        </a:lnTo>
                        <a:lnTo>
                          <a:pt x="3259" y="283"/>
                        </a:lnTo>
                        <a:lnTo>
                          <a:pt x="3284" y="302"/>
                        </a:lnTo>
                        <a:lnTo>
                          <a:pt x="3307" y="322"/>
                        </a:lnTo>
                        <a:lnTo>
                          <a:pt x="3332" y="344"/>
                        </a:lnTo>
                        <a:lnTo>
                          <a:pt x="3355" y="366"/>
                        </a:lnTo>
                        <a:lnTo>
                          <a:pt x="3377" y="390"/>
                        </a:lnTo>
                        <a:lnTo>
                          <a:pt x="3400" y="413"/>
                        </a:lnTo>
                        <a:lnTo>
                          <a:pt x="3421" y="438"/>
                        </a:lnTo>
                        <a:lnTo>
                          <a:pt x="3443" y="462"/>
                        </a:lnTo>
                        <a:lnTo>
                          <a:pt x="3463" y="489"/>
                        </a:lnTo>
                        <a:lnTo>
                          <a:pt x="3483" y="515"/>
                        </a:lnTo>
                        <a:lnTo>
                          <a:pt x="3523" y="569"/>
                        </a:lnTo>
                        <a:lnTo>
                          <a:pt x="3540" y="596"/>
                        </a:lnTo>
                        <a:lnTo>
                          <a:pt x="3559" y="626"/>
                        </a:lnTo>
                        <a:lnTo>
                          <a:pt x="3577" y="655"/>
                        </a:lnTo>
                        <a:lnTo>
                          <a:pt x="3593" y="685"/>
                        </a:lnTo>
                        <a:lnTo>
                          <a:pt x="3626" y="745"/>
                        </a:lnTo>
                        <a:lnTo>
                          <a:pt x="3641" y="776"/>
                        </a:lnTo>
                        <a:lnTo>
                          <a:pt x="3670" y="838"/>
                        </a:lnTo>
                        <a:lnTo>
                          <a:pt x="3696" y="901"/>
                        </a:lnTo>
                        <a:lnTo>
                          <a:pt x="3705" y="971"/>
                        </a:lnTo>
                        <a:lnTo>
                          <a:pt x="3711" y="1041"/>
                        </a:lnTo>
                        <a:lnTo>
                          <a:pt x="3714" y="1111"/>
                        </a:lnTo>
                        <a:lnTo>
                          <a:pt x="3714" y="1179"/>
                        </a:lnTo>
                        <a:lnTo>
                          <a:pt x="3711" y="1249"/>
                        </a:lnTo>
                        <a:lnTo>
                          <a:pt x="3706" y="1318"/>
                        </a:lnTo>
                        <a:lnTo>
                          <a:pt x="3699" y="1386"/>
                        </a:lnTo>
                        <a:lnTo>
                          <a:pt x="3690" y="1456"/>
                        </a:lnTo>
                        <a:lnTo>
                          <a:pt x="3677" y="1523"/>
                        </a:lnTo>
                        <a:lnTo>
                          <a:pt x="3664" y="1592"/>
                        </a:lnTo>
                        <a:lnTo>
                          <a:pt x="3648" y="1659"/>
                        </a:lnTo>
                        <a:lnTo>
                          <a:pt x="3629" y="1726"/>
                        </a:lnTo>
                        <a:lnTo>
                          <a:pt x="3610" y="1791"/>
                        </a:lnTo>
                        <a:lnTo>
                          <a:pt x="3587" y="1858"/>
                        </a:lnTo>
                        <a:lnTo>
                          <a:pt x="3562" y="1924"/>
                        </a:lnTo>
                        <a:lnTo>
                          <a:pt x="3537" y="1988"/>
                        </a:lnTo>
                        <a:lnTo>
                          <a:pt x="3510" y="2052"/>
                        </a:lnTo>
                        <a:lnTo>
                          <a:pt x="3479" y="2115"/>
                        </a:lnTo>
                        <a:lnTo>
                          <a:pt x="3448" y="2177"/>
                        </a:lnTo>
                        <a:lnTo>
                          <a:pt x="3416" y="2239"/>
                        </a:lnTo>
                        <a:lnTo>
                          <a:pt x="3381" y="2300"/>
                        </a:lnTo>
                        <a:lnTo>
                          <a:pt x="3345" y="2360"/>
                        </a:lnTo>
                        <a:lnTo>
                          <a:pt x="3308" y="2418"/>
                        </a:lnTo>
                        <a:lnTo>
                          <a:pt x="3269" y="2476"/>
                        </a:lnTo>
                        <a:lnTo>
                          <a:pt x="3230" y="2533"/>
                        </a:lnTo>
                        <a:lnTo>
                          <a:pt x="3189" y="2588"/>
                        </a:lnTo>
                        <a:lnTo>
                          <a:pt x="3147" y="2644"/>
                        </a:lnTo>
                        <a:lnTo>
                          <a:pt x="3103" y="2698"/>
                        </a:lnTo>
                        <a:lnTo>
                          <a:pt x="3059" y="2749"/>
                        </a:lnTo>
                        <a:lnTo>
                          <a:pt x="3013" y="2800"/>
                        </a:lnTo>
                        <a:lnTo>
                          <a:pt x="2968" y="2849"/>
                        </a:lnTo>
                        <a:lnTo>
                          <a:pt x="2919" y="2897"/>
                        </a:lnTo>
                        <a:lnTo>
                          <a:pt x="2866" y="2921"/>
                        </a:lnTo>
                        <a:lnTo>
                          <a:pt x="2812" y="2945"/>
                        </a:lnTo>
                        <a:lnTo>
                          <a:pt x="2761" y="2972"/>
                        </a:lnTo>
                        <a:lnTo>
                          <a:pt x="2710" y="2998"/>
                        </a:lnTo>
                        <a:lnTo>
                          <a:pt x="2660" y="3027"/>
                        </a:lnTo>
                        <a:lnTo>
                          <a:pt x="2612" y="3058"/>
                        </a:lnTo>
                        <a:lnTo>
                          <a:pt x="2565" y="3088"/>
                        </a:lnTo>
                        <a:lnTo>
                          <a:pt x="2520" y="3120"/>
                        </a:lnTo>
                        <a:lnTo>
                          <a:pt x="2475" y="3154"/>
                        </a:lnTo>
                        <a:lnTo>
                          <a:pt x="2431" y="3189"/>
                        </a:lnTo>
                        <a:lnTo>
                          <a:pt x="2389" y="3224"/>
                        </a:lnTo>
                        <a:lnTo>
                          <a:pt x="2348" y="3260"/>
                        </a:lnTo>
                        <a:lnTo>
                          <a:pt x="2307" y="3298"/>
                        </a:lnTo>
                        <a:lnTo>
                          <a:pt x="2268" y="3336"/>
                        </a:lnTo>
                        <a:lnTo>
                          <a:pt x="2229" y="3375"/>
                        </a:lnTo>
                        <a:lnTo>
                          <a:pt x="2191" y="3416"/>
                        </a:lnTo>
                        <a:lnTo>
                          <a:pt x="2155" y="3457"/>
                        </a:lnTo>
                        <a:lnTo>
                          <a:pt x="2118" y="3498"/>
                        </a:lnTo>
                        <a:lnTo>
                          <a:pt x="2082" y="3540"/>
                        </a:lnTo>
                        <a:lnTo>
                          <a:pt x="2047" y="3584"/>
                        </a:lnTo>
                        <a:lnTo>
                          <a:pt x="2012" y="3626"/>
                        </a:lnTo>
                        <a:lnTo>
                          <a:pt x="1978" y="3670"/>
                        </a:lnTo>
                        <a:lnTo>
                          <a:pt x="1911" y="3758"/>
                        </a:lnTo>
                        <a:lnTo>
                          <a:pt x="1847" y="3849"/>
                        </a:lnTo>
                        <a:lnTo>
                          <a:pt x="1783" y="3941"/>
                        </a:lnTo>
                        <a:lnTo>
                          <a:pt x="1658" y="4124"/>
                        </a:lnTo>
                        <a:lnTo>
                          <a:pt x="1595" y="4216"/>
                        </a:lnTo>
                        <a:lnTo>
                          <a:pt x="1534" y="4308"/>
                        </a:lnTo>
                        <a:lnTo>
                          <a:pt x="1470" y="4398"/>
                        </a:lnTo>
                        <a:lnTo>
                          <a:pt x="1407" y="4487"/>
                        </a:lnTo>
                        <a:lnTo>
                          <a:pt x="1341" y="4575"/>
                        </a:lnTo>
                        <a:lnTo>
                          <a:pt x="1308" y="4618"/>
                        </a:lnTo>
                        <a:lnTo>
                          <a:pt x="1276" y="4660"/>
                        </a:lnTo>
                        <a:lnTo>
                          <a:pt x="1241" y="4701"/>
                        </a:lnTo>
                        <a:lnTo>
                          <a:pt x="1206" y="4742"/>
                        </a:lnTo>
                        <a:lnTo>
                          <a:pt x="1171" y="4783"/>
                        </a:lnTo>
                        <a:lnTo>
                          <a:pt x="1136" y="4822"/>
                        </a:lnTo>
                        <a:lnTo>
                          <a:pt x="1100" y="4862"/>
                        </a:lnTo>
                        <a:lnTo>
                          <a:pt x="1062" y="4898"/>
                        </a:lnTo>
                        <a:lnTo>
                          <a:pt x="1024" y="4936"/>
                        </a:lnTo>
                        <a:lnTo>
                          <a:pt x="986" y="4971"/>
                        </a:lnTo>
                        <a:lnTo>
                          <a:pt x="947" y="5006"/>
                        </a:lnTo>
                        <a:lnTo>
                          <a:pt x="906" y="5039"/>
                        </a:lnTo>
                        <a:lnTo>
                          <a:pt x="864" y="5073"/>
                        </a:lnTo>
                        <a:lnTo>
                          <a:pt x="821" y="5103"/>
                        </a:lnTo>
                        <a:lnTo>
                          <a:pt x="778" y="5134"/>
                        </a:lnTo>
                        <a:lnTo>
                          <a:pt x="734" y="5162"/>
                        </a:lnTo>
                        <a:lnTo>
                          <a:pt x="689" y="5189"/>
                        </a:lnTo>
                        <a:lnTo>
                          <a:pt x="641" y="5216"/>
                        </a:lnTo>
                        <a:lnTo>
                          <a:pt x="593" y="5240"/>
                        </a:lnTo>
                        <a:lnTo>
                          <a:pt x="544" y="5264"/>
                        </a:lnTo>
                        <a:lnTo>
                          <a:pt x="493" y="5286"/>
                        </a:lnTo>
                        <a:lnTo>
                          <a:pt x="441" y="530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0" name=""/>
                  <p:cNvSpPr/>
                  <p:nvPr/>
                </p:nvSpPr>
                <p:spPr>
                  <a:xfrm flipH="1">
                    <a:off x="7457400" y="5332320"/>
                    <a:ext cx="4176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052" h="1209">
                        <a:moveTo>
                          <a:pt x="0" y="1209"/>
                        </a:moveTo>
                        <a:lnTo>
                          <a:pt x="1052" y="0"/>
                        </a:lnTo>
                        <a:lnTo>
                          <a:pt x="0" y="120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1" name=""/>
                  <p:cNvSpPr/>
                  <p:nvPr/>
                </p:nvSpPr>
                <p:spPr>
                  <a:xfrm flipH="1">
                    <a:off x="7406640" y="5222880"/>
                    <a:ext cx="109440" cy="134280"/>
                  </a:xfrm>
                  <a:custGeom>
                    <a:avLst/>
                    <a:gdLst/>
                    <a:ahLst/>
                    <a:rect l="l" t="t" r="r" b="b"/>
                    <a:pathLst>
                      <a:path w="2759" h="3388">
                        <a:moveTo>
                          <a:pt x="124" y="3388"/>
                        </a:moveTo>
                        <a:lnTo>
                          <a:pt x="111" y="3380"/>
                        </a:lnTo>
                        <a:lnTo>
                          <a:pt x="99" y="3372"/>
                        </a:lnTo>
                        <a:lnTo>
                          <a:pt x="89" y="3362"/>
                        </a:lnTo>
                        <a:lnTo>
                          <a:pt x="77" y="3353"/>
                        </a:lnTo>
                        <a:lnTo>
                          <a:pt x="68" y="3343"/>
                        </a:lnTo>
                        <a:lnTo>
                          <a:pt x="60" y="3333"/>
                        </a:lnTo>
                        <a:lnTo>
                          <a:pt x="44" y="3311"/>
                        </a:lnTo>
                        <a:lnTo>
                          <a:pt x="36" y="3299"/>
                        </a:lnTo>
                        <a:lnTo>
                          <a:pt x="30" y="3288"/>
                        </a:lnTo>
                        <a:lnTo>
                          <a:pt x="25" y="3275"/>
                        </a:lnTo>
                        <a:lnTo>
                          <a:pt x="20" y="3262"/>
                        </a:lnTo>
                        <a:lnTo>
                          <a:pt x="16" y="3248"/>
                        </a:lnTo>
                        <a:lnTo>
                          <a:pt x="12" y="3235"/>
                        </a:lnTo>
                        <a:lnTo>
                          <a:pt x="6" y="3208"/>
                        </a:lnTo>
                        <a:lnTo>
                          <a:pt x="1" y="3179"/>
                        </a:lnTo>
                        <a:lnTo>
                          <a:pt x="0" y="3148"/>
                        </a:lnTo>
                        <a:lnTo>
                          <a:pt x="0" y="3117"/>
                        </a:lnTo>
                        <a:lnTo>
                          <a:pt x="1" y="3085"/>
                        </a:lnTo>
                        <a:lnTo>
                          <a:pt x="4" y="3052"/>
                        </a:lnTo>
                        <a:lnTo>
                          <a:pt x="7" y="3018"/>
                        </a:lnTo>
                        <a:lnTo>
                          <a:pt x="13" y="2983"/>
                        </a:lnTo>
                        <a:lnTo>
                          <a:pt x="19" y="2948"/>
                        </a:lnTo>
                        <a:lnTo>
                          <a:pt x="26" y="2913"/>
                        </a:lnTo>
                        <a:lnTo>
                          <a:pt x="33" y="2878"/>
                        </a:lnTo>
                        <a:lnTo>
                          <a:pt x="49" y="2806"/>
                        </a:lnTo>
                        <a:lnTo>
                          <a:pt x="67" y="2734"/>
                        </a:lnTo>
                        <a:lnTo>
                          <a:pt x="76" y="2698"/>
                        </a:lnTo>
                        <a:lnTo>
                          <a:pt x="84" y="2663"/>
                        </a:lnTo>
                        <a:lnTo>
                          <a:pt x="92" y="2626"/>
                        </a:lnTo>
                        <a:lnTo>
                          <a:pt x="99" y="2593"/>
                        </a:lnTo>
                        <a:lnTo>
                          <a:pt x="106" y="2558"/>
                        </a:lnTo>
                        <a:lnTo>
                          <a:pt x="112" y="2524"/>
                        </a:lnTo>
                        <a:lnTo>
                          <a:pt x="118" y="2491"/>
                        </a:lnTo>
                        <a:lnTo>
                          <a:pt x="121" y="2459"/>
                        </a:lnTo>
                        <a:lnTo>
                          <a:pt x="122" y="2428"/>
                        </a:lnTo>
                        <a:lnTo>
                          <a:pt x="124" y="2398"/>
                        </a:lnTo>
                        <a:lnTo>
                          <a:pt x="835" y="1723"/>
                        </a:lnTo>
                        <a:lnTo>
                          <a:pt x="852" y="1730"/>
                        </a:lnTo>
                        <a:lnTo>
                          <a:pt x="868" y="1739"/>
                        </a:lnTo>
                        <a:lnTo>
                          <a:pt x="883" y="1748"/>
                        </a:lnTo>
                        <a:lnTo>
                          <a:pt x="896" y="1758"/>
                        </a:lnTo>
                        <a:lnTo>
                          <a:pt x="908" y="1769"/>
                        </a:lnTo>
                        <a:lnTo>
                          <a:pt x="918" y="1781"/>
                        </a:lnTo>
                        <a:lnTo>
                          <a:pt x="927" y="1794"/>
                        </a:lnTo>
                        <a:lnTo>
                          <a:pt x="935" y="1807"/>
                        </a:lnTo>
                        <a:lnTo>
                          <a:pt x="941" y="1822"/>
                        </a:lnTo>
                        <a:lnTo>
                          <a:pt x="947" y="1838"/>
                        </a:lnTo>
                        <a:lnTo>
                          <a:pt x="953" y="1853"/>
                        </a:lnTo>
                        <a:lnTo>
                          <a:pt x="957" y="1869"/>
                        </a:lnTo>
                        <a:lnTo>
                          <a:pt x="961" y="1886"/>
                        </a:lnTo>
                        <a:lnTo>
                          <a:pt x="964" y="1902"/>
                        </a:lnTo>
                        <a:lnTo>
                          <a:pt x="970" y="1937"/>
                        </a:lnTo>
                        <a:lnTo>
                          <a:pt x="978" y="2008"/>
                        </a:lnTo>
                        <a:lnTo>
                          <a:pt x="982" y="2045"/>
                        </a:lnTo>
                        <a:lnTo>
                          <a:pt x="986" y="2080"/>
                        </a:lnTo>
                        <a:lnTo>
                          <a:pt x="994" y="2113"/>
                        </a:lnTo>
                        <a:lnTo>
                          <a:pt x="998" y="2131"/>
                        </a:lnTo>
                        <a:lnTo>
                          <a:pt x="1002" y="2147"/>
                        </a:lnTo>
                        <a:lnTo>
                          <a:pt x="1010" y="2163"/>
                        </a:lnTo>
                        <a:lnTo>
                          <a:pt x="1015" y="2177"/>
                        </a:lnTo>
                        <a:lnTo>
                          <a:pt x="1024" y="2192"/>
                        </a:lnTo>
                        <a:lnTo>
                          <a:pt x="1033" y="2205"/>
                        </a:lnTo>
                        <a:lnTo>
                          <a:pt x="2120" y="1251"/>
                        </a:lnTo>
                        <a:lnTo>
                          <a:pt x="2105" y="1245"/>
                        </a:lnTo>
                        <a:lnTo>
                          <a:pt x="2091" y="1241"/>
                        </a:lnTo>
                        <a:lnTo>
                          <a:pt x="2076" y="1239"/>
                        </a:lnTo>
                        <a:lnTo>
                          <a:pt x="2062" y="1238"/>
                        </a:lnTo>
                        <a:lnTo>
                          <a:pt x="2047" y="1238"/>
                        </a:lnTo>
                        <a:lnTo>
                          <a:pt x="2032" y="1239"/>
                        </a:lnTo>
                        <a:lnTo>
                          <a:pt x="2018" y="1242"/>
                        </a:lnTo>
                        <a:lnTo>
                          <a:pt x="2003" y="1246"/>
                        </a:lnTo>
                        <a:lnTo>
                          <a:pt x="1989" y="1251"/>
                        </a:lnTo>
                        <a:lnTo>
                          <a:pt x="1974" y="1258"/>
                        </a:lnTo>
                        <a:lnTo>
                          <a:pt x="1960" y="1265"/>
                        </a:lnTo>
                        <a:lnTo>
                          <a:pt x="1944" y="1273"/>
                        </a:lnTo>
                        <a:lnTo>
                          <a:pt x="1929" y="1281"/>
                        </a:lnTo>
                        <a:lnTo>
                          <a:pt x="1914" y="1292"/>
                        </a:lnTo>
                        <a:lnTo>
                          <a:pt x="1900" y="1302"/>
                        </a:lnTo>
                        <a:lnTo>
                          <a:pt x="1884" y="1313"/>
                        </a:lnTo>
                        <a:lnTo>
                          <a:pt x="1855" y="1337"/>
                        </a:lnTo>
                        <a:lnTo>
                          <a:pt x="1824" y="1363"/>
                        </a:lnTo>
                        <a:lnTo>
                          <a:pt x="1792" y="1392"/>
                        </a:lnTo>
                        <a:lnTo>
                          <a:pt x="1761" y="1421"/>
                        </a:lnTo>
                        <a:lnTo>
                          <a:pt x="1747" y="1436"/>
                        </a:lnTo>
                        <a:lnTo>
                          <a:pt x="1731" y="1450"/>
                        </a:lnTo>
                        <a:lnTo>
                          <a:pt x="1699" y="1481"/>
                        </a:lnTo>
                        <a:lnTo>
                          <a:pt x="1668" y="1510"/>
                        </a:lnTo>
                        <a:lnTo>
                          <a:pt x="1636" y="1539"/>
                        </a:lnTo>
                        <a:lnTo>
                          <a:pt x="1604" y="1567"/>
                        </a:lnTo>
                        <a:lnTo>
                          <a:pt x="1572" y="1593"/>
                        </a:lnTo>
                        <a:lnTo>
                          <a:pt x="1540" y="1618"/>
                        </a:lnTo>
                        <a:lnTo>
                          <a:pt x="1524" y="1630"/>
                        </a:lnTo>
                        <a:lnTo>
                          <a:pt x="1508" y="1640"/>
                        </a:lnTo>
                        <a:lnTo>
                          <a:pt x="1492" y="1649"/>
                        </a:lnTo>
                        <a:lnTo>
                          <a:pt x="1474" y="1659"/>
                        </a:lnTo>
                        <a:lnTo>
                          <a:pt x="1458" y="1666"/>
                        </a:lnTo>
                        <a:lnTo>
                          <a:pt x="1442" y="1673"/>
                        </a:lnTo>
                        <a:lnTo>
                          <a:pt x="1426" y="1679"/>
                        </a:lnTo>
                        <a:lnTo>
                          <a:pt x="1409" y="1683"/>
                        </a:lnTo>
                        <a:lnTo>
                          <a:pt x="1393" y="1688"/>
                        </a:lnTo>
                        <a:lnTo>
                          <a:pt x="1375" y="1691"/>
                        </a:lnTo>
                        <a:lnTo>
                          <a:pt x="1359" y="1692"/>
                        </a:lnTo>
                        <a:lnTo>
                          <a:pt x="1343" y="1692"/>
                        </a:lnTo>
                        <a:lnTo>
                          <a:pt x="1326" y="1691"/>
                        </a:lnTo>
                        <a:lnTo>
                          <a:pt x="1308" y="1688"/>
                        </a:lnTo>
                        <a:lnTo>
                          <a:pt x="1292" y="1683"/>
                        </a:lnTo>
                        <a:lnTo>
                          <a:pt x="1275" y="1678"/>
                        </a:lnTo>
                        <a:lnTo>
                          <a:pt x="1259" y="1670"/>
                        </a:lnTo>
                        <a:lnTo>
                          <a:pt x="1241" y="1662"/>
                        </a:lnTo>
                        <a:lnTo>
                          <a:pt x="1224" y="1651"/>
                        </a:lnTo>
                        <a:lnTo>
                          <a:pt x="1208" y="1640"/>
                        </a:lnTo>
                        <a:lnTo>
                          <a:pt x="1190" y="1625"/>
                        </a:lnTo>
                        <a:lnTo>
                          <a:pt x="1173" y="1609"/>
                        </a:lnTo>
                        <a:lnTo>
                          <a:pt x="1155" y="1590"/>
                        </a:lnTo>
                        <a:lnTo>
                          <a:pt x="1138" y="1571"/>
                        </a:lnTo>
                        <a:lnTo>
                          <a:pt x="1122" y="1548"/>
                        </a:lnTo>
                        <a:lnTo>
                          <a:pt x="1104" y="1525"/>
                        </a:lnTo>
                        <a:lnTo>
                          <a:pt x="1126" y="1533"/>
                        </a:lnTo>
                        <a:lnTo>
                          <a:pt x="1147" y="1541"/>
                        </a:lnTo>
                        <a:lnTo>
                          <a:pt x="1168" y="1548"/>
                        </a:lnTo>
                        <a:lnTo>
                          <a:pt x="1190" y="1554"/>
                        </a:lnTo>
                        <a:lnTo>
                          <a:pt x="1211" y="1558"/>
                        </a:lnTo>
                        <a:lnTo>
                          <a:pt x="1231" y="1563"/>
                        </a:lnTo>
                        <a:lnTo>
                          <a:pt x="1250" y="1565"/>
                        </a:lnTo>
                        <a:lnTo>
                          <a:pt x="1270" y="1568"/>
                        </a:lnTo>
                        <a:lnTo>
                          <a:pt x="1289" y="1570"/>
                        </a:lnTo>
                        <a:lnTo>
                          <a:pt x="1310" y="1570"/>
                        </a:lnTo>
                        <a:lnTo>
                          <a:pt x="1329" y="1570"/>
                        </a:lnTo>
                        <a:lnTo>
                          <a:pt x="1348" y="1568"/>
                        </a:lnTo>
                        <a:lnTo>
                          <a:pt x="1365" y="1567"/>
                        </a:lnTo>
                        <a:lnTo>
                          <a:pt x="1384" y="1564"/>
                        </a:lnTo>
                        <a:lnTo>
                          <a:pt x="1402" y="1561"/>
                        </a:lnTo>
                        <a:lnTo>
                          <a:pt x="1420" y="1557"/>
                        </a:lnTo>
                        <a:lnTo>
                          <a:pt x="1438" y="1552"/>
                        </a:lnTo>
                        <a:lnTo>
                          <a:pt x="1455" y="1548"/>
                        </a:lnTo>
                        <a:lnTo>
                          <a:pt x="1489" y="1535"/>
                        </a:lnTo>
                        <a:lnTo>
                          <a:pt x="1522" y="1522"/>
                        </a:lnTo>
                        <a:lnTo>
                          <a:pt x="1556" y="1504"/>
                        </a:lnTo>
                        <a:lnTo>
                          <a:pt x="1588" y="1487"/>
                        </a:lnTo>
                        <a:lnTo>
                          <a:pt x="1620" y="1466"/>
                        </a:lnTo>
                        <a:lnTo>
                          <a:pt x="1652" y="1446"/>
                        </a:lnTo>
                        <a:lnTo>
                          <a:pt x="1683" y="1423"/>
                        </a:lnTo>
                        <a:lnTo>
                          <a:pt x="1713" y="1399"/>
                        </a:lnTo>
                        <a:lnTo>
                          <a:pt x="1744" y="1375"/>
                        </a:lnTo>
                        <a:lnTo>
                          <a:pt x="1805" y="1324"/>
                        </a:lnTo>
                        <a:lnTo>
                          <a:pt x="1926" y="1220"/>
                        </a:lnTo>
                        <a:lnTo>
                          <a:pt x="1957" y="1195"/>
                        </a:lnTo>
                        <a:lnTo>
                          <a:pt x="1989" y="1171"/>
                        </a:lnTo>
                        <a:lnTo>
                          <a:pt x="2021" y="1146"/>
                        </a:lnTo>
                        <a:lnTo>
                          <a:pt x="2051" y="1124"/>
                        </a:lnTo>
                        <a:lnTo>
                          <a:pt x="2085" y="1102"/>
                        </a:lnTo>
                        <a:lnTo>
                          <a:pt x="2117" y="1082"/>
                        </a:lnTo>
                        <a:lnTo>
                          <a:pt x="2152" y="1064"/>
                        </a:lnTo>
                        <a:lnTo>
                          <a:pt x="2185" y="1047"/>
                        </a:lnTo>
                        <a:lnTo>
                          <a:pt x="2194" y="1031"/>
                        </a:lnTo>
                        <a:lnTo>
                          <a:pt x="2203" y="1015"/>
                        </a:lnTo>
                        <a:lnTo>
                          <a:pt x="2210" y="997"/>
                        </a:lnTo>
                        <a:lnTo>
                          <a:pt x="2217" y="980"/>
                        </a:lnTo>
                        <a:lnTo>
                          <a:pt x="2223" y="962"/>
                        </a:lnTo>
                        <a:lnTo>
                          <a:pt x="2228" y="943"/>
                        </a:lnTo>
                        <a:lnTo>
                          <a:pt x="2232" y="924"/>
                        </a:lnTo>
                        <a:lnTo>
                          <a:pt x="2236" y="905"/>
                        </a:lnTo>
                        <a:lnTo>
                          <a:pt x="2239" y="886"/>
                        </a:lnTo>
                        <a:lnTo>
                          <a:pt x="2241" y="866"/>
                        </a:lnTo>
                        <a:lnTo>
                          <a:pt x="2242" y="847"/>
                        </a:lnTo>
                        <a:lnTo>
                          <a:pt x="2242" y="827"/>
                        </a:lnTo>
                        <a:lnTo>
                          <a:pt x="2242" y="806"/>
                        </a:lnTo>
                        <a:lnTo>
                          <a:pt x="2241" y="786"/>
                        </a:lnTo>
                        <a:lnTo>
                          <a:pt x="2239" y="765"/>
                        </a:lnTo>
                        <a:lnTo>
                          <a:pt x="2236" y="744"/>
                        </a:lnTo>
                        <a:lnTo>
                          <a:pt x="2232" y="723"/>
                        </a:lnTo>
                        <a:lnTo>
                          <a:pt x="2228" y="703"/>
                        </a:lnTo>
                        <a:lnTo>
                          <a:pt x="2222" y="682"/>
                        </a:lnTo>
                        <a:lnTo>
                          <a:pt x="2216" y="662"/>
                        </a:lnTo>
                        <a:lnTo>
                          <a:pt x="2210" y="642"/>
                        </a:lnTo>
                        <a:lnTo>
                          <a:pt x="2201" y="621"/>
                        </a:lnTo>
                        <a:lnTo>
                          <a:pt x="2194" y="602"/>
                        </a:lnTo>
                        <a:lnTo>
                          <a:pt x="2184" y="582"/>
                        </a:lnTo>
                        <a:lnTo>
                          <a:pt x="2175" y="563"/>
                        </a:lnTo>
                        <a:lnTo>
                          <a:pt x="2164" y="544"/>
                        </a:lnTo>
                        <a:lnTo>
                          <a:pt x="2153" y="525"/>
                        </a:lnTo>
                        <a:lnTo>
                          <a:pt x="2140" y="506"/>
                        </a:lnTo>
                        <a:lnTo>
                          <a:pt x="2127" y="489"/>
                        </a:lnTo>
                        <a:lnTo>
                          <a:pt x="2114" y="471"/>
                        </a:lnTo>
                        <a:lnTo>
                          <a:pt x="2099" y="454"/>
                        </a:lnTo>
                        <a:lnTo>
                          <a:pt x="2083" y="438"/>
                        </a:lnTo>
                        <a:lnTo>
                          <a:pt x="1439" y="981"/>
                        </a:lnTo>
                        <a:lnTo>
                          <a:pt x="1423" y="986"/>
                        </a:lnTo>
                        <a:lnTo>
                          <a:pt x="1409" y="988"/>
                        </a:lnTo>
                        <a:lnTo>
                          <a:pt x="1394" y="991"/>
                        </a:lnTo>
                        <a:lnTo>
                          <a:pt x="1381" y="993"/>
                        </a:lnTo>
                        <a:lnTo>
                          <a:pt x="1368" y="994"/>
                        </a:lnTo>
                        <a:lnTo>
                          <a:pt x="1355" y="996"/>
                        </a:lnTo>
                        <a:lnTo>
                          <a:pt x="1343" y="996"/>
                        </a:lnTo>
                        <a:lnTo>
                          <a:pt x="1332" y="994"/>
                        </a:lnTo>
                        <a:lnTo>
                          <a:pt x="1321" y="993"/>
                        </a:lnTo>
                        <a:lnTo>
                          <a:pt x="1310" y="991"/>
                        </a:lnTo>
                        <a:lnTo>
                          <a:pt x="1301" y="990"/>
                        </a:lnTo>
                        <a:lnTo>
                          <a:pt x="1291" y="987"/>
                        </a:lnTo>
                        <a:lnTo>
                          <a:pt x="1273" y="980"/>
                        </a:lnTo>
                        <a:lnTo>
                          <a:pt x="1257" y="971"/>
                        </a:lnTo>
                        <a:lnTo>
                          <a:pt x="1241" y="961"/>
                        </a:lnTo>
                        <a:lnTo>
                          <a:pt x="1228" y="949"/>
                        </a:lnTo>
                        <a:lnTo>
                          <a:pt x="1215" y="937"/>
                        </a:lnTo>
                        <a:lnTo>
                          <a:pt x="1203" y="924"/>
                        </a:lnTo>
                        <a:lnTo>
                          <a:pt x="1193" y="911"/>
                        </a:lnTo>
                        <a:lnTo>
                          <a:pt x="1183" y="898"/>
                        </a:lnTo>
                        <a:lnTo>
                          <a:pt x="1174" y="885"/>
                        </a:lnTo>
                        <a:lnTo>
                          <a:pt x="1164" y="872"/>
                        </a:lnTo>
                        <a:lnTo>
                          <a:pt x="1155" y="859"/>
                        </a:lnTo>
                        <a:lnTo>
                          <a:pt x="1148" y="847"/>
                        </a:lnTo>
                        <a:lnTo>
                          <a:pt x="1139" y="837"/>
                        </a:lnTo>
                        <a:lnTo>
                          <a:pt x="1131" y="828"/>
                        </a:lnTo>
                        <a:lnTo>
                          <a:pt x="1122" y="819"/>
                        </a:lnTo>
                        <a:lnTo>
                          <a:pt x="1112" y="814"/>
                        </a:lnTo>
                        <a:lnTo>
                          <a:pt x="1103" y="811"/>
                        </a:lnTo>
                        <a:lnTo>
                          <a:pt x="1091" y="809"/>
                        </a:lnTo>
                        <a:lnTo>
                          <a:pt x="1081" y="809"/>
                        </a:lnTo>
                        <a:lnTo>
                          <a:pt x="1075" y="812"/>
                        </a:lnTo>
                        <a:lnTo>
                          <a:pt x="1068" y="814"/>
                        </a:lnTo>
                        <a:lnTo>
                          <a:pt x="1062" y="818"/>
                        </a:lnTo>
                        <a:lnTo>
                          <a:pt x="1055" y="821"/>
                        </a:lnTo>
                        <a:lnTo>
                          <a:pt x="1047" y="825"/>
                        </a:lnTo>
                        <a:lnTo>
                          <a:pt x="1040" y="831"/>
                        </a:lnTo>
                        <a:lnTo>
                          <a:pt x="1033" y="837"/>
                        </a:lnTo>
                        <a:lnTo>
                          <a:pt x="1024" y="846"/>
                        </a:lnTo>
                        <a:lnTo>
                          <a:pt x="1015" y="853"/>
                        </a:lnTo>
                        <a:lnTo>
                          <a:pt x="1007" y="863"/>
                        </a:lnTo>
                        <a:lnTo>
                          <a:pt x="998" y="873"/>
                        </a:lnTo>
                        <a:lnTo>
                          <a:pt x="988" y="885"/>
                        </a:lnTo>
                        <a:lnTo>
                          <a:pt x="978" y="897"/>
                        </a:lnTo>
                        <a:lnTo>
                          <a:pt x="966" y="910"/>
                        </a:lnTo>
                        <a:lnTo>
                          <a:pt x="964" y="888"/>
                        </a:lnTo>
                        <a:lnTo>
                          <a:pt x="961" y="866"/>
                        </a:lnTo>
                        <a:lnTo>
                          <a:pt x="960" y="843"/>
                        </a:lnTo>
                        <a:lnTo>
                          <a:pt x="960" y="818"/>
                        </a:lnTo>
                        <a:lnTo>
                          <a:pt x="960" y="793"/>
                        </a:lnTo>
                        <a:lnTo>
                          <a:pt x="961" y="768"/>
                        </a:lnTo>
                        <a:lnTo>
                          <a:pt x="963" y="744"/>
                        </a:lnTo>
                        <a:lnTo>
                          <a:pt x="964" y="717"/>
                        </a:lnTo>
                        <a:lnTo>
                          <a:pt x="969" y="691"/>
                        </a:lnTo>
                        <a:lnTo>
                          <a:pt x="972" y="665"/>
                        </a:lnTo>
                        <a:lnTo>
                          <a:pt x="978" y="639"/>
                        </a:lnTo>
                        <a:lnTo>
                          <a:pt x="983" y="612"/>
                        </a:lnTo>
                        <a:lnTo>
                          <a:pt x="989" y="586"/>
                        </a:lnTo>
                        <a:lnTo>
                          <a:pt x="995" y="560"/>
                        </a:lnTo>
                        <a:lnTo>
                          <a:pt x="1004" y="534"/>
                        </a:lnTo>
                        <a:lnTo>
                          <a:pt x="1012" y="509"/>
                        </a:lnTo>
                        <a:lnTo>
                          <a:pt x="1021" y="484"/>
                        </a:lnTo>
                        <a:lnTo>
                          <a:pt x="1030" y="458"/>
                        </a:lnTo>
                        <a:lnTo>
                          <a:pt x="1040" y="435"/>
                        </a:lnTo>
                        <a:lnTo>
                          <a:pt x="1052" y="410"/>
                        </a:lnTo>
                        <a:lnTo>
                          <a:pt x="1063" y="388"/>
                        </a:lnTo>
                        <a:lnTo>
                          <a:pt x="1077" y="365"/>
                        </a:lnTo>
                        <a:lnTo>
                          <a:pt x="1090" y="343"/>
                        </a:lnTo>
                        <a:lnTo>
                          <a:pt x="1103" y="323"/>
                        </a:lnTo>
                        <a:lnTo>
                          <a:pt x="1117" y="304"/>
                        </a:lnTo>
                        <a:lnTo>
                          <a:pt x="1132" y="285"/>
                        </a:lnTo>
                        <a:lnTo>
                          <a:pt x="1148" y="267"/>
                        </a:lnTo>
                        <a:lnTo>
                          <a:pt x="1164" y="251"/>
                        </a:lnTo>
                        <a:lnTo>
                          <a:pt x="1182" y="235"/>
                        </a:lnTo>
                        <a:lnTo>
                          <a:pt x="1199" y="222"/>
                        </a:lnTo>
                        <a:lnTo>
                          <a:pt x="1216" y="209"/>
                        </a:lnTo>
                        <a:lnTo>
                          <a:pt x="1235" y="199"/>
                        </a:lnTo>
                        <a:lnTo>
                          <a:pt x="2120" y="0"/>
                        </a:lnTo>
                        <a:lnTo>
                          <a:pt x="1946" y="199"/>
                        </a:lnTo>
                        <a:lnTo>
                          <a:pt x="2322" y="31"/>
                        </a:lnTo>
                        <a:lnTo>
                          <a:pt x="2120" y="270"/>
                        </a:lnTo>
                        <a:lnTo>
                          <a:pt x="2133" y="261"/>
                        </a:lnTo>
                        <a:lnTo>
                          <a:pt x="2146" y="254"/>
                        </a:lnTo>
                        <a:lnTo>
                          <a:pt x="2158" y="247"/>
                        </a:lnTo>
                        <a:lnTo>
                          <a:pt x="2168" y="241"/>
                        </a:lnTo>
                        <a:lnTo>
                          <a:pt x="2178" y="235"/>
                        </a:lnTo>
                        <a:lnTo>
                          <a:pt x="2188" y="232"/>
                        </a:lnTo>
                        <a:lnTo>
                          <a:pt x="2197" y="229"/>
                        </a:lnTo>
                        <a:lnTo>
                          <a:pt x="2204" y="228"/>
                        </a:lnTo>
                        <a:lnTo>
                          <a:pt x="2212" y="226"/>
                        </a:lnTo>
                        <a:lnTo>
                          <a:pt x="2219" y="226"/>
                        </a:lnTo>
                        <a:lnTo>
                          <a:pt x="2225" y="226"/>
                        </a:lnTo>
                        <a:lnTo>
                          <a:pt x="2229" y="228"/>
                        </a:lnTo>
                        <a:lnTo>
                          <a:pt x="2235" y="229"/>
                        </a:lnTo>
                        <a:lnTo>
                          <a:pt x="2239" y="232"/>
                        </a:lnTo>
                        <a:lnTo>
                          <a:pt x="2242" y="235"/>
                        </a:lnTo>
                        <a:lnTo>
                          <a:pt x="2245" y="239"/>
                        </a:lnTo>
                        <a:lnTo>
                          <a:pt x="2248" y="244"/>
                        </a:lnTo>
                        <a:lnTo>
                          <a:pt x="2251" y="250"/>
                        </a:lnTo>
                        <a:lnTo>
                          <a:pt x="2254" y="261"/>
                        </a:lnTo>
                        <a:lnTo>
                          <a:pt x="2257" y="274"/>
                        </a:lnTo>
                        <a:lnTo>
                          <a:pt x="2258" y="289"/>
                        </a:lnTo>
                        <a:lnTo>
                          <a:pt x="2258" y="304"/>
                        </a:lnTo>
                        <a:lnTo>
                          <a:pt x="2257" y="321"/>
                        </a:lnTo>
                        <a:lnTo>
                          <a:pt x="2255" y="356"/>
                        </a:lnTo>
                        <a:lnTo>
                          <a:pt x="2255" y="390"/>
                        </a:lnTo>
                        <a:lnTo>
                          <a:pt x="2255" y="407"/>
                        </a:lnTo>
                        <a:lnTo>
                          <a:pt x="2255" y="423"/>
                        </a:lnTo>
                        <a:lnTo>
                          <a:pt x="2258" y="436"/>
                        </a:lnTo>
                        <a:lnTo>
                          <a:pt x="2261" y="449"/>
                        </a:lnTo>
                        <a:lnTo>
                          <a:pt x="2267" y="461"/>
                        </a:lnTo>
                        <a:lnTo>
                          <a:pt x="2268" y="465"/>
                        </a:lnTo>
                        <a:lnTo>
                          <a:pt x="2273" y="471"/>
                        </a:lnTo>
                        <a:lnTo>
                          <a:pt x="2277" y="474"/>
                        </a:lnTo>
                        <a:lnTo>
                          <a:pt x="2282" y="477"/>
                        </a:lnTo>
                        <a:lnTo>
                          <a:pt x="2286" y="480"/>
                        </a:lnTo>
                        <a:lnTo>
                          <a:pt x="2293" y="481"/>
                        </a:lnTo>
                        <a:lnTo>
                          <a:pt x="2299" y="483"/>
                        </a:lnTo>
                        <a:lnTo>
                          <a:pt x="2306" y="484"/>
                        </a:lnTo>
                        <a:lnTo>
                          <a:pt x="2314" y="483"/>
                        </a:lnTo>
                        <a:lnTo>
                          <a:pt x="2322" y="481"/>
                        </a:lnTo>
                        <a:lnTo>
                          <a:pt x="2331" y="480"/>
                        </a:lnTo>
                        <a:lnTo>
                          <a:pt x="2341" y="477"/>
                        </a:lnTo>
                        <a:lnTo>
                          <a:pt x="2352" y="473"/>
                        </a:lnTo>
                        <a:lnTo>
                          <a:pt x="2363" y="467"/>
                        </a:lnTo>
                        <a:lnTo>
                          <a:pt x="2376" y="462"/>
                        </a:lnTo>
                        <a:lnTo>
                          <a:pt x="2389" y="455"/>
                        </a:lnTo>
                        <a:lnTo>
                          <a:pt x="2404" y="446"/>
                        </a:lnTo>
                        <a:lnTo>
                          <a:pt x="2419" y="438"/>
                        </a:lnTo>
                        <a:lnTo>
                          <a:pt x="2408" y="451"/>
                        </a:lnTo>
                        <a:lnTo>
                          <a:pt x="2398" y="465"/>
                        </a:lnTo>
                        <a:lnTo>
                          <a:pt x="2389" y="477"/>
                        </a:lnTo>
                        <a:lnTo>
                          <a:pt x="2382" y="489"/>
                        </a:lnTo>
                        <a:lnTo>
                          <a:pt x="2373" y="500"/>
                        </a:lnTo>
                        <a:lnTo>
                          <a:pt x="2368" y="510"/>
                        </a:lnTo>
                        <a:lnTo>
                          <a:pt x="2362" y="521"/>
                        </a:lnTo>
                        <a:lnTo>
                          <a:pt x="2356" y="529"/>
                        </a:lnTo>
                        <a:lnTo>
                          <a:pt x="2352" y="538"/>
                        </a:lnTo>
                        <a:lnTo>
                          <a:pt x="2349" y="545"/>
                        </a:lnTo>
                        <a:lnTo>
                          <a:pt x="2344" y="553"/>
                        </a:lnTo>
                        <a:lnTo>
                          <a:pt x="2343" y="560"/>
                        </a:lnTo>
                        <a:lnTo>
                          <a:pt x="2340" y="566"/>
                        </a:lnTo>
                        <a:lnTo>
                          <a:pt x="2338" y="572"/>
                        </a:lnTo>
                        <a:lnTo>
                          <a:pt x="2338" y="578"/>
                        </a:lnTo>
                        <a:lnTo>
                          <a:pt x="2337" y="582"/>
                        </a:lnTo>
                        <a:lnTo>
                          <a:pt x="2337" y="586"/>
                        </a:lnTo>
                        <a:lnTo>
                          <a:pt x="2338" y="589"/>
                        </a:lnTo>
                        <a:lnTo>
                          <a:pt x="2341" y="595"/>
                        </a:lnTo>
                        <a:lnTo>
                          <a:pt x="2346" y="599"/>
                        </a:lnTo>
                        <a:lnTo>
                          <a:pt x="2352" y="602"/>
                        </a:lnTo>
                        <a:lnTo>
                          <a:pt x="2359" y="604"/>
                        </a:lnTo>
                        <a:lnTo>
                          <a:pt x="2368" y="602"/>
                        </a:lnTo>
                        <a:lnTo>
                          <a:pt x="2378" y="601"/>
                        </a:lnTo>
                        <a:lnTo>
                          <a:pt x="2388" y="599"/>
                        </a:lnTo>
                        <a:lnTo>
                          <a:pt x="2400" y="595"/>
                        </a:lnTo>
                        <a:lnTo>
                          <a:pt x="2413" y="591"/>
                        </a:lnTo>
                        <a:lnTo>
                          <a:pt x="2424" y="586"/>
                        </a:lnTo>
                        <a:lnTo>
                          <a:pt x="2437" y="580"/>
                        </a:lnTo>
                        <a:lnTo>
                          <a:pt x="2464" y="567"/>
                        </a:lnTo>
                        <a:lnTo>
                          <a:pt x="2488" y="553"/>
                        </a:lnTo>
                        <a:lnTo>
                          <a:pt x="2502" y="547"/>
                        </a:lnTo>
                        <a:lnTo>
                          <a:pt x="2512" y="540"/>
                        </a:lnTo>
                        <a:lnTo>
                          <a:pt x="2522" y="532"/>
                        </a:lnTo>
                        <a:lnTo>
                          <a:pt x="2532" y="527"/>
                        </a:lnTo>
                        <a:lnTo>
                          <a:pt x="2539" y="521"/>
                        </a:lnTo>
                        <a:lnTo>
                          <a:pt x="2547" y="516"/>
                        </a:lnTo>
                        <a:lnTo>
                          <a:pt x="2553" y="512"/>
                        </a:lnTo>
                        <a:lnTo>
                          <a:pt x="2556" y="509"/>
                        </a:lnTo>
                        <a:lnTo>
                          <a:pt x="2384" y="742"/>
                        </a:lnTo>
                        <a:lnTo>
                          <a:pt x="2394" y="754"/>
                        </a:lnTo>
                        <a:lnTo>
                          <a:pt x="2404" y="764"/>
                        </a:lnTo>
                        <a:lnTo>
                          <a:pt x="2414" y="773"/>
                        </a:lnTo>
                        <a:lnTo>
                          <a:pt x="2424" y="780"/>
                        </a:lnTo>
                        <a:lnTo>
                          <a:pt x="2436" y="786"/>
                        </a:lnTo>
                        <a:lnTo>
                          <a:pt x="2446" y="789"/>
                        </a:lnTo>
                        <a:lnTo>
                          <a:pt x="2458" y="792"/>
                        </a:lnTo>
                        <a:lnTo>
                          <a:pt x="2468" y="793"/>
                        </a:lnTo>
                        <a:lnTo>
                          <a:pt x="2480" y="793"/>
                        </a:lnTo>
                        <a:lnTo>
                          <a:pt x="2491" y="792"/>
                        </a:lnTo>
                        <a:lnTo>
                          <a:pt x="2503" y="789"/>
                        </a:lnTo>
                        <a:lnTo>
                          <a:pt x="2515" y="786"/>
                        </a:lnTo>
                        <a:lnTo>
                          <a:pt x="2526" y="782"/>
                        </a:lnTo>
                        <a:lnTo>
                          <a:pt x="2538" y="777"/>
                        </a:lnTo>
                        <a:lnTo>
                          <a:pt x="2550" y="770"/>
                        </a:lnTo>
                        <a:lnTo>
                          <a:pt x="2561" y="764"/>
                        </a:lnTo>
                        <a:lnTo>
                          <a:pt x="2586" y="748"/>
                        </a:lnTo>
                        <a:lnTo>
                          <a:pt x="2609" y="731"/>
                        </a:lnTo>
                        <a:lnTo>
                          <a:pt x="2636" y="712"/>
                        </a:lnTo>
                        <a:lnTo>
                          <a:pt x="2659" y="691"/>
                        </a:lnTo>
                        <a:lnTo>
                          <a:pt x="2685" y="669"/>
                        </a:lnTo>
                        <a:lnTo>
                          <a:pt x="2710" y="649"/>
                        </a:lnTo>
                        <a:lnTo>
                          <a:pt x="2733" y="629"/>
                        </a:lnTo>
                        <a:lnTo>
                          <a:pt x="2759" y="610"/>
                        </a:lnTo>
                        <a:lnTo>
                          <a:pt x="2730" y="633"/>
                        </a:lnTo>
                        <a:lnTo>
                          <a:pt x="2704" y="656"/>
                        </a:lnTo>
                        <a:lnTo>
                          <a:pt x="2676" y="680"/>
                        </a:lnTo>
                        <a:lnTo>
                          <a:pt x="2650" y="704"/>
                        </a:lnTo>
                        <a:lnTo>
                          <a:pt x="2625" y="729"/>
                        </a:lnTo>
                        <a:lnTo>
                          <a:pt x="2601" y="755"/>
                        </a:lnTo>
                        <a:lnTo>
                          <a:pt x="2577" y="780"/>
                        </a:lnTo>
                        <a:lnTo>
                          <a:pt x="2554" y="808"/>
                        </a:lnTo>
                        <a:lnTo>
                          <a:pt x="2531" y="834"/>
                        </a:lnTo>
                        <a:lnTo>
                          <a:pt x="2509" y="862"/>
                        </a:lnTo>
                        <a:lnTo>
                          <a:pt x="2465" y="917"/>
                        </a:lnTo>
                        <a:lnTo>
                          <a:pt x="2423" y="975"/>
                        </a:lnTo>
                        <a:lnTo>
                          <a:pt x="2384" y="1035"/>
                        </a:lnTo>
                        <a:lnTo>
                          <a:pt x="2344" y="1096"/>
                        </a:lnTo>
                        <a:lnTo>
                          <a:pt x="2306" y="1159"/>
                        </a:lnTo>
                        <a:lnTo>
                          <a:pt x="2268" y="1222"/>
                        </a:lnTo>
                        <a:lnTo>
                          <a:pt x="2232" y="1287"/>
                        </a:lnTo>
                        <a:lnTo>
                          <a:pt x="2196" y="1353"/>
                        </a:lnTo>
                        <a:lnTo>
                          <a:pt x="2159" y="1420"/>
                        </a:lnTo>
                        <a:lnTo>
                          <a:pt x="2121" y="1487"/>
                        </a:lnTo>
                        <a:lnTo>
                          <a:pt x="2083" y="1555"/>
                        </a:lnTo>
                        <a:lnTo>
                          <a:pt x="2185" y="1590"/>
                        </a:lnTo>
                        <a:lnTo>
                          <a:pt x="835" y="2677"/>
                        </a:lnTo>
                        <a:lnTo>
                          <a:pt x="816" y="2671"/>
                        </a:lnTo>
                        <a:lnTo>
                          <a:pt x="798" y="2666"/>
                        </a:lnTo>
                        <a:lnTo>
                          <a:pt x="784" y="2663"/>
                        </a:lnTo>
                        <a:lnTo>
                          <a:pt x="768" y="2660"/>
                        </a:lnTo>
                        <a:lnTo>
                          <a:pt x="755" y="2657"/>
                        </a:lnTo>
                        <a:lnTo>
                          <a:pt x="743" y="2655"/>
                        </a:lnTo>
                        <a:lnTo>
                          <a:pt x="730" y="2654"/>
                        </a:lnTo>
                        <a:lnTo>
                          <a:pt x="720" y="2654"/>
                        </a:lnTo>
                        <a:lnTo>
                          <a:pt x="709" y="2653"/>
                        </a:lnTo>
                        <a:lnTo>
                          <a:pt x="701" y="2653"/>
                        </a:lnTo>
                        <a:lnTo>
                          <a:pt x="683" y="2653"/>
                        </a:lnTo>
                        <a:lnTo>
                          <a:pt x="669" y="2651"/>
                        </a:lnTo>
                        <a:lnTo>
                          <a:pt x="661" y="2650"/>
                        </a:lnTo>
                        <a:lnTo>
                          <a:pt x="656" y="2647"/>
                        </a:lnTo>
                        <a:lnTo>
                          <a:pt x="648" y="2644"/>
                        </a:lnTo>
                        <a:lnTo>
                          <a:pt x="642" y="2641"/>
                        </a:lnTo>
                        <a:lnTo>
                          <a:pt x="635" y="2636"/>
                        </a:lnTo>
                        <a:lnTo>
                          <a:pt x="629" y="2631"/>
                        </a:lnTo>
                        <a:lnTo>
                          <a:pt x="623" y="2623"/>
                        </a:lnTo>
                        <a:lnTo>
                          <a:pt x="616" y="2616"/>
                        </a:lnTo>
                        <a:lnTo>
                          <a:pt x="610" y="2606"/>
                        </a:lnTo>
                        <a:lnTo>
                          <a:pt x="603" y="2594"/>
                        </a:lnTo>
                        <a:lnTo>
                          <a:pt x="594" y="2583"/>
                        </a:lnTo>
                        <a:lnTo>
                          <a:pt x="587" y="2567"/>
                        </a:lnTo>
                        <a:lnTo>
                          <a:pt x="578" y="2551"/>
                        </a:lnTo>
                        <a:lnTo>
                          <a:pt x="570" y="2532"/>
                        </a:lnTo>
                        <a:lnTo>
                          <a:pt x="559" y="2511"/>
                        </a:lnTo>
                        <a:lnTo>
                          <a:pt x="549" y="2488"/>
                        </a:lnTo>
                        <a:lnTo>
                          <a:pt x="543" y="2475"/>
                        </a:lnTo>
                        <a:lnTo>
                          <a:pt x="537" y="2462"/>
                        </a:lnTo>
                        <a:lnTo>
                          <a:pt x="532" y="2449"/>
                        </a:lnTo>
                        <a:lnTo>
                          <a:pt x="524" y="2434"/>
                        </a:lnTo>
                        <a:lnTo>
                          <a:pt x="507" y="2432"/>
                        </a:lnTo>
                        <a:lnTo>
                          <a:pt x="489" y="2432"/>
                        </a:lnTo>
                        <a:lnTo>
                          <a:pt x="473" y="2432"/>
                        </a:lnTo>
                        <a:lnTo>
                          <a:pt x="457" y="2434"/>
                        </a:lnTo>
                        <a:lnTo>
                          <a:pt x="441" y="2437"/>
                        </a:lnTo>
                        <a:lnTo>
                          <a:pt x="425" y="2441"/>
                        </a:lnTo>
                        <a:lnTo>
                          <a:pt x="411" y="2446"/>
                        </a:lnTo>
                        <a:lnTo>
                          <a:pt x="395" y="2450"/>
                        </a:lnTo>
                        <a:lnTo>
                          <a:pt x="380" y="2456"/>
                        </a:lnTo>
                        <a:lnTo>
                          <a:pt x="367" y="2463"/>
                        </a:lnTo>
                        <a:lnTo>
                          <a:pt x="352" y="2470"/>
                        </a:lnTo>
                        <a:lnTo>
                          <a:pt x="339" y="2479"/>
                        </a:lnTo>
                        <a:lnTo>
                          <a:pt x="326" y="2488"/>
                        </a:lnTo>
                        <a:lnTo>
                          <a:pt x="313" y="2498"/>
                        </a:lnTo>
                        <a:lnTo>
                          <a:pt x="301" y="2508"/>
                        </a:lnTo>
                        <a:lnTo>
                          <a:pt x="290" y="2518"/>
                        </a:lnTo>
                        <a:lnTo>
                          <a:pt x="278" y="2530"/>
                        </a:lnTo>
                        <a:lnTo>
                          <a:pt x="266" y="2542"/>
                        </a:lnTo>
                        <a:lnTo>
                          <a:pt x="245" y="2568"/>
                        </a:lnTo>
                        <a:lnTo>
                          <a:pt x="224" y="2596"/>
                        </a:lnTo>
                        <a:lnTo>
                          <a:pt x="205" y="2625"/>
                        </a:lnTo>
                        <a:lnTo>
                          <a:pt x="189" y="2655"/>
                        </a:lnTo>
                        <a:lnTo>
                          <a:pt x="173" y="2689"/>
                        </a:lnTo>
                        <a:lnTo>
                          <a:pt x="159" y="2722"/>
                        </a:lnTo>
                        <a:lnTo>
                          <a:pt x="147" y="2757"/>
                        </a:lnTo>
                        <a:lnTo>
                          <a:pt x="135" y="2792"/>
                        </a:lnTo>
                        <a:lnTo>
                          <a:pt x="125" y="2829"/>
                        </a:lnTo>
                        <a:lnTo>
                          <a:pt x="118" y="2865"/>
                        </a:lnTo>
                        <a:lnTo>
                          <a:pt x="111" y="2902"/>
                        </a:lnTo>
                        <a:lnTo>
                          <a:pt x="106" y="2938"/>
                        </a:lnTo>
                        <a:lnTo>
                          <a:pt x="102" y="2975"/>
                        </a:lnTo>
                        <a:lnTo>
                          <a:pt x="99" y="3011"/>
                        </a:lnTo>
                        <a:lnTo>
                          <a:pt x="99" y="3046"/>
                        </a:lnTo>
                        <a:lnTo>
                          <a:pt x="100" y="3081"/>
                        </a:lnTo>
                        <a:lnTo>
                          <a:pt x="102" y="3114"/>
                        </a:lnTo>
                        <a:lnTo>
                          <a:pt x="106" y="3146"/>
                        </a:lnTo>
                        <a:lnTo>
                          <a:pt x="112" y="3177"/>
                        </a:lnTo>
                        <a:lnTo>
                          <a:pt x="119" y="3206"/>
                        </a:lnTo>
                        <a:lnTo>
                          <a:pt x="128" y="3234"/>
                        </a:lnTo>
                        <a:lnTo>
                          <a:pt x="132" y="3247"/>
                        </a:lnTo>
                        <a:lnTo>
                          <a:pt x="137" y="3259"/>
                        </a:lnTo>
                        <a:lnTo>
                          <a:pt x="143" y="3272"/>
                        </a:lnTo>
                        <a:lnTo>
                          <a:pt x="148" y="3282"/>
                        </a:lnTo>
                        <a:lnTo>
                          <a:pt x="561" y="3221"/>
                        </a:lnTo>
                        <a:lnTo>
                          <a:pt x="124" y="3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2" name=""/>
                  <p:cNvSpPr/>
                  <p:nvPr/>
                </p:nvSpPr>
                <p:spPr>
                  <a:xfrm flipH="1">
                    <a:off x="7422120" y="5295600"/>
                    <a:ext cx="378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4" h="848">
                        <a:moveTo>
                          <a:pt x="0" y="848"/>
                        </a:moveTo>
                        <a:lnTo>
                          <a:pt x="954" y="0"/>
                        </a:lnTo>
                        <a:lnTo>
                          <a:pt x="935" y="35"/>
                        </a:lnTo>
                        <a:lnTo>
                          <a:pt x="914" y="69"/>
                        </a:lnTo>
                        <a:lnTo>
                          <a:pt x="893" y="102"/>
                        </a:lnTo>
                        <a:lnTo>
                          <a:pt x="870" y="134"/>
                        </a:lnTo>
                        <a:lnTo>
                          <a:pt x="847" y="166"/>
                        </a:lnTo>
                        <a:lnTo>
                          <a:pt x="822" y="197"/>
                        </a:lnTo>
                        <a:lnTo>
                          <a:pt x="797" y="228"/>
                        </a:lnTo>
                        <a:lnTo>
                          <a:pt x="772" y="257"/>
                        </a:lnTo>
                        <a:lnTo>
                          <a:pt x="746" y="286"/>
                        </a:lnTo>
                        <a:lnTo>
                          <a:pt x="720" y="314"/>
                        </a:lnTo>
                        <a:lnTo>
                          <a:pt x="692" y="341"/>
                        </a:lnTo>
                        <a:lnTo>
                          <a:pt x="664" y="367"/>
                        </a:lnTo>
                        <a:lnTo>
                          <a:pt x="608" y="420"/>
                        </a:lnTo>
                        <a:lnTo>
                          <a:pt x="549" y="469"/>
                        </a:lnTo>
                        <a:lnTo>
                          <a:pt x="490" y="518"/>
                        </a:lnTo>
                        <a:lnTo>
                          <a:pt x="430" y="564"/>
                        </a:lnTo>
                        <a:lnTo>
                          <a:pt x="370" y="608"/>
                        </a:lnTo>
                        <a:lnTo>
                          <a:pt x="309" y="650"/>
                        </a:lnTo>
                        <a:lnTo>
                          <a:pt x="248" y="692"/>
                        </a:lnTo>
                        <a:lnTo>
                          <a:pt x="188" y="733"/>
                        </a:lnTo>
                        <a:lnTo>
                          <a:pt x="130" y="774"/>
                        </a:lnTo>
                        <a:lnTo>
                          <a:pt x="101" y="794"/>
                        </a:lnTo>
                        <a:lnTo>
                          <a:pt x="71" y="813"/>
                        </a:lnTo>
                        <a:lnTo>
                          <a:pt x="0" y="8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3" name=""/>
                  <p:cNvSpPr/>
                  <p:nvPr/>
                </p:nvSpPr>
                <p:spPr>
                  <a:xfrm flipH="1">
                    <a:off x="7437240" y="5259240"/>
                    <a:ext cx="24120" cy="22680"/>
                  </a:xfrm>
                  <a:custGeom>
                    <a:avLst/>
                    <a:gdLst/>
                    <a:ahLst/>
                    <a:rect l="l" t="t" r="r" b="b"/>
                    <a:pathLst>
                      <a:path w="613" h="578">
                        <a:moveTo>
                          <a:pt x="0" y="578"/>
                        </a:moveTo>
                        <a:lnTo>
                          <a:pt x="13" y="558"/>
                        </a:lnTo>
                        <a:lnTo>
                          <a:pt x="28" y="536"/>
                        </a:lnTo>
                        <a:lnTo>
                          <a:pt x="44" y="516"/>
                        </a:lnTo>
                        <a:lnTo>
                          <a:pt x="58" y="495"/>
                        </a:lnTo>
                        <a:lnTo>
                          <a:pt x="74" y="476"/>
                        </a:lnTo>
                        <a:lnTo>
                          <a:pt x="92" y="457"/>
                        </a:lnTo>
                        <a:lnTo>
                          <a:pt x="109" y="440"/>
                        </a:lnTo>
                        <a:lnTo>
                          <a:pt x="127" y="422"/>
                        </a:lnTo>
                        <a:lnTo>
                          <a:pt x="165" y="387"/>
                        </a:lnTo>
                        <a:lnTo>
                          <a:pt x="203" y="355"/>
                        </a:lnTo>
                        <a:lnTo>
                          <a:pt x="243" y="323"/>
                        </a:lnTo>
                        <a:lnTo>
                          <a:pt x="284" y="291"/>
                        </a:lnTo>
                        <a:lnTo>
                          <a:pt x="326" y="259"/>
                        </a:lnTo>
                        <a:lnTo>
                          <a:pt x="367" y="227"/>
                        </a:lnTo>
                        <a:lnTo>
                          <a:pt x="411" y="195"/>
                        </a:lnTo>
                        <a:lnTo>
                          <a:pt x="452" y="160"/>
                        </a:lnTo>
                        <a:lnTo>
                          <a:pt x="494" y="124"/>
                        </a:lnTo>
                        <a:lnTo>
                          <a:pt x="535" y="86"/>
                        </a:lnTo>
                        <a:lnTo>
                          <a:pt x="555" y="65"/>
                        </a:lnTo>
                        <a:lnTo>
                          <a:pt x="576" y="43"/>
                        </a:lnTo>
                        <a:lnTo>
                          <a:pt x="594" y="23"/>
                        </a:lnTo>
                        <a:lnTo>
                          <a:pt x="613" y="0"/>
                        </a:lnTo>
                        <a:lnTo>
                          <a:pt x="0" y="5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120" bIns="-24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4" name=""/>
                  <p:cNvSpPr/>
                  <p:nvPr/>
                </p:nvSpPr>
                <p:spPr>
                  <a:xfrm flipH="1">
                    <a:off x="7432920" y="5248800"/>
                    <a:ext cx="284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715" h="568">
                        <a:moveTo>
                          <a:pt x="0" y="568"/>
                        </a:moveTo>
                        <a:lnTo>
                          <a:pt x="715" y="0"/>
                        </a:lnTo>
                        <a:lnTo>
                          <a:pt x="0" y="56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5" name=""/>
                  <p:cNvSpPr/>
                  <p:nvPr/>
                </p:nvSpPr>
                <p:spPr>
                  <a:xfrm flipH="1">
                    <a:off x="7440120" y="5239080"/>
                    <a:ext cx="19800" cy="18720"/>
                  </a:xfrm>
                  <a:custGeom>
                    <a:avLst/>
                    <a:gdLst/>
                    <a:ahLst/>
                    <a:rect l="l" t="t" r="r" b="b"/>
                    <a:pathLst>
                      <a:path w="508" h="478">
                        <a:moveTo>
                          <a:pt x="0" y="478"/>
                        </a:moveTo>
                        <a:lnTo>
                          <a:pt x="7" y="461"/>
                        </a:lnTo>
                        <a:lnTo>
                          <a:pt x="16" y="443"/>
                        </a:lnTo>
                        <a:lnTo>
                          <a:pt x="25" y="426"/>
                        </a:lnTo>
                        <a:lnTo>
                          <a:pt x="36" y="408"/>
                        </a:lnTo>
                        <a:lnTo>
                          <a:pt x="47" y="392"/>
                        </a:lnTo>
                        <a:lnTo>
                          <a:pt x="60" y="376"/>
                        </a:lnTo>
                        <a:lnTo>
                          <a:pt x="73" y="360"/>
                        </a:lnTo>
                        <a:lnTo>
                          <a:pt x="86" y="344"/>
                        </a:lnTo>
                        <a:lnTo>
                          <a:pt x="101" y="330"/>
                        </a:lnTo>
                        <a:lnTo>
                          <a:pt x="115" y="315"/>
                        </a:lnTo>
                        <a:lnTo>
                          <a:pt x="149" y="286"/>
                        </a:lnTo>
                        <a:lnTo>
                          <a:pt x="182" y="258"/>
                        </a:lnTo>
                        <a:lnTo>
                          <a:pt x="217" y="230"/>
                        </a:lnTo>
                        <a:lnTo>
                          <a:pt x="255" y="203"/>
                        </a:lnTo>
                        <a:lnTo>
                          <a:pt x="293" y="175"/>
                        </a:lnTo>
                        <a:lnTo>
                          <a:pt x="369" y="121"/>
                        </a:lnTo>
                        <a:lnTo>
                          <a:pt x="405" y="92"/>
                        </a:lnTo>
                        <a:lnTo>
                          <a:pt x="441" y="63"/>
                        </a:lnTo>
                        <a:lnTo>
                          <a:pt x="475" y="32"/>
                        </a:lnTo>
                        <a:lnTo>
                          <a:pt x="508" y="0"/>
                        </a:lnTo>
                        <a:lnTo>
                          <a:pt x="0" y="47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080" bIns="-28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6" name=""/>
                  <p:cNvSpPr/>
                  <p:nvPr/>
                </p:nvSpPr>
                <p:spPr>
                  <a:xfrm flipH="1">
                    <a:off x="7448400" y="5236560"/>
                    <a:ext cx="1584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401" h="439">
                        <a:moveTo>
                          <a:pt x="0" y="439"/>
                        </a:moveTo>
                        <a:lnTo>
                          <a:pt x="401" y="0"/>
                        </a:lnTo>
                        <a:lnTo>
                          <a:pt x="401" y="19"/>
                        </a:lnTo>
                        <a:lnTo>
                          <a:pt x="398" y="36"/>
                        </a:lnTo>
                        <a:lnTo>
                          <a:pt x="395" y="54"/>
                        </a:lnTo>
                        <a:lnTo>
                          <a:pt x="389" y="70"/>
                        </a:lnTo>
                        <a:lnTo>
                          <a:pt x="383" y="86"/>
                        </a:lnTo>
                        <a:lnTo>
                          <a:pt x="376" y="101"/>
                        </a:lnTo>
                        <a:lnTo>
                          <a:pt x="367" y="115"/>
                        </a:lnTo>
                        <a:lnTo>
                          <a:pt x="357" y="130"/>
                        </a:lnTo>
                        <a:lnTo>
                          <a:pt x="347" y="143"/>
                        </a:lnTo>
                        <a:lnTo>
                          <a:pt x="335" y="156"/>
                        </a:lnTo>
                        <a:lnTo>
                          <a:pt x="322" y="169"/>
                        </a:lnTo>
                        <a:lnTo>
                          <a:pt x="309" y="182"/>
                        </a:lnTo>
                        <a:lnTo>
                          <a:pt x="294" y="195"/>
                        </a:lnTo>
                        <a:lnTo>
                          <a:pt x="281" y="207"/>
                        </a:lnTo>
                        <a:lnTo>
                          <a:pt x="250" y="230"/>
                        </a:lnTo>
                        <a:lnTo>
                          <a:pt x="218" y="255"/>
                        </a:lnTo>
                        <a:lnTo>
                          <a:pt x="185" y="278"/>
                        </a:lnTo>
                        <a:lnTo>
                          <a:pt x="151" y="302"/>
                        </a:lnTo>
                        <a:lnTo>
                          <a:pt x="118" y="326"/>
                        </a:lnTo>
                        <a:lnTo>
                          <a:pt x="86" y="353"/>
                        </a:lnTo>
                        <a:lnTo>
                          <a:pt x="55" y="379"/>
                        </a:lnTo>
                        <a:lnTo>
                          <a:pt x="41" y="393"/>
                        </a:lnTo>
                        <a:lnTo>
                          <a:pt x="26" y="408"/>
                        </a:lnTo>
                        <a:lnTo>
                          <a:pt x="13" y="423"/>
                        </a:lnTo>
                        <a:lnTo>
                          <a:pt x="0" y="439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7" name=""/>
                  <p:cNvSpPr/>
                  <p:nvPr/>
                </p:nvSpPr>
                <p:spPr>
                  <a:xfrm flipH="1">
                    <a:off x="7459200" y="5240520"/>
                    <a:ext cx="5040" cy="8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2" h="208">
                        <a:moveTo>
                          <a:pt x="0" y="208"/>
                        </a:moveTo>
                        <a:lnTo>
                          <a:pt x="132" y="0"/>
                        </a:lnTo>
                        <a:lnTo>
                          <a:pt x="0" y="208"/>
                        </a:lnTo>
                        <a:close/>
                      </a:path>
                    </a:pathLst>
                  </a:custGeom>
                  <a:solidFill>
                    <a:srgbClr val="eadacc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520" bIns="-38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4158" name=""/>
                <p:cNvGrpSpPr/>
                <p:nvPr/>
              </p:nvGrpSpPr>
              <p:grpSpPr>
                <a:xfrm>
                  <a:off x="7498440" y="5101920"/>
                  <a:ext cx="234360" cy="212760"/>
                  <a:chOff x="7498440" y="5101920"/>
                  <a:chExt cx="234360" cy="212760"/>
                </a:xfrm>
              </p:grpSpPr>
              <p:sp>
                <p:nvSpPr>
                  <p:cNvPr id="4159" name=""/>
                  <p:cNvSpPr/>
                  <p:nvPr/>
                </p:nvSpPr>
                <p:spPr>
                  <a:xfrm>
                    <a:off x="755928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0" name=""/>
                  <p:cNvSpPr/>
                  <p:nvPr/>
                </p:nvSpPr>
                <p:spPr>
                  <a:xfrm>
                    <a:off x="762660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1" name=""/>
                  <p:cNvSpPr/>
                  <p:nvPr/>
                </p:nvSpPr>
                <p:spPr>
                  <a:xfrm>
                    <a:off x="754344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2" name=""/>
                  <p:cNvSpPr/>
                  <p:nvPr/>
                </p:nvSpPr>
                <p:spPr>
                  <a:xfrm>
                    <a:off x="757548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3" name=""/>
                  <p:cNvSpPr/>
                  <p:nvPr/>
                </p:nvSpPr>
                <p:spPr>
                  <a:xfrm>
                    <a:off x="760824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4" name=""/>
                  <p:cNvSpPr/>
                  <p:nvPr/>
                </p:nvSpPr>
                <p:spPr>
                  <a:xfrm>
                    <a:off x="769572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5" name=""/>
                  <p:cNvSpPr/>
                  <p:nvPr/>
                </p:nvSpPr>
                <p:spPr>
                  <a:xfrm>
                    <a:off x="754956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6" name=""/>
                  <p:cNvSpPr/>
                  <p:nvPr/>
                </p:nvSpPr>
                <p:spPr>
                  <a:xfrm>
                    <a:off x="756288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7" name=""/>
                  <p:cNvSpPr/>
                  <p:nvPr/>
                </p:nvSpPr>
                <p:spPr>
                  <a:xfrm>
                    <a:off x="757980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8" name=""/>
                  <p:cNvSpPr/>
                  <p:nvPr/>
                </p:nvSpPr>
                <p:spPr>
                  <a:xfrm>
                    <a:off x="769896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69" name=""/>
                  <p:cNvSpPr/>
                  <p:nvPr/>
                </p:nvSpPr>
                <p:spPr>
                  <a:xfrm>
                    <a:off x="768384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0" name=""/>
                  <p:cNvSpPr/>
                  <p:nvPr/>
                </p:nvSpPr>
                <p:spPr>
                  <a:xfrm>
                    <a:off x="752652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1" name=""/>
                  <p:cNvSpPr/>
                  <p:nvPr/>
                </p:nvSpPr>
                <p:spPr>
                  <a:xfrm>
                    <a:off x="771228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2" name=""/>
                  <p:cNvSpPr/>
                  <p:nvPr/>
                </p:nvSpPr>
                <p:spPr>
                  <a:xfrm>
                    <a:off x="760536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3" name=""/>
                  <p:cNvSpPr/>
                  <p:nvPr/>
                </p:nvSpPr>
                <p:spPr>
                  <a:xfrm>
                    <a:off x="763308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4" name=""/>
                  <p:cNvSpPr/>
                  <p:nvPr/>
                </p:nvSpPr>
                <p:spPr>
                  <a:xfrm>
                    <a:off x="758268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5" name=""/>
                  <p:cNvSpPr/>
                  <p:nvPr/>
                </p:nvSpPr>
                <p:spPr>
                  <a:xfrm>
                    <a:off x="769680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6" name=""/>
                  <p:cNvSpPr/>
                  <p:nvPr/>
                </p:nvSpPr>
                <p:spPr>
                  <a:xfrm>
                    <a:off x="757764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7" name=""/>
                  <p:cNvSpPr/>
                  <p:nvPr/>
                </p:nvSpPr>
                <p:spPr>
                  <a:xfrm>
                    <a:off x="771516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8" name=""/>
                  <p:cNvSpPr/>
                  <p:nvPr/>
                </p:nvSpPr>
                <p:spPr>
                  <a:xfrm>
                    <a:off x="768240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79" name=""/>
                  <p:cNvSpPr/>
                  <p:nvPr/>
                </p:nvSpPr>
                <p:spPr>
                  <a:xfrm>
                    <a:off x="765288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0" name=""/>
                  <p:cNvSpPr/>
                  <p:nvPr/>
                </p:nvSpPr>
                <p:spPr>
                  <a:xfrm>
                    <a:off x="761688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1" name=""/>
                  <p:cNvSpPr/>
                  <p:nvPr/>
                </p:nvSpPr>
                <p:spPr>
                  <a:xfrm>
                    <a:off x="755352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2" name=""/>
                  <p:cNvSpPr/>
                  <p:nvPr/>
                </p:nvSpPr>
                <p:spPr>
                  <a:xfrm>
                    <a:off x="760428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3" name=""/>
                  <p:cNvSpPr/>
                  <p:nvPr/>
                </p:nvSpPr>
                <p:spPr>
                  <a:xfrm>
                    <a:off x="758952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4" name=""/>
                  <p:cNvSpPr/>
                  <p:nvPr/>
                </p:nvSpPr>
                <p:spPr>
                  <a:xfrm>
                    <a:off x="757692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5" name=""/>
                  <p:cNvSpPr/>
                  <p:nvPr/>
                </p:nvSpPr>
                <p:spPr>
                  <a:xfrm>
                    <a:off x="754956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6" name=""/>
                  <p:cNvSpPr/>
                  <p:nvPr/>
                </p:nvSpPr>
                <p:spPr>
                  <a:xfrm>
                    <a:off x="754344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7" name=""/>
                  <p:cNvSpPr/>
                  <p:nvPr/>
                </p:nvSpPr>
                <p:spPr>
                  <a:xfrm>
                    <a:off x="755208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8" name=""/>
                  <p:cNvSpPr/>
                  <p:nvPr/>
                </p:nvSpPr>
                <p:spPr>
                  <a:xfrm>
                    <a:off x="751428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89" name=""/>
                  <p:cNvSpPr/>
                  <p:nvPr/>
                </p:nvSpPr>
                <p:spPr>
                  <a:xfrm>
                    <a:off x="751068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0" name=""/>
                  <p:cNvSpPr/>
                  <p:nvPr/>
                </p:nvSpPr>
                <p:spPr>
                  <a:xfrm>
                    <a:off x="752580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1" name=""/>
                  <p:cNvSpPr/>
                  <p:nvPr/>
                </p:nvSpPr>
                <p:spPr>
                  <a:xfrm>
                    <a:off x="749844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2" name=""/>
                  <p:cNvSpPr/>
                  <p:nvPr/>
                </p:nvSpPr>
                <p:spPr>
                  <a:xfrm>
                    <a:off x="757800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3" name=""/>
                  <p:cNvSpPr/>
                  <p:nvPr/>
                </p:nvSpPr>
                <p:spPr>
                  <a:xfrm>
                    <a:off x="756216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4" name=""/>
                  <p:cNvSpPr/>
                  <p:nvPr/>
                </p:nvSpPr>
                <p:spPr>
                  <a:xfrm>
                    <a:off x="762156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5" name=""/>
                  <p:cNvSpPr/>
                  <p:nvPr/>
                </p:nvSpPr>
                <p:spPr>
                  <a:xfrm>
                    <a:off x="764676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6" name=""/>
                  <p:cNvSpPr/>
                  <p:nvPr/>
                </p:nvSpPr>
                <p:spPr>
                  <a:xfrm>
                    <a:off x="763776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7" name=""/>
                  <p:cNvSpPr/>
                  <p:nvPr/>
                </p:nvSpPr>
                <p:spPr>
                  <a:xfrm>
                    <a:off x="759708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8" name=""/>
                  <p:cNvSpPr/>
                  <p:nvPr/>
                </p:nvSpPr>
                <p:spPr>
                  <a:xfrm>
                    <a:off x="761436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99" name=""/>
                  <p:cNvSpPr/>
                  <p:nvPr/>
                </p:nvSpPr>
                <p:spPr>
                  <a:xfrm>
                    <a:off x="762948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0" name=""/>
                  <p:cNvSpPr/>
                  <p:nvPr/>
                </p:nvSpPr>
                <p:spPr>
                  <a:xfrm>
                    <a:off x="763632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1" name=""/>
                  <p:cNvSpPr/>
                  <p:nvPr/>
                </p:nvSpPr>
                <p:spPr>
                  <a:xfrm>
                    <a:off x="768600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2" name=""/>
                  <p:cNvSpPr/>
                  <p:nvPr/>
                </p:nvSpPr>
                <p:spPr>
                  <a:xfrm>
                    <a:off x="770112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3" name=""/>
                  <p:cNvSpPr/>
                  <p:nvPr/>
                </p:nvSpPr>
                <p:spPr>
                  <a:xfrm>
                    <a:off x="761148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4" name=""/>
                  <p:cNvSpPr/>
                  <p:nvPr/>
                </p:nvSpPr>
                <p:spPr>
                  <a:xfrm>
                    <a:off x="761904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5" name=""/>
                  <p:cNvSpPr/>
                  <p:nvPr/>
                </p:nvSpPr>
                <p:spPr>
                  <a:xfrm>
                    <a:off x="757548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6" name=""/>
                  <p:cNvSpPr/>
                  <p:nvPr/>
                </p:nvSpPr>
                <p:spPr>
                  <a:xfrm>
                    <a:off x="752472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7" name=""/>
                  <p:cNvSpPr/>
                  <p:nvPr/>
                </p:nvSpPr>
                <p:spPr>
                  <a:xfrm>
                    <a:off x="754272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8" name=""/>
                  <p:cNvSpPr/>
                  <p:nvPr/>
                </p:nvSpPr>
                <p:spPr>
                  <a:xfrm>
                    <a:off x="750888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09" name=""/>
                  <p:cNvSpPr/>
                  <p:nvPr/>
                </p:nvSpPr>
                <p:spPr>
                  <a:xfrm>
                    <a:off x="749844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0" name=""/>
                  <p:cNvSpPr/>
                  <p:nvPr/>
                </p:nvSpPr>
                <p:spPr>
                  <a:xfrm>
                    <a:off x="768960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1" name=""/>
                  <p:cNvSpPr/>
                  <p:nvPr/>
                </p:nvSpPr>
                <p:spPr>
                  <a:xfrm>
                    <a:off x="772848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2" name=""/>
                  <p:cNvSpPr/>
                  <p:nvPr/>
                </p:nvSpPr>
                <p:spPr>
                  <a:xfrm>
                    <a:off x="761940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3" name=""/>
                  <p:cNvSpPr/>
                  <p:nvPr/>
                </p:nvSpPr>
                <p:spPr>
                  <a:xfrm>
                    <a:off x="763308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4" name=""/>
                  <p:cNvSpPr/>
                  <p:nvPr/>
                </p:nvSpPr>
                <p:spPr>
                  <a:xfrm>
                    <a:off x="761292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5" name=""/>
                  <p:cNvSpPr/>
                  <p:nvPr/>
                </p:nvSpPr>
                <p:spPr>
                  <a:xfrm>
                    <a:off x="762804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6" name=""/>
                  <p:cNvSpPr/>
                  <p:nvPr/>
                </p:nvSpPr>
                <p:spPr>
                  <a:xfrm>
                    <a:off x="763200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7" name=""/>
                  <p:cNvSpPr/>
                  <p:nvPr/>
                </p:nvSpPr>
                <p:spPr>
                  <a:xfrm>
                    <a:off x="761940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8" name=""/>
                  <p:cNvSpPr/>
                  <p:nvPr/>
                </p:nvSpPr>
                <p:spPr>
                  <a:xfrm>
                    <a:off x="762804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19" name=""/>
                  <p:cNvSpPr/>
                  <p:nvPr/>
                </p:nvSpPr>
                <p:spPr>
                  <a:xfrm>
                    <a:off x="763488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0" name=""/>
                  <p:cNvSpPr/>
                  <p:nvPr/>
                </p:nvSpPr>
                <p:spPr>
                  <a:xfrm>
                    <a:off x="764100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1" name=""/>
                  <p:cNvSpPr/>
                  <p:nvPr/>
                </p:nvSpPr>
                <p:spPr>
                  <a:xfrm>
                    <a:off x="761652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2" name=""/>
                  <p:cNvSpPr/>
                  <p:nvPr/>
                </p:nvSpPr>
                <p:spPr>
                  <a:xfrm>
                    <a:off x="761436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3" name=""/>
                  <p:cNvSpPr/>
                  <p:nvPr/>
                </p:nvSpPr>
                <p:spPr>
                  <a:xfrm>
                    <a:off x="761256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4" name=""/>
                  <p:cNvSpPr/>
                  <p:nvPr/>
                </p:nvSpPr>
                <p:spPr>
                  <a:xfrm>
                    <a:off x="761184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5" name=""/>
                  <p:cNvSpPr/>
                  <p:nvPr/>
                </p:nvSpPr>
                <p:spPr>
                  <a:xfrm>
                    <a:off x="761256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6" name=""/>
                  <p:cNvSpPr/>
                  <p:nvPr/>
                </p:nvSpPr>
                <p:spPr>
                  <a:xfrm>
                    <a:off x="766512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7" name=""/>
                  <p:cNvSpPr/>
                  <p:nvPr/>
                </p:nvSpPr>
                <p:spPr>
                  <a:xfrm>
                    <a:off x="767412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8" name=""/>
                  <p:cNvSpPr/>
                  <p:nvPr/>
                </p:nvSpPr>
                <p:spPr>
                  <a:xfrm>
                    <a:off x="750672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29" name=""/>
                  <p:cNvSpPr/>
                  <p:nvPr/>
                </p:nvSpPr>
                <p:spPr>
                  <a:xfrm>
                    <a:off x="767556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0" name=""/>
                  <p:cNvSpPr/>
                  <p:nvPr/>
                </p:nvSpPr>
                <p:spPr>
                  <a:xfrm>
                    <a:off x="750024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1" name=""/>
                  <p:cNvSpPr/>
                  <p:nvPr/>
                </p:nvSpPr>
                <p:spPr>
                  <a:xfrm>
                    <a:off x="750024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2" name=""/>
                  <p:cNvSpPr/>
                  <p:nvPr/>
                </p:nvSpPr>
                <p:spPr>
                  <a:xfrm>
                    <a:off x="772236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3" name=""/>
                  <p:cNvSpPr/>
                  <p:nvPr/>
                </p:nvSpPr>
                <p:spPr>
                  <a:xfrm>
                    <a:off x="755856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4" name=""/>
                  <p:cNvSpPr/>
                  <p:nvPr/>
                </p:nvSpPr>
                <p:spPr>
                  <a:xfrm>
                    <a:off x="769932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5" name=""/>
                  <p:cNvSpPr/>
                  <p:nvPr/>
                </p:nvSpPr>
                <p:spPr>
                  <a:xfrm>
                    <a:off x="770472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4236" name=""/>
                <p:cNvGrpSpPr/>
                <p:nvPr/>
              </p:nvGrpSpPr>
              <p:grpSpPr>
                <a:xfrm>
                  <a:off x="7844040" y="5101920"/>
                  <a:ext cx="234360" cy="212760"/>
                  <a:chOff x="7844040" y="5101920"/>
                  <a:chExt cx="234360" cy="212760"/>
                </a:xfrm>
              </p:grpSpPr>
              <p:sp>
                <p:nvSpPr>
                  <p:cNvPr id="4237" name=""/>
                  <p:cNvSpPr/>
                  <p:nvPr/>
                </p:nvSpPr>
                <p:spPr>
                  <a:xfrm flipH="1">
                    <a:off x="7859880" y="5205240"/>
                    <a:ext cx="1573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2968" h="1697">
                        <a:moveTo>
                          <a:pt x="50" y="718"/>
                        </a:moveTo>
                        <a:lnTo>
                          <a:pt x="93" y="680"/>
                        </a:lnTo>
                        <a:lnTo>
                          <a:pt x="138" y="644"/>
                        </a:lnTo>
                        <a:lnTo>
                          <a:pt x="185" y="607"/>
                        </a:lnTo>
                        <a:lnTo>
                          <a:pt x="235" y="571"/>
                        </a:lnTo>
                        <a:lnTo>
                          <a:pt x="284" y="536"/>
                        </a:lnTo>
                        <a:lnTo>
                          <a:pt x="337" y="501"/>
                        </a:lnTo>
                        <a:lnTo>
                          <a:pt x="389" y="467"/>
                        </a:lnTo>
                        <a:lnTo>
                          <a:pt x="443" y="434"/>
                        </a:lnTo>
                        <a:lnTo>
                          <a:pt x="498" y="400"/>
                        </a:lnTo>
                        <a:lnTo>
                          <a:pt x="555" y="370"/>
                        </a:lnTo>
                        <a:lnTo>
                          <a:pt x="612" y="338"/>
                        </a:lnTo>
                        <a:lnTo>
                          <a:pt x="670" y="309"/>
                        </a:lnTo>
                        <a:lnTo>
                          <a:pt x="729" y="281"/>
                        </a:lnTo>
                        <a:lnTo>
                          <a:pt x="788" y="253"/>
                        </a:lnTo>
                        <a:lnTo>
                          <a:pt x="848" y="226"/>
                        </a:lnTo>
                        <a:lnTo>
                          <a:pt x="908" y="201"/>
                        </a:lnTo>
                        <a:lnTo>
                          <a:pt x="969" y="176"/>
                        </a:lnTo>
                        <a:lnTo>
                          <a:pt x="1030" y="154"/>
                        </a:lnTo>
                        <a:lnTo>
                          <a:pt x="1091" y="132"/>
                        </a:lnTo>
                        <a:lnTo>
                          <a:pt x="1153" y="114"/>
                        </a:lnTo>
                        <a:lnTo>
                          <a:pt x="1214" y="95"/>
                        </a:lnTo>
                        <a:lnTo>
                          <a:pt x="1275" y="77"/>
                        </a:lnTo>
                        <a:lnTo>
                          <a:pt x="1338" y="63"/>
                        </a:lnTo>
                        <a:lnTo>
                          <a:pt x="1397" y="48"/>
                        </a:lnTo>
                        <a:lnTo>
                          <a:pt x="1458" y="35"/>
                        </a:lnTo>
                        <a:lnTo>
                          <a:pt x="1518" y="25"/>
                        </a:lnTo>
                        <a:lnTo>
                          <a:pt x="1578" y="17"/>
                        </a:lnTo>
                        <a:lnTo>
                          <a:pt x="1638" y="10"/>
                        </a:lnTo>
                        <a:lnTo>
                          <a:pt x="1696" y="4"/>
                        </a:lnTo>
                        <a:lnTo>
                          <a:pt x="1753" y="1"/>
                        </a:lnTo>
                        <a:lnTo>
                          <a:pt x="1810" y="0"/>
                        </a:lnTo>
                        <a:lnTo>
                          <a:pt x="1865" y="1"/>
                        </a:lnTo>
                        <a:lnTo>
                          <a:pt x="1899" y="10"/>
                        </a:lnTo>
                        <a:lnTo>
                          <a:pt x="1933" y="19"/>
                        </a:lnTo>
                        <a:lnTo>
                          <a:pt x="1968" y="30"/>
                        </a:lnTo>
                        <a:lnTo>
                          <a:pt x="2003" y="44"/>
                        </a:lnTo>
                        <a:lnTo>
                          <a:pt x="2040" y="57"/>
                        </a:lnTo>
                        <a:lnTo>
                          <a:pt x="2076" y="73"/>
                        </a:lnTo>
                        <a:lnTo>
                          <a:pt x="2113" y="90"/>
                        </a:lnTo>
                        <a:lnTo>
                          <a:pt x="2149" y="109"/>
                        </a:lnTo>
                        <a:lnTo>
                          <a:pt x="2186" y="130"/>
                        </a:lnTo>
                        <a:lnTo>
                          <a:pt x="2223" y="151"/>
                        </a:lnTo>
                        <a:lnTo>
                          <a:pt x="2260" y="175"/>
                        </a:lnTo>
                        <a:lnTo>
                          <a:pt x="2296" y="198"/>
                        </a:lnTo>
                        <a:lnTo>
                          <a:pt x="2333" y="224"/>
                        </a:lnTo>
                        <a:lnTo>
                          <a:pt x="2369" y="252"/>
                        </a:lnTo>
                        <a:lnTo>
                          <a:pt x="2406" y="280"/>
                        </a:lnTo>
                        <a:lnTo>
                          <a:pt x="2442" y="309"/>
                        </a:lnTo>
                        <a:lnTo>
                          <a:pt x="2477" y="341"/>
                        </a:lnTo>
                        <a:lnTo>
                          <a:pt x="2512" y="373"/>
                        </a:lnTo>
                        <a:lnTo>
                          <a:pt x="2547" y="406"/>
                        </a:lnTo>
                        <a:lnTo>
                          <a:pt x="2580" y="440"/>
                        </a:lnTo>
                        <a:lnTo>
                          <a:pt x="2614" y="476"/>
                        </a:lnTo>
                        <a:lnTo>
                          <a:pt x="2646" y="513"/>
                        </a:lnTo>
                        <a:lnTo>
                          <a:pt x="2678" y="550"/>
                        </a:lnTo>
                        <a:lnTo>
                          <a:pt x="2710" y="590"/>
                        </a:lnTo>
                        <a:lnTo>
                          <a:pt x="2739" y="629"/>
                        </a:lnTo>
                        <a:lnTo>
                          <a:pt x="2768" y="670"/>
                        </a:lnTo>
                        <a:lnTo>
                          <a:pt x="2797" y="712"/>
                        </a:lnTo>
                        <a:lnTo>
                          <a:pt x="2824" y="754"/>
                        </a:lnTo>
                        <a:lnTo>
                          <a:pt x="2850" y="798"/>
                        </a:lnTo>
                        <a:lnTo>
                          <a:pt x="2875" y="843"/>
                        </a:lnTo>
                        <a:lnTo>
                          <a:pt x="2898" y="888"/>
                        </a:lnTo>
                        <a:lnTo>
                          <a:pt x="2920" y="935"/>
                        </a:lnTo>
                        <a:lnTo>
                          <a:pt x="2934" y="958"/>
                        </a:lnTo>
                        <a:lnTo>
                          <a:pt x="2946" y="980"/>
                        </a:lnTo>
                        <a:lnTo>
                          <a:pt x="2956" y="1002"/>
                        </a:lnTo>
                        <a:lnTo>
                          <a:pt x="2962" y="1022"/>
                        </a:lnTo>
                        <a:lnTo>
                          <a:pt x="2966" y="1043"/>
                        </a:lnTo>
                        <a:lnTo>
                          <a:pt x="2968" y="1065"/>
                        </a:lnTo>
                        <a:lnTo>
                          <a:pt x="2966" y="1084"/>
                        </a:lnTo>
                        <a:lnTo>
                          <a:pt x="2964" y="1104"/>
                        </a:lnTo>
                        <a:lnTo>
                          <a:pt x="2958" y="1123"/>
                        </a:lnTo>
                        <a:lnTo>
                          <a:pt x="2952" y="1142"/>
                        </a:lnTo>
                        <a:lnTo>
                          <a:pt x="2942" y="1159"/>
                        </a:lnTo>
                        <a:lnTo>
                          <a:pt x="2932" y="1177"/>
                        </a:lnTo>
                        <a:lnTo>
                          <a:pt x="2920" y="1194"/>
                        </a:lnTo>
                        <a:lnTo>
                          <a:pt x="2907" y="1210"/>
                        </a:lnTo>
                        <a:lnTo>
                          <a:pt x="2892" y="1225"/>
                        </a:lnTo>
                        <a:lnTo>
                          <a:pt x="2876" y="1239"/>
                        </a:lnTo>
                        <a:lnTo>
                          <a:pt x="2827" y="1255"/>
                        </a:lnTo>
                        <a:lnTo>
                          <a:pt x="2779" y="1272"/>
                        </a:lnTo>
                        <a:lnTo>
                          <a:pt x="2732" y="1288"/>
                        </a:lnTo>
                        <a:lnTo>
                          <a:pt x="2688" y="1305"/>
                        </a:lnTo>
                        <a:lnTo>
                          <a:pt x="2644" y="1322"/>
                        </a:lnTo>
                        <a:lnTo>
                          <a:pt x="2602" y="1340"/>
                        </a:lnTo>
                        <a:lnTo>
                          <a:pt x="2561" y="1357"/>
                        </a:lnTo>
                        <a:lnTo>
                          <a:pt x="2522" y="1375"/>
                        </a:lnTo>
                        <a:lnTo>
                          <a:pt x="2484" y="1394"/>
                        </a:lnTo>
                        <a:lnTo>
                          <a:pt x="2446" y="1411"/>
                        </a:lnTo>
                        <a:lnTo>
                          <a:pt x="2408" y="1429"/>
                        </a:lnTo>
                        <a:lnTo>
                          <a:pt x="2371" y="1448"/>
                        </a:lnTo>
                        <a:lnTo>
                          <a:pt x="2334" y="1465"/>
                        </a:lnTo>
                        <a:lnTo>
                          <a:pt x="2298" y="1483"/>
                        </a:lnTo>
                        <a:lnTo>
                          <a:pt x="2261" y="1500"/>
                        </a:lnTo>
                        <a:lnTo>
                          <a:pt x="2225" y="1518"/>
                        </a:lnTo>
                        <a:lnTo>
                          <a:pt x="2188" y="1534"/>
                        </a:lnTo>
                        <a:lnTo>
                          <a:pt x="2151" y="1550"/>
                        </a:lnTo>
                        <a:lnTo>
                          <a:pt x="2113" y="1566"/>
                        </a:lnTo>
                        <a:lnTo>
                          <a:pt x="2075" y="1580"/>
                        </a:lnTo>
                        <a:lnTo>
                          <a:pt x="2035" y="1595"/>
                        </a:lnTo>
                        <a:lnTo>
                          <a:pt x="1995" y="1608"/>
                        </a:lnTo>
                        <a:lnTo>
                          <a:pt x="1952" y="1623"/>
                        </a:lnTo>
                        <a:lnTo>
                          <a:pt x="1910" y="1634"/>
                        </a:lnTo>
                        <a:lnTo>
                          <a:pt x="1865" y="1646"/>
                        </a:lnTo>
                        <a:lnTo>
                          <a:pt x="1820" y="1656"/>
                        </a:lnTo>
                        <a:lnTo>
                          <a:pt x="1772" y="1666"/>
                        </a:lnTo>
                        <a:lnTo>
                          <a:pt x="1722" y="1674"/>
                        </a:lnTo>
                        <a:lnTo>
                          <a:pt x="1670" y="1681"/>
                        </a:lnTo>
                        <a:lnTo>
                          <a:pt x="1616" y="1688"/>
                        </a:lnTo>
                        <a:lnTo>
                          <a:pt x="1559" y="1692"/>
                        </a:lnTo>
                        <a:lnTo>
                          <a:pt x="1501" y="1697"/>
                        </a:lnTo>
                        <a:lnTo>
                          <a:pt x="1496" y="1691"/>
                        </a:lnTo>
                        <a:lnTo>
                          <a:pt x="1491" y="1685"/>
                        </a:lnTo>
                        <a:lnTo>
                          <a:pt x="1483" y="1681"/>
                        </a:lnTo>
                        <a:lnTo>
                          <a:pt x="1476" y="1676"/>
                        </a:lnTo>
                        <a:lnTo>
                          <a:pt x="1467" y="1672"/>
                        </a:lnTo>
                        <a:lnTo>
                          <a:pt x="1457" y="1669"/>
                        </a:lnTo>
                        <a:lnTo>
                          <a:pt x="1448" y="1666"/>
                        </a:lnTo>
                        <a:lnTo>
                          <a:pt x="1438" y="1665"/>
                        </a:lnTo>
                        <a:lnTo>
                          <a:pt x="1426" y="1662"/>
                        </a:lnTo>
                        <a:lnTo>
                          <a:pt x="1413" y="1660"/>
                        </a:lnTo>
                        <a:lnTo>
                          <a:pt x="1402" y="1659"/>
                        </a:lnTo>
                        <a:lnTo>
                          <a:pt x="1389" y="1658"/>
                        </a:lnTo>
                        <a:lnTo>
                          <a:pt x="1375" y="1658"/>
                        </a:lnTo>
                        <a:lnTo>
                          <a:pt x="1361" y="1656"/>
                        </a:lnTo>
                        <a:lnTo>
                          <a:pt x="1346" y="1656"/>
                        </a:lnTo>
                        <a:lnTo>
                          <a:pt x="1332" y="1656"/>
                        </a:lnTo>
                        <a:lnTo>
                          <a:pt x="1317" y="1655"/>
                        </a:lnTo>
                        <a:lnTo>
                          <a:pt x="1303" y="1655"/>
                        </a:lnTo>
                        <a:lnTo>
                          <a:pt x="1287" y="1655"/>
                        </a:lnTo>
                        <a:lnTo>
                          <a:pt x="1272" y="1655"/>
                        </a:lnTo>
                        <a:lnTo>
                          <a:pt x="1256" y="1655"/>
                        </a:lnTo>
                        <a:lnTo>
                          <a:pt x="1241" y="1655"/>
                        </a:lnTo>
                        <a:lnTo>
                          <a:pt x="1225" y="1655"/>
                        </a:lnTo>
                        <a:lnTo>
                          <a:pt x="1209" y="1655"/>
                        </a:lnTo>
                        <a:lnTo>
                          <a:pt x="1195" y="1655"/>
                        </a:lnTo>
                        <a:lnTo>
                          <a:pt x="1179" y="1655"/>
                        </a:lnTo>
                        <a:lnTo>
                          <a:pt x="1164" y="1653"/>
                        </a:lnTo>
                        <a:lnTo>
                          <a:pt x="1150" y="1652"/>
                        </a:lnTo>
                        <a:lnTo>
                          <a:pt x="1135" y="1652"/>
                        </a:lnTo>
                        <a:lnTo>
                          <a:pt x="1120" y="1650"/>
                        </a:lnTo>
                        <a:lnTo>
                          <a:pt x="1107" y="1649"/>
                        </a:lnTo>
                        <a:lnTo>
                          <a:pt x="1094" y="1647"/>
                        </a:lnTo>
                        <a:lnTo>
                          <a:pt x="1080" y="1644"/>
                        </a:lnTo>
                        <a:lnTo>
                          <a:pt x="1065" y="1641"/>
                        </a:lnTo>
                        <a:lnTo>
                          <a:pt x="1049" y="1640"/>
                        </a:lnTo>
                        <a:lnTo>
                          <a:pt x="1035" y="1636"/>
                        </a:lnTo>
                        <a:lnTo>
                          <a:pt x="1018" y="1634"/>
                        </a:lnTo>
                        <a:lnTo>
                          <a:pt x="1004" y="1630"/>
                        </a:lnTo>
                        <a:lnTo>
                          <a:pt x="988" y="1627"/>
                        </a:lnTo>
                        <a:lnTo>
                          <a:pt x="973" y="1623"/>
                        </a:lnTo>
                        <a:lnTo>
                          <a:pt x="957" y="1620"/>
                        </a:lnTo>
                        <a:lnTo>
                          <a:pt x="943" y="1615"/>
                        </a:lnTo>
                        <a:lnTo>
                          <a:pt x="927" y="1611"/>
                        </a:lnTo>
                        <a:lnTo>
                          <a:pt x="911" y="1605"/>
                        </a:lnTo>
                        <a:lnTo>
                          <a:pt x="895" y="1601"/>
                        </a:lnTo>
                        <a:lnTo>
                          <a:pt x="879" y="1595"/>
                        </a:lnTo>
                        <a:lnTo>
                          <a:pt x="863" y="1589"/>
                        </a:lnTo>
                        <a:lnTo>
                          <a:pt x="848" y="1582"/>
                        </a:lnTo>
                        <a:lnTo>
                          <a:pt x="832" y="1574"/>
                        </a:lnTo>
                        <a:lnTo>
                          <a:pt x="814" y="1567"/>
                        </a:lnTo>
                        <a:lnTo>
                          <a:pt x="798" y="1558"/>
                        </a:lnTo>
                        <a:lnTo>
                          <a:pt x="782" y="1550"/>
                        </a:lnTo>
                        <a:lnTo>
                          <a:pt x="766" y="1541"/>
                        </a:lnTo>
                        <a:lnTo>
                          <a:pt x="749" y="1531"/>
                        </a:lnTo>
                        <a:lnTo>
                          <a:pt x="733" y="1521"/>
                        </a:lnTo>
                        <a:lnTo>
                          <a:pt x="715" y="1509"/>
                        </a:lnTo>
                        <a:lnTo>
                          <a:pt x="699" y="1497"/>
                        </a:lnTo>
                        <a:lnTo>
                          <a:pt x="682" y="1486"/>
                        </a:lnTo>
                        <a:lnTo>
                          <a:pt x="664" y="1473"/>
                        </a:lnTo>
                        <a:lnTo>
                          <a:pt x="648" y="1458"/>
                        </a:lnTo>
                        <a:lnTo>
                          <a:pt x="629" y="1443"/>
                        </a:lnTo>
                        <a:lnTo>
                          <a:pt x="613" y="1427"/>
                        </a:lnTo>
                        <a:lnTo>
                          <a:pt x="594" y="1411"/>
                        </a:lnTo>
                        <a:lnTo>
                          <a:pt x="577" y="1394"/>
                        </a:lnTo>
                        <a:lnTo>
                          <a:pt x="565" y="1385"/>
                        </a:lnTo>
                        <a:lnTo>
                          <a:pt x="551" y="1376"/>
                        </a:lnTo>
                        <a:lnTo>
                          <a:pt x="535" y="1368"/>
                        </a:lnTo>
                        <a:lnTo>
                          <a:pt x="517" y="1357"/>
                        </a:lnTo>
                        <a:lnTo>
                          <a:pt x="498" y="1347"/>
                        </a:lnTo>
                        <a:lnTo>
                          <a:pt x="478" y="1339"/>
                        </a:lnTo>
                        <a:lnTo>
                          <a:pt x="458" y="1327"/>
                        </a:lnTo>
                        <a:lnTo>
                          <a:pt x="437" y="1317"/>
                        </a:lnTo>
                        <a:lnTo>
                          <a:pt x="417" y="1305"/>
                        </a:lnTo>
                        <a:lnTo>
                          <a:pt x="396" y="1295"/>
                        </a:lnTo>
                        <a:lnTo>
                          <a:pt x="376" y="1283"/>
                        </a:lnTo>
                        <a:lnTo>
                          <a:pt x="357" y="1273"/>
                        </a:lnTo>
                        <a:lnTo>
                          <a:pt x="340" y="1261"/>
                        </a:lnTo>
                        <a:lnTo>
                          <a:pt x="322" y="1251"/>
                        </a:lnTo>
                        <a:lnTo>
                          <a:pt x="307" y="1239"/>
                        </a:lnTo>
                        <a:lnTo>
                          <a:pt x="294" y="1229"/>
                        </a:lnTo>
                        <a:lnTo>
                          <a:pt x="283" y="1218"/>
                        </a:lnTo>
                        <a:lnTo>
                          <a:pt x="271" y="1207"/>
                        </a:lnTo>
                        <a:lnTo>
                          <a:pt x="259" y="1197"/>
                        </a:lnTo>
                        <a:lnTo>
                          <a:pt x="249" y="1187"/>
                        </a:lnTo>
                        <a:lnTo>
                          <a:pt x="238" y="1177"/>
                        </a:lnTo>
                        <a:lnTo>
                          <a:pt x="226" y="1167"/>
                        </a:lnTo>
                        <a:lnTo>
                          <a:pt x="216" y="1158"/>
                        </a:lnTo>
                        <a:lnTo>
                          <a:pt x="205" y="1149"/>
                        </a:lnTo>
                        <a:lnTo>
                          <a:pt x="195" y="1139"/>
                        </a:lnTo>
                        <a:lnTo>
                          <a:pt x="184" y="1130"/>
                        </a:lnTo>
                        <a:lnTo>
                          <a:pt x="173" y="1120"/>
                        </a:lnTo>
                        <a:lnTo>
                          <a:pt x="163" y="1111"/>
                        </a:lnTo>
                        <a:lnTo>
                          <a:pt x="154" y="1101"/>
                        </a:lnTo>
                        <a:lnTo>
                          <a:pt x="144" y="1092"/>
                        </a:lnTo>
                        <a:lnTo>
                          <a:pt x="134" y="1082"/>
                        </a:lnTo>
                        <a:lnTo>
                          <a:pt x="125" y="1072"/>
                        </a:lnTo>
                        <a:lnTo>
                          <a:pt x="117" y="1063"/>
                        </a:lnTo>
                        <a:lnTo>
                          <a:pt x="106" y="1053"/>
                        </a:lnTo>
                        <a:lnTo>
                          <a:pt x="98" y="1041"/>
                        </a:lnTo>
                        <a:lnTo>
                          <a:pt x="89" y="1031"/>
                        </a:lnTo>
                        <a:lnTo>
                          <a:pt x="80" y="1020"/>
                        </a:lnTo>
                        <a:lnTo>
                          <a:pt x="73" y="1008"/>
                        </a:lnTo>
                        <a:lnTo>
                          <a:pt x="64" y="996"/>
                        </a:lnTo>
                        <a:lnTo>
                          <a:pt x="57" y="983"/>
                        </a:lnTo>
                        <a:lnTo>
                          <a:pt x="50" y="970"/>
                        </a:lnTo>
                        <a:lnTo>
                          <a:pt x="41" y="957"/>
                        </a:lnTo>
                        <a:lnTo>
                          <a:pt x="34" y="942"/>
                        </a:lnTo>
                        <a:lnTo>
                          <a:pt x="28" y="926"/>
                        </a:lnTo>
                        <a:lnTo>
                          <a:pt x="20" y="910"/>
                        </a:lnTo>
                        <a:lnTo>
                          <a:pt x="13" y="894"/>
                        </a:lnTo>
                        <a:lnTo>
                          <a:pt x="7" y="877"/>
                        </a:lnTo>
                        <a:lnTo>
                          <a:pt x="0" y="859"/>
                        </a:lnTo>
                        <a:lnTo>
                          <a:pt x="0" y="849"/>
                        </a:lnTo>
                        <a:lnTo>
                          <a:pt x="0" y="837"/>
                        </a:lnTo>
                        <a:lnTo>
                          <a:pt x="1" y="827"/>
                        </a:lnTo>
                        <a:lnTo>
                          <a:pt x="1" y="819"/>
                        </a:lnTo>
                        <a:lnTo>
                          <a:pt x="1" y="810"/>
                        </a:lnTo>
                        <a:lnTo>
                          <a:pt x="3" y="800"/>
                        </a:lnTo>
                        <a:lnTo>
                          <a:pt x="4" y="791"/>
                        </a:lnTo>
                        <a:lnTo>
                          <a:pt x="7" y="782"/>
                        </a:lnTo>
                        <a:lnTo>
                          <a:pt x="9" y="775"/>
                        </a:lnTo>
                        <a:lnTo>
                          <a:pt x="13" y="766"/>
                        </a:lnTo>
                        <a:lnTo>
                          <a:pt x="16" y="759"/>
                        </a:lnTo>
                        <a:lnTo>
                          <a:pt x="22" y="750"/>
                        </a:lnTo>
                        <a:lnTo>
                          <a:pt x="26" y="741"/>
                        </a:lnTo>
                        <a:lnTo>
                          <a:pt x="34" y="734"/>
                        </a:lnTo>
                        <a:lnTo>
                          <a:pt x="41" y="727"/>
                        </a:lnTo>
                        <a:lnTo>
                          <a:pt x="50" y="71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8" name=""/>
                  <p:cNvSpPr/>
                  <p:nvPr/>
                </p:nvSpPr>
                <p:spPr>
                  <a:xfrm flipH="1">
                    <a:off x="7947360" y="5174280"/>
                    <a:ext cx="25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46" h="121">
                        <a:moveTo>
                          <a:pt x="8" y="121"/>
                        </a:moveTo>
                        <a:lnTo>
                          <a:pt x="6" y="115"/>
                        </a:lnTo>
                        <a:lnTo>
                          <a:pt x="3" y="108"/>
                        </a:lnTo>
                        <a:lnTo>
                          <a:pt x="1" y="101"/>
                        </a:lnTo>
                        <a:lnTo>
                          <a:pt x="0" y="93"/>
                        </a:lnTo>
                        <a:lnTo>
                          <a:pt x="0" y="86"/>
                        </a:lnTo>
                        <a:lnTo>
                          <a:pt x="0" y="77"/>
                        </a:lnTo>
                        <a:lnTo>
                          <a:pt x="1" y="70"/>
                        </a:lnTo>
                        <a:lnTo>
                          <a:pt x="3" y="61"/>
                        </a:lnTo>
                        <a:lnTo>
                          <a:pt x="4" y="53"/>
                        </a:lnTo>
                        <a:lnTo>
                          <a:pt x="7" y="45"/>
                        </a:lnTo>
                        <a:lnTo>
                          <a:pt x="10" y="37"/>
                        </a:lnTo>
                        <a:lnTo>
                          <a:pt x="13" y="29"/>
                        </a:lnTo>
                        <a:lnTo>
                          <a:pt x="16" y="20"/>
                        </a:lnTo>
                        <a:lnTo>
                          <a:pt x="20" y="13"/>
                        </a:lnTo>
                        <a:lnTo>
                          <a:pt x="23" y="6"/>
                        </a:lnTo>
                        <a:lnTo>
                          <a:pt x="27" y="0"/>
                        </a:lnTo>
                        <a:lnTo>
                          <a:pt x="36" y="6"/>
                        </a:lnTo>
                        <a:lnTo>
                          <a:pt x="42" y="12"/>
                        </a:lnTo>
                        <a:lnTo>
                          <a:pt x="45" y="19"/>
                        </a:lnTo>
                        <a:lnTo>
                          <a:pt x="46" y="26"/>
                        </a:lnTo>
                        <a:lnTo>
                          <a:pt x="46" y="34"/>
                        </a:lnTo>
                        <a:lnTo>
                          <a:pt x="45" y="41"/>
                        </a:lnTo>
                        <a:lnTo>
                          <a:pt x="42" y="48"/>
                        </a:lnTo>
                        <a:lnTo>
                          <a:pt x="38" y="55"/>
                        </a:lnTo>
                        <a:lnTo>
                          <a:pt x="32" y="64"/>
                        </a:lnTo>
                        <a:lnTo>
                          <a:pt x="27" y="73"/>
                        </a:lnTo>
                        <a:lnTo>
                          <a:pt x="23" y="80"/>
                        </a:lnTo>
                        <a:lnTo>
                          <a:pt x="17" y="87"/>
                        </a:lnTo>
                        <a:lnTo>
                          <a:pt x="14" y="96"/>
                        </a:lnTo>
                        <a:lnTo>
                          <a:pt x="10" y="105"/>
                        </a:lnTo>
                        <a:lnTo>
                          <a:pt x="8" y="112"/>
                        </a:lnTo>
                        <a:lnTo>
                          <a:pt x="8" y="1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39" name=""/>
                  <p:cNvSpPr/>
                  <p:nvPr/>
                </p:nvSpPr>
                <p:spPr>
                  <a:xfrm flipH="1">
                    <a:off x="7925400" y="5246640"/>
                    <a:ext cx="107640" cy="6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3" h="1289">
                        <a:moveTo>
                          <a:pt x="216" y="0"/>
                        </a:moveTo>
                        <a:lnTo>
                          <a:pt x="222" y="0"/>
                        </a:lnTo>
                        <a:lnTo>
                          <a:pt x="229" y="0"/>
                        </a:lnTo>
                        <a:lnTo>
                          <a:pt x="235" y="0"/>
                        </a:lnTo>
                        <a:lnTo>
                          <a:pt x="241" y="1"/>
                        </a:lnTo>
                        <a:lnTo>
                          <a:pt x="247" y="1"/>
                        </a:lnTo>
                        <a:lnTo>
                          <a:pt x="252" y="1"/>
                        </a:lnTo>
                        <a:lnTo>
                          <a:pt x="260" y="1"/>
                        </a:lnTo>
                        <a:lnTo>
                          <a:pt x="266" y="1"/>
                        </a:lnTo>
                        <a:lnTo>
                          <a:pt x="261" y="26"/>
                        </a:lnTo>
                        <a:lnTo>
                          <a:pt x="255" y="47"/>
                        </a:lnTo>
                        <a:lnTo>
                          <a:pt x="245" y="63"/>
                        </a:lnTo>
                        <a:lnTo>
                          <a:pt x="232" y="74"/>
                        </a:lnTo>
                        <a:lnTo>
                          <a:pt x="218" y="83"/>
                        </a:lnTo>
                        <a:lnTo>
                          <a:pt x="200" y="90"/>
                        </a:lnTo>
                        <a:lnTo>
                          <a:pt x="183" y="95"/>
                        </a:lnTo>
                        <a:lnTo>
                          <a:pt x="162" y="98"/>
                        </a:lnTo>
                        <a:lnTo>
                          <a:pt x="142" y="99"/>
                        </a:lnTo>
                        <a:lnTo>
                          <a:pt x="120" y="100"/>
                        </a:lnTo>
                        <a:lnTo>
                          <a:pt x="98" y="102"/>
                        </a:lnTo>
                        <a:lnTo>
                          <a:pt x="78" y="105"/>
                        </a:lnTo>
                        <a:lnTo>
                          <a:pt x="56" y="108"/>
                        </a:lnTo>
                        <a:lnTo>
                          <a:pt x="37" y="114"/>
                        </a:lnTo>
                        <a:lnTo>
                          <a:pt x="18" y="122"/>
                        </a:lnTo>
                        <a:lnTo>
                          <a:pt x="0" y="134"/>
                        </a:lnTo>
                        <a:lnTo>
                          <a:pt x="113" y="143"/>
                        </a:lnTo>
                        <a:lnTo>
                          <a:pt x="116" y="156"/>
                        </a:lnTo>
                        <a:lnTo>
                          <a:pt x="117" y="167"/>
                        </a:lnTo>
                        <a:lnTo>
                          <a:pt x="114" y="178"/>
                        </a:lnTo>
                        <a:lnTo>
                          <a:pt x="111" y="188"/>
                        </a:lnTo>
                        <a:lnTo>
                          <a:pt x="105" y="195"/>
                        </a:lnTo>
                        <a:lnTo>
                          <a:pt x="98" y="202"/>
                        </a:lnTo>
                        <a:lnTo>
                          <a:pt x="88" y="207"/>
                        </a:lnTo>
                        <a:lnTo>
                          <a:pt x="75" y="208"/>
                        </a:lnTo>
                        <a:lnTo>
                          <a:pt x="92" y="211"/>
                        </a:lnTo>
                        <a:lnTo>
                          <a:pt x="108" y="213"/>
                        </a:lnTo>
                        <a:lnTo>
                          <a:pt x="124" y="210"/>
                        </a:lnTo>
                        <a:lnTo>
                          <a:pt x="139" y="207"/>
                        </a:lnTo>
                        <a:lnTo>
                          <a:pt x="155" y="201"/>
                        </a:lnTo>
                        <a:lnTo>
                          <a:pt x="169" y="195"/>
                        </a:lnTo>
                        <a:lnTo>
                          <a:pt x="184" y="188"/>
                        </a:lnTo>
                        <a:lnTo>
                          <a:pt x="199" y="182"/>
                        </a:lnTo>
                        <a:lnTo>
                          <a:pt x="213" y="176"/>
                        </a:lnTo>
                        <a:lnTo>
                          <a:pt x="226" y="172"/>
                        </a:lnTo>
                        <a:lnTo>
                          <a:pt x="241" y="170"/>
                        </a:lnTo>
                        <a:lnTo>
                          <a:pt x="254" y="170"/>
                        </a:lnTo>
                        <a:lnTo>
                          <a:pt x="267" y="175"/>
                        </a:lnTo>
                        <a:lnTo>
                          <a:pt x="282" y="181"/>
                        </a:lnTo>
                        <a:lnTo>
                          <a:pt x="295" y="192"/>
                        </a:lnTo>
                        <a:lnTo>
                          <a:pt x="308" y="208"/>
                        </a:lnTo>
                        <a:lnTo>
                          <a:pt x="299" y="220"/>
                        </a:lnTo>
                        <a:lnTo>
                          <a:pt x="289" y="230"/>
                        </a:lnTo>
                        <a:lnTo>
                          <a:pt x="279" y="240"/>
                        </a:lnTo>
                        <a:lnTo>
                          <a:pt x="269" y="250"/>
                        </a:lnTo>
                        <a:lnTo>
                          <a:pt x="258" y="261"/>
                        </a:lnTo>
                        <a:lnTo>
                          <a:pt x="248" y="271"/>
                        </a:lnTo>
                        <a:lnTo>
                          <a:pt x="238" y="280"/>
                        </a:lnTo>
                        <a:lnTo>
                          <a:pt x="228" y="290"/>
                        </a:lnTo>
                        <a:lnTo>
                          <a:pt x="218" y="299"/>
                        </a:lnTo>
                        <a:lnTo>
                          <a:pt x="207" y="309"/>
                        </a:lnTo>
                        <a:lnTo>
                          <a:pt x="197" y="319"/>
                        </a:lnTo>
                        <a:lnTo>
                          <a:pt x="187" y="329"/>
                        </a:lnTo>
                        <a:lnTo>
                          <a:pt x="177" y="339"/>
                        </a:lnTo>
                        <a:lnTo>
                          <a:pt x="168" y="351"/>
                        </a:lnTo>
                        <a:lnTo>
                          <a:pt x="158" y="363"/>
                        </a:lnTo>
                        <a:lnTo>
                          <a:pt x="149" y="376"/>
                        </a:lnTo>
                        <a:lnTo>
                          <a:pt x="146" y="393"/>
                        </a:lnTo>
                        <a:lnTo>
                          <a:pt x="142" y="411"/>
                        </a:lnTo>
                        <a:lnTo>
                          <a:pt x="137" y="428"/>
                        </a:lnTo>
                        <a:lnTo>
                          <a:pt x="132" y="446"/>
                        </a:lnTo>
                        <a:lnTo>
                          <a:pt x="124" y="465"/>
                        </a:lnTo>
                        <a:lnTo>
                          <a:pt x="117" y="482"/>
                        </a:lnTo>
                        <a:lnTo>
                          <a:pt x="111" y="501"/>
                        </a:lnTo>
                        <a:lnTo>
                          <a:pt x="104" y="518"/>
                        </a:lnTo>
                        <a:lnTo>
                          <a:pt x="100" y="536"/>
                        </a:lnTo>
                        <a:lnTo>
                          <a:pt x="95" y="553"/>
                        </a:lnTo>
                        <a:lnTo>
                          <a:pt x="94" y="571"/>
                        </a:lnTo>
                        <a:lnTo>
                          <a:pt x="94" y="587"/>
                        </a:lnTo>
                        <a:lnTo>
                          <a:pt x="97" y="603"/>
                        </a:lnTo>
                        <a:lnTo>
                          <a:pt x="101" y="619"/>
                        </a:lnTo>
                        <a:lnTo>
                          <a:pt x="110" y="634"/>
                        </a:lnTo>
                        <a:lnTo>
                          <a:pt x="121" y="647"/>
                        </a:lnTo>
                        <a:lnTo>
                          <a:pt x="124" y="642"/>
                        </a:lnTo>
                        <a:lnTo>
                          <a:pt x="124" y="636"/>
                        </a:lnTo>
                        <a:lnTo>
                          <a:pt x="124" y="632"/>
                        </a:lnTo>
                        <a:lnTo>
                          <a:pt x="124" y="626"/>
                        </a:lnTo>
                        <a:lnTo>
                          <a:pt x="123" y="620"/>
                        </a:lnTo>
                        <a:lnTo>
                          <a:pt x="121" y="615"/>
                        </a:lnTo>
                        <a:lnTo>
                          <a:pt x="118" y="610"/>
                        </a:lnTo>
                        <a:lnTo>
                          <a:pt x="117" y="604"/>
                        </a:lnTo>
                        <a:lnTo>
                          <a:pt x="116" y="599"/>
                        </a:lnTo>
                        <a:lnTo>
                          <a:pt x="113" y="591"/>
                        </a:lnTo>
                        <a:lnTo>
                          <a:pt x="111" y="585"/>
                        </a:lnTo>
                        <a:lnTo>
                          <a:pt x="111" y="580"/>
                        </a:lnTo>
                        <a:lnTo>
                          <a:pt x="110" y="574"/>
                        </a:lnTo>
                        <a:lnTo>
                          <a:pt x="110" y="567"/>
                        </a:lnTo>
                        <a:lnTo>
                          <a:pt x="111" y="559"/>
                        </a:lnTo>
                        <a:lnTo>
                          <a:pt x="113" y="553"/>
                        </a:lnTo>
                        <a:lnTo>
                          <a:pt x="118" y="532"/>
                        </a:lnTo>
                        <a:lnTo>
                          <a:pt x="126" y="511"/>
                        </a:lnTo>
                        <a:lnTo>
                          <a:pt x="134" y="491"/>
                        </a:lnTo>
                        <a:lnTo>
                          <a:pt x="143" y="470"/>
                        </a:lnTo>
                        <a:lnTo>
                          <a:pt x="155" y="450"/>
                        </a:lnTo>
                        <a:lnTo>
                          <a:pt x="167" y="430"/>
                        </a:lnTo>
                        <a:lnTo>
                          <a:pt x="180" y="411"/>
                        </a:lnTo>
                        <a:lnTo>
                          <a:pt x="194" y="392"/>
                        </a:lnTo>
                        <a:lnTo>
                          <a:pt x="209" y="374"/>
                        </a:lnTo>
                        <a:lnTo>
                          <a:pt x="225" y="357"/>
                        </a:lnTo>
                        <a:lnTo>
                          <a:pt x="242" y="339"/>
                        </a:lnTo>
                        <a:lnTo>
                          <a:pt x="260" y="325"/>
                        </a:lnTo>
                        <a:lnTo>
                          <a:pt x="277" y="310"/>
                        </a:lnTo>
                        <a:lnTo>
                          <a:pt x="296" y="297"/>
                        </a:lnTo>
                        <a:lnTo>
                          <a:pt x="317" y="284"/>
                        </a:lnTo>
                        <a:lnTo>
                          <a:pt x="337" y="274"/>
                        </a:lnTo>
                        <a:lnTo>
                          <a:pt x="347" y="268"/>
                        </a:lnTo>
                        <a:lnTo>
                          <a:pt x="359" y="265"/>
                        </a:lnTo>
                        <a:lnTo>
                          <a:pt x="369" y="265"/>
                        </a:lnTo>
                        <a:lnTo>
                          <a:pt x="381" y="268"/>
                        </a:lnTo>
                        <a:lnTo>
                          <a:pt x="391" y="272"/>
                        </a:lnTo>
                        <a:lnTo>
                          <a:pt x="400" y="281"/>
                        </a:lnTo>
                        <a:lnTo>
                          <a:pt x="407" y="290"/>
                        </a:lnTo>
                        <a:lnTo>
                          <a:pt x="410" y="301"/>
                        </a:lnTo>
                        <a:lnTo>
                          <a:pt x="403" y="313"/>
                        </a:lnTo>
                        <a:lnTo>
                          <a:pt x="395" y="325"/>
                        </a:lnTo>
                        <a:lnTo>
                          <a:pt x="387" y="335"/>
                        </a:lnTo>
                        <a:lnTo>
                          <a:pt x="376" y="345"/>
                        </a:lnTo>
                        <a:lnTo>
                          <a:pt x="366" y="355"/>
                        </a:lnTo>
                        <a:lnTo>
                          <a:pt x="356" y="364"/>
                        </a:lnTo>
                        <a:lnTo>
                          <a:pt x="344" y="373"/>
                        </a:lnTo>
                        <a:lnTo>
                          <a:pt x="333" y="382"/>
                        </a:lnTo>
                        <a:lnTo>
                          <a:pt x="320" y="390"/>
                        </a:lnTo>
                        <a:lnTo>
                          <a:pt x="308" y="398"/>
                        </a:lnTo>
                        <a:lnTo>
                          <a:pt x="295" y="405"/>
                        </a:lnTo>
                        <a:lnTo>
                          <a:pt x="282" y="414"/>
                        </a:lnTo>
                        <a:lnTo>
                          <a:pt x="270" y="421"/>
                        </a:lnTo>
                        <a:lnTo>
                          <a:pt x="257" y="427"/>
                        </a:lnTo>
                        <a:lnTo>
                          <a:pt x="245" y="434"/>
                        </a:lnTo>
                        <a:lnTo>
                          <a:pt x="232" y="441"/>
                        </a:lnTo>
                        <a:lnTo>
                          <a:pt x="238" y="443"/>
                        </a:lnTo>
                        <a:lnTo>
                          <a:pt x="245" y="443"/>
                        </a:lnTo>
                        <a:lnTo>
                          <a:pt x="254" y="441"/>
                        </a:lnTo>
                        <a:lnTo>
                          <a:pt x="264" y="438"/>
                        </a:lnTo>
                        <a:lnTo>
                          <a:pt x="273" y="434"/>
                        </a:lnTo>
                        <a:lnTo>
                          <a:pt x="283" y="428"/>
                        </a:lnTo>
                        <a:lnTo>
                          <a:pt x="290" y="421"/>
                        </a:lnTo>
                        <a:lnTo>
                          <a:pt x="298" y="412"/>
                        </a:lnTo>
                        <a:lnTo>
                          <a:pt x="312" y="415"/>
                        </a:lnTo>
                        <a:lnTo>
                          <a:pt x="327" y="415"/>
                        </a:lnTo>
                        <a:lnTo>
                          <a:pt x="343" y="414"/>
                        </a:lnTo>
                        <a:lnTo>
                          <a:pt x="359" y="409"/>
                        </a:lnTo>
                        <a:lnTo>
                          <a:pt x="373" y="405"/>
                        </a:lnTo>
                        <a:lnTo>
                          <a:pt x="389" y="400"/>
                        </a:lnTo>
                        <a:lnTo>
                          <a:pt x="404" y="395"/>
                        </a:lnTo>
                        <a:lnTo>
                          <a:pt x="420" y="390"/>
                        </a:lnTo>
                        <a:lnTo>
                          <a:pt x="433" y="387"/>
                        </a:lnTo>
                        <a:lnTo>
                          <a:pt x="448" y="386"/>
                        </a:lnTo>
                        <a:lnTo>
                          <a:pt x="459" y="386"/>
                        </a:lnTo>
                        <a:lnTo>
                          <a:pt x="471" y="387"/>
                        </a:lnTo>
                        <a:lnTo>
                          <a:pt x="481" y="393"/>
                        </a:lnTo>
                        <a:lnTo>
                          <a:pt x="491" y="402"/>
                        </a:lnTo>
                        <a:lnTo>
                          <a:pt x="499" y="414"/>
                        </a:lnTo>
                        <a:lnTo>
                          <a:pt x="505" y="431"/>
                        </a:lnTo>
                        <a:lnTo>
                          <a:pt x="490" y="451"/>
                        </a:lnTo>
                        <a:lnTo>
                          <a:pt x="477" y="469"/>
                        </a:lnTo>
                        <a:lnTo>
                          <a:pt x="462" y="486"/>
                        </a:lnTo>
                        <a:lnTo>
                          <a:pt x="448" y="504"/>
                        </a:lnTo>
                        <a:lnTo>
                          <a:pt x="433" y="520"/>
                        </a:lnTo>
                        <a:lnTo>
                          <a:pt x="420" y="536"/>
                        </a:lnTo>
                        <a:lnTo>
                          <a:pt x="405" y="551"/>
                        </a:lnTo>
                        <a:lnTo>
                          <a:pt x="392" y="567"/>
                        </a:lnTo>
                        <a:lnTo>
                          <a:pt x="381" y="583"/>
                        </a:lnTo>
                        <a:lnTo>
                          <a:pt x="369" y="599"/>
                        </a:lnTo>
                        <a:lnTo>
                          <a:pt x="359" y="618"/>
                        </a:lnTo>
                        <a:lnTo>
                          <a:pt x="349" y="635"/>
                        </a:lnTo>
                        <a:lnTo>
                          <a:pt x="341" y="654"/>
                        </a:lnTo>
                        <a:lnTo>
                          <a:pt x="334" y="674"/>
                        </a:lnTo>
                        <a:lnTo>
                          <a:pt x="330" y="696"/>
                        </a:lnTo>
                        <a:lnTo>
                          <a:pt x="327" y="721"/>
                        </a:lnTo>
                        <a:lnTo>
                          <a:pt x="337" y="718"/>
                        </a:lnTo>
                        <a:lnTo>
                          <a:pt x="346" y="714"/>
                        </a:lnTo>
                        <a:lnTo>
                          <a:pt x="354" y="708"/>
                        </a:lnTo>
                        <a:lnTo>
                          <a:pt x="363" y="702"/>
                        </a:lnTo>
                        <a:lnTo>
                          <a:pt x="371" y="695"/>
                        </a:lnTo>
                        <a:lnTo>
                          <a:pt x="378" y="686"/>
                        </a:lnTo>
                        <a:lnTo>
                          <a:pt x="384" y="677"/>
                        </a:lnTo>
                        <a:lnTo>
                          <a:pt x="391" y="668"/>
                        </a:lnTo>
                        <a:lnTo>
                          <a:pt x="397" y="658"/>
                        </a:lnTo>
                        <a:lnTo>
                          <a:pt x="403" y="648"/>
                        </a:lnTo>
                        <a:lnTo>
                          <a:pt x="407" y="638"/>
                        </a:lnTo>
                        <a:lnTo>
                          <a:pt x="413" y="628"/>
                        </a:lnTo>
                        <a:lnTo>
                          <a:pt x="420" y="618"/>
                        </a:lnTo>
                        <a:lnTo>
                          <a:pt x="426" y="607"/>
                        </a:lnTo>
                        <a:lnTo>
                          <a:pt x="432" y="599"/>
                        </a:lnTo>
                        <a:lnTo>
                          <a:pt x="439" y="590"/>
                        </a:lnTo>
                        <a:lnTo>
                          <a:pt x="454" y="580"/>
                        </a:lnTo>
                        <a:lnTo>
                          <a:pt x="470" y="568"/>
                        </a:lnTo>
                        <a:lnTo>
                          <a:pt x="484" y="558"/>
                        </a:lnTo>
                        <a:lnTo>
                          <a:pt x="500" y="548"/>
                        </a:lnTo>
                        <a:lnTo>
                          <a:pt x="516" y="537"/>
                        </a:lnTo>
                        <a:lnTo>
                          <a:pt x="534" y="529"/>
                        </a:lnTo>
                        <a:lnTo>
                          <a:pt x="550" y="518"/>
                        </a:lnTo>
                        <a:lnTo>
                          <a:pt x="567" y="511"/>
                        </a:lnTo>
                        <a:lnTo>
                          <a:pt x="585" y="505"/>
                        </a:lnTo>
                        <a:lnTo>
                          <a:pt x="602" y="500"/>
                        </a:lnTo>
                        <a:lnTo>
                          <a:pt x="620" y="495"/>
                        </a:lnTo>
                        <a:lnTo>
                          <a:pt x="637" y="494"/>
                        </a:lnTo>
                        <a:lnTo>
                          <a:pt x="655" y="494"/>
                        </a:lnTo>
                        <a:lnTo>
                          <a:pt x="674" y="495"/>
                        </a:lnTo>
                        <a:lnTo>
                          <a:pt x="691" y="500"/>
                        </a:lnTo>
                        <a:lnTo>
                          <a:pt x="710" y="507"/>
                        </a:lnTo>
                        <a:lnTo>
                          <a:pt x="713" y="517"/>
                        </a:lnTo>
                        <a:lnTo>
                          <a:pt x="711" y="526"/>
                        </a:lnTo>
                        <a:lnTo>
                          <a:pt x="707" y="532"/>
                        </a:lnTo>
                        <a:lnTo>
                          <a:pt x="701" y="537"/>
                        </a:lnTo>
                        <a:lnTo>
                          <a:pt x="695" y="542"/>
                        </a:lnTo>
                        <a:lnTo>
                          <a:pt x="688" y="546"/>
                        </a:lnTo>
                        <a:lnTo>
                          <a:pt x="684" y="553"/>
                        </a:lnTo>
                        <a:lnTo>
                          <a:pt x="681" y="562"/>
                        </a:lnTo>
                        <a:lnTo>
                          <a:pt x="710" y="562"/>
                        </a:lnTo>
                        <a:lnTo>
                          <a:pt x="720" y="558"/>
                        </a:lnTo>
                        <a:lnTo>
                          <a:pt x="732" y="555"/>
                        </a:lnTo>
                        <a:lnTo>
                          <a:pt x="744" y="555"/>
                        </a:lnTo>
                        <a:lnTo>
                          <a:pt x="755" y="555"/>
                        </a:lnTo>
                        <a:lnTo>
                          <a:pt x="765" y="558"/>
                        </a:lnTo>
                        <a:lnTo>
                          <a:pt x="777" y="559"/>
                        </a:lnTo>
                        <a:lnTo>
                          <a:pt x="789" y="562"/>
                        </a:lnTo>
                        <a:lnTo>
                          <a:pt x="799" y="567"/>
                        </a:lnTo>
                        <a:lnTo>
                          <a:pt x="809" y="572"/>
                        </a:lnTo>
                        <a:lnTo>
                          <a:pt x="821" y="577"/>
                        </a:lnTo>
                        <a:lnTo>
                          <a:pt x="831" y="583"/>
                        </a:lnTo>
                        <a:lnTo>
                          <a:pt x="841" y="588"/>
                        </a:lnTo>
                        <a:lnTo>
                          <a:pt x="850" y="593"/>
                        </a:lnTo>
                        <a:lnTo>
                          <a:pt x="859" y="599"/>
                        </a:lnTo>
                        <a:lnTo>
                          <a:pt x="867" y="604"/>
                        </a:lnTo>
                        <a:lnTo>
                          <a:pt x="878" y="609"/>
                        </a:lnTo>
                        <a:lnTo>
                          <a:pt x="869" y="606"/>
                        </a:lnTo>
                        <a:lnTo>
                          <a:pt x="860" y="606"/>
                        </a:lnTo>
                        <a:lnTo>
                          <a:pt x="851" y="606"/>
                        </a:lnTo>
                        <a:lnTo>
                          <a:pt x="841" y="606"/>
                        </a:lnTo>
                        <a:lnTo>
                          <a:pt x="832" y="607"/>
                        </a:lnTo>
                        <a:lnTo>
                          <a:pt x="824" y="610"/>
                        </a:lnTo>
                        <a:lnTo>
                          <a:pt x="813" y="612"/>
                        </a:lnTo>
                        <a:lnTo>
                          <a:pt x="805" y="613"/>
                        </a:lnTo>
                        <a:lnTo>
                          <a:pt x="794" y="616"/>
                        </a:lnTo>
                        <a:lnTo>
                          <a:pt x="784" y="618"/>
                        </a:lnTo>
                        <a:lnTo>
                          <a:pt x="776" y="618"/>
                        </a:lnTo>
                        <a:lnTo>
                          <a:pt x="765" y="619"/>
                        </a:lnTo>
                        <a:lnTo>
                          <a:pt x="757" y="618"/>
                        </a:lnTo>
                        <a:lnTo>
                          <a:pt x="746" y="616"/>
                        </a:lnTo>
                        <a:lnTo>
                          <a:pt x="738" y="613"/>
                        </a:lnTo>
                        <a:lnTo>
                          <a:pt x="727" y="609"/>
                        </a:lnTo>
                        <a:lnTo>
                          <a:pt x="709" y="625"/>
                        </a:lnTo>
                        <a:lnTo>
                          <a:pt x="690" y="639"/>
                        </a:lnTo>
                        <a:lnTo>
                          <a:pt x="669" y="654"/>
                        </a:lnTo>
                        <a:lnTo>
                          <a:pt x="649" y="668"/>
                        </a:lnTo>
                        <a:lnTo>
                          <a:pt x="628" y="682"/>
                        </a:lnTo>
                        <a:lnTo>
                          <a:pt x="608" y="696"/>
                        </a:lnTo>
                        <a:lnTo>
                          <a:pt x="589" y="711"/>
                        </a:lnTo>
                        <a:lnTo>
                          <a:pt x="570" y="725"/>
                        </a:lnTo>
                        <a:lnTo>
                          <a:pt x="551" y="740"/>
                        </a:lnTo>
                        <a:lnTo>
                          <a:pt x="534" y="756"/>
                        </a:lnTo>
                        <a:lnTo>
                          <a:pt x="516" y="773"/>
                        </a:lnTo>
                        <a:lnTo>
                          <a:pt x="502" y="791"/>
                        </a:lnTo>
                        <a:lnTo>
                          <a:pt x="487" y="811"/>
                        </a:lnTo>
                        <a:lnTo>
                          <a:pt x="475" y="832"/>
                        </a:lnTo>
                        <a:lnTo>
                          <a:pt x="465" y="855"/>
                        </a:lnTo>
                        <a:lnTo>
                          <a:pt x="456" y="878"/>
                        </a:lnTo>
                        <a:lnTo>
                          <a:pt x="465" y="890"/>
                        </a:lnTo>
                        <a:lnTo>
                          <a:pt x="464" y="899"/>
                        </a:lnTo>
                        <a:lnTo>
                          <a:pt x="458" y="904"/>
                        </a:lnTo>
                        <a:lnTo>
                          <a:pt x="451" y="910"/>
                        </a:lnTo>
                        <a:lnTo>
                          <a:pt x="440" y="915"/>
                        </a:lnTo>
                        <a:lnTo>
                          <a:pt x="432" y="922"/>
                        </a:lnTo>
                        <a:lnTo>
                          <a:pt x="427" y="931"/>
                        </a:lnTo>
                        <a:lnTo>
                          <a:pt x="429" y="944"/>
                        </a:lnTo>
                        <a:lnTo>
                          <a:pt x="560" y="814"/>
                        </a:lnTo>
                        <a:lnTo>
                          <a:pt x="569" y="823"/>
                        </a:lnTo>
                        <a:lnTo>
                          <a:pt x="564" y="829"/>
                        </a:lnTo>
                        <a:lnTo>
                          <a:pt x="560" y="835"/>
                        </a:lnTo>
                        <a:lnTo>
                          <a:pt x="557" y="842"/>
                        </a:lnTo>
                        <a:lnTo>
                          <a:pt x="554" y="848"/>
                        </a:lnTo>
                        <a:lnTo>
                          <a:pt x="551" y="855"/>
                        </a:lnTo>
                        <a:lnTo>
                          <a:pt x="550" y="862"/>
                        </a:lnTo>
                        <a:lnTo>
                          <a:pt x="547" y="870"/>
                        </a:lnTo>
                        <a:lnTo>
                          <a:pt x="545" y="877"/>
                        </a:lnTo>
                        <a:lnTo>
                          <a:pt x="544" y="884"/>
                        </a:lnTo>
                        <a:lnTo>
                          <a:pt x="542" y="891"/>
                        </a:lnTo>
                        <a:lnTo>
                          <a:pt x="541" y="899"/>
                        </a:lnTo>
                        <a:lnTo>
                          <a:pt x="540" y="906"/>
                        </a:lnTo>
                        <a:lnTo>
                          <a:pt x="538" y="913"/>
                        </a:lnTo>
                        <a:lnTo>
                          <a:pt x="537" y="920"/>
                        </a:lnTo>
                        <a:lnTo>
                          <a:pt x="534" y="928"/>
                        </a:lnTo>
                        <a:lnTo>
                          <a:pt x="532" y="935"/>
                        </a:lnTo>
                        <a:lnTo>
                          <a:pt x="534" y="942"/>
                        </a:lnTo>
                        <a:lnTo>
                          <a:pt x="537" y="951"/>
                        </a:lnTo>
                        <a:lnTo>
                          <a:pt x="538" y="960"/>
                        </a:lnTo>
                        <a:lnTo>
                          <a:pt x="540" y="969"/>
                        </a:lnTo>
                        <a:lnTo>
                          <a:pt x="541" y="979"/>
                        </a:lnTo>
                        <a:lnTo>
                          <a:pt x="542" y="987"/>
                        </a:lnTo>
                        <a:lnTo>
                          <a:pt x="544" y="996"/>
                        </a:lnTo>
                        <a:lnTo>
                          <a:pt x="545" y="1005"/>
                        </a:lnTo>
                        <a:lnTo>
                          <a:pt x="547" y="1014"/>
                        </a:lnTo>
                        <a:lnTo>
                          <a:pt x="550" y="1022"/>
                        </a:lnTo>
                        <a:lnTo>
                          <a:pt x="551" y="1030"/>
                        </a:lnTo>
                        <a:lnTo>
                          <a:pt x="554" y="1038"/>
                        </a:lnTo>
                        <a:lnTo>
                          <a:pt x="557" y="1046"/>
                        </a:lnTo>
                        <a:lnTo>
                          <a:pt x="560" y="1053"/>
                        </a:lnTo>
                        <a:lnTo>
                          <a:pt x="564" y="1059"/>
                        </a:lnTo>
                        <a:lnTo>
                          <a:pt x="569" y="1065"/>
                        </a:lnTo>
                        <a:lnTo>
                          <a:pt x="566" y="1041"/>
                        </a:lnTo>
                        <a:lnTo>
                          <a:pt x="563" y="1018"/>
                        </a:lnTo>
                        <a:lnTo>
                          <a:pt x="560" y="996"/>
                        </a:lnTo>
                        <a:lnTo>
                          <a:pt x="560" y="974"/>
                        </a:lnTo>
                        <a:lnTo>
                          <a:pt x="560" y="954"/>
                        </a:lnTo>
                        <a:lnTo>
                          <a:pt x="560" y="934"/>
                        </a:lnTo>
                        <a:lnTo>
                          <a:pt x="563" y="913"/>
                        </a:lnTo>
                        <a:lnTo>
                          <a:pt x="566" y="893"/>
                        </a:lnTo>
                        <a:lnTo>
                          <a:pt x="570" y="874"/>
                        </a:lnTo>
                        <a:lnTo>
                          <a:pt x="574" y="853"/>
                        </a:lnTo>
                        <a:lnTo>
                          <a:pt x="580" y="835"/>
                        </a:lnTo>
                        <a:lnTo>
                          <a:pt x="588" y="816"/>
                        </a:lnTo>
                        <a:lnTo>
                          <a:pt x="595" y="797"/>
                        </a:lnTo>
                        <a:lnTo>
                          <a:pt x="604" y="778"/>
                        </a:lnTo>
                        <a:lnTo>
                          <a:pt x="614" y="759"/>
                        </a:lnTo>
                        <a:lnTo>
                          <a:pt x="624" y="738"/>
                        </a:lnTo>
                        <a:lnTo>
                          <a:pt x="639" y="731"/>
                        </a:lnTo>
                        <a:lnTo>
                          <a:pt x="655" y="724"/>
                        </a:lnTo>
                        <a:lnTo>
                          <a:pt x="671" y="715"/>
                        </a:lnTo>
                        <a:lnTo>
                          <a:pt x="688" y="708"/>
                        </a:lnTo>
                        <a:lnTo>
                          <a:pt x="704" y="702"/>
                        </a:lnTo>
                        <a:lnTo>
                          <a:pt x="722" y="696"/>
                        </a:lnTo>
                        <a:lnTo>
                          <a:pt x="739" y="692"/>
                        </a:lnTo>
                        <a:lnTo>
                          <a:pt x="758" y="687"/>
                        </a:lnTo>
                        <a:lnTo>
                          <a:pt x="776" y="685"/>
                        </a:lnTo>
                        <a:lnTo>
                          <a:pt x="793" y="683"/>
                        </a:lnTo>
                        <a:lnTo>
                          <a:pt x="811" y="683"/>
                        </a:lnTo>
                        <a:lnTo>
                          <a:pt x="828" y="685"/>
                        </a:lnTo>
                        <a:lnTo>
                          <a:pt x="845" y="689"/>
                        </a:lnTo>
                        <a:lnTo>
                          <a:pt x="863" y="693"/>
                        </a:lnTo>
                        <a:lnTo>
                          <a:pt x="879" y="702"/>
                        </a:lnTo>
                        <a:lnTo>
                          <a:pt x="895" y="712"/>
                        </a:lnTo>
                        <a:lnTo>
                          <a:pt x="802" y="832"/>
                        </a:lnTo>
                        <a:lnTo>
                          <a:pt x="905" y="749"/>
                        </a:lnTo>
                        <a:lnTo>
                          <a:pt x="917" y="753"/>
                        </a:lnTo>
                        <a:lnTo>
                          <a:pt x="929" y="757"/>
                        </a:lnTo>
                        <a:lnTo>
                          <a:pt x="940" y="760"/>
                        </a:lnTo>
                        <a:lnTo>
                          <a:pt x="953" y="763"/>
                        </a:lnTo>
                        <a:lnTo>
                          <a:pt x="965" y="766"/>
                        </a:lnTo>
                        <a:lnTo>
                          <a:pt x="978" y="769"/>
                        </a:lnTo>
                        <a:lnTo>
                          <a:pt x="990" y="772"/>
                        </a:lnTo>
                        <a:lnTo>
                          <a:pt x="1003" y="775"/>
                        </a:lnTo>
                        <a:lnTo>
                          <a:pt x="1015" y="779"/>
                        </a:lnTo>
                        <a:lnTo>
                          <a:pt x="1026" y="782"/>
                        </a:lnTo>
                        <a:lnTo>
                          <a:pt x="1038" y="786"/>
                        </a:lnTo>
                        <a:lnTo>
                          <a:pt x="1049" y="792"/>
                        </a:lnTo>
                        <a:lnTo>
                          <a:pt x="1061" y="798"/>
                        </a:lnTo>
                        <a:lnTo>
                          <a:pt x="1071" y="805"/>
                        </a:lnTo>
                        <a:lnTo>
                          <a:pt x="1082" y="813"/>
                        </a:lnTo>
                        <a:lnTo>
                          <a:pt x="1090" y="823"/>
                        </a:lnTo>
                        <a:lnTo>
                          <a:pt x="1100" y="817"/>
                        </a:lnTo>
                        <a:lnTo>
                          <a:pt x="1109" y="814"/>
                        </a:lnTo>
                        <a:lnTo>
                          <a:pt x="1121" y="813"/>
                        </a:lnTo>
                        <a:lnTo>
                          <a:pt x="1131" y="816"/>
                        </a:lnTo>
                        <a:lnTo>
                          <a:pt x="1141" y="819"/>
                        </a:lnTo>
                        <a:lnTo>
                          <a:pt x="1150" y="824"/>
                        </a:lnTo>
                        <a:lnTo>
                          <a:pt x="1159" y="833"/>
                        </a:lnTo>
                        <a:lnTo>
                          <a:pt x="1166" y="842"/>
                        </a:lnTo>
                        <a:lnTo>
                          <a:pt x="1159" y="852"/>
                        </a:lnTo>
                        <a:lnTo>
                          <a:pt x="1151" y="862"/>
                        </a:lnTo>
                        <a:lnTo>
                          <a:pt x="1144" y="874"/>
                        </a:lnTo>
                        <a:lnTo>
                          <a:pt x="1137" y="884"/>
                        </a:lnTo>
                        <a:lnTo>
                          <a:pt x="1130" y="894"/>
                        </a:lnTo>
                        <a:lnTo>
                          <a:pt x="1124" y="906"/>
                        </a:lnTo>
                        <a:lnTo>
                          <a:pt x="1116" y="916"/>
                        </a:lnTo>
                        <a:lnTo>
                          <a:pt x="1111" y="928"/>
                        </a:lnTo>
                        <a:lnTo>
                          <a:pt x="1105" y="939"/>
                        </a:lnTo>
                        <a:lnTo>
                          <a:pt x="1099" y="951"/>
                        </a:lnTo>
                        <a:lnTo>
                          <a:pt x="1093" y="963"/>
                        </a:lnTo>
                        <a:lnTo>
                          <a:pt x="1087" y="974"/>
                        </a:lnTo>
                        <a:lnTo>
                          <a:pt x="1083" y="986"/>
                        </a:lnTo>
                        <a:lnTo>
                          <a:pt x="1077" y="999"/>
                        </a:lnTo>
                        <a:lnTo>
                          <a:pt x="1073" y="1011"/>
                        </a:lnTo>
                        <a:lnTo>
                          <a:pt x="1068" y="1022"/>
                        </a:lnTo>
                        <a:lnTo>
                          <a:pt x="1064" y="1036"/>
                        </a:lnTo>
                        <a:lnTo>
                          <a:pt x="1060" y="1047"/>
                        </a:lnTo>
                        <a:lnTo>
                          <a:pt x="1055" y="1060"/>
                        </a:lnTo>
                        <a:lnTo>
                          <a:pt x="1052" y="1073"/>
                        </a:lnTo>
                        <a:lnTo>
                          <a:pt x="1048" y="1087"/>
                        </a:lnTo>
                        <a:lnTo>
                          <a:pt x="1045" y="1100"/>
                        </a:lnTo>
                        <a:lnTo>
                          <a:pt x="1042" y="1113"/>
                        </a:lnTo>
                        <a:lnTo>
                          <a:pt x="1039" y="1126"/>
                        </a:lnTo>
                        <a:lnTo>
                          <a:pt x="1036" y="1139"/>
                        </a:lnTo>
                        <a:lnTo>
                          <a:pt x="1033" y="1152"/>
                        </a:lnTo>
                        <a:lnTo>
                          <a:pt x="1032" y="1165"/>
                        </a:lnTo>
                        <a:lnTo>
                          <a:pt x="1031" y="1178"/>
                        </a:lnTo>
                        <a:lnTo>
                          <a:pt x="1029" y="1193"/>
                        </a:lnTo>
                        <a:lnTo>
                          <a:pt x="1028" y="1206"/>
                        </a:lnTo>
                        <a:lnTo>
                          <a:pt x="1026" y="1221"/>
                        </a:lnTo>
                        <a:lnTo>
                          <a:pt x="1026" y="1234"/>
                        </a:lnTo>
                        <a:lnTo>
                          <a:pt x="1045" y="1234"/>
                        </a:lnTo>
                        <a:lnTo>
                          <a:pt x="1045" y="1223"/>
                        </a:lnTo>
                        <a:lnTo>
                          <a:pt x="1045" y="1212"/>
                        </a:lnTo>
                        <a:lnTo>
                          <a:pt x="1047" y="1202"/>
                        </a:lnTo>
                        <a:lnTo>
                          <a:pt x="1048" y="1191"/>
                        </a:lnTo>
                        <a:lnTo>
                          <a:pt x="1049" y="1180"/>
                        </a:lnTo>
                        <a:lnTo>
                          <a:pt x="1051" y="1170"/>
                        </a:lnTo>
                        <a:lnTo>
                          <a:pt x="1052" y="1158"/>
                        </a:lnTo>
                        <a:lnTo>
                          <a:pt x="1055" y="1146"/>
                        </a:lnTo>
                        <a:lnTo>
                          <a:pt x="1058" y="1136"/>
                        </a:lnTo>
                        <a:lnTo>
                          <a:pt x="1061" y="1124"/>
                        </a:lnTo>
                        <a:lnTo>
                          <a:pt x="1064" y="1113"/>
                        </a:lnTo>
                        <a:lnTo>
                          <a:pt x="1068" y="1103"/>
                        </a:lnTo>
                        <a:lnTo>
                          <a:pt x="1071" y="1091"/>
                        </a:lnTo>
                        <a:lnTo>
                          <a:pt x="1076" y="1079"/>
                        </a:lnTo>
                        <a:lnTo>
                          <a:pt x="1080" y="1068"/>
                        </a:lnTo>
                        <a:lnTo>
                          <a:pt x="1084" y="1057"/>
                        </a:lnTo>
                        <a:lnTo>
                          <a:pt x="1089" y="1046"/>
                        </a:lnTo>
                        <a:lnTo>
                          <a:pt x="1093" y="1034"/>
                        </a:lnTo>
                        <a:lnTo>
                          <a:pt x="1099" y="1024"/>
                        </a:lnTo>
                        <a:lnTo>
                          <a:pt x="1105" y="1012"/>
                        </a:lnTo>
                        <a:lnTo>
                          <a:pt x="1109" y="1001"/>
                        </a:lnTo>
                        <a:lnTo>
                          <a:pt x="1115" y="990"/>
                        </a:lnTo>
                        <a:lnTo>
                          <a:pt x="1122" y="979"/>
                        </a:lnTo>
                        <a:lnTo>
                          <a:pt x="1128" y="969"/>
                        </a:lnTo>
                        <a:lnTo>
                          <a:pt x="1134" y="958"/>
                        </a:lnTo>
                        <a:lnTo>
                          <a:pt x="1141" y="948"/>
                        </a:lnTo>
                        <a:lnTo>
                          <a:pt x="1147" y="937"/>
                        </a:lnTo>
                        <a:lnTo>
                          <a:pt x="1154" y="926"/>
                        </a:lnTo>
                        <a:lnTo>
                          <a:pt x="1162" y="916"/>
                        </a:lnTo>
                        <a:lnTo>
                          <a:pt x="1169" y="907"/>
                        </a:lnTo>
                        <a:lnTo>
                          <a:pt x="1176" y="897"/>
                        </a:lnTo>
                        <a:lnTo>
                          <a:pt x="1184" y="888"/>
                        </a:lnTo>
                        <a:lnTo>
                          <a:pt x="1195" y="890"/>
                        </a:lnTo>
                        <a:lnTo>
                          <a:pt x="1208" y="888"/>
                        </a:lnTo>
                        <a:lnTo>
                          <a:pt x="1220" y="887"/>
                        </a:lnTo>
                        <a:lnTo>
                          <a:pt x="1232" y="884"/>
                        </a:lnTo>
                        <a:lnTo>
                          <a:pt x="1243" y="880"/>
                        </a:lnTo>
                        <a:lnTo>
                          <a:pt x="1253" y="875"/>
                        </a:lnTo>
                        <a:lnTo>
                          <a:pt x="1265" y="871"/>
                        </a:lnTo>
                        <a:lnTo>
                          <a:pt x="1277" y="867"/>
                        </a:lnTo>
                        <a:lnTo>
                          <a:pt x="1288" y="864"/>
                        </a:lnTo>
                        <a:lnTo>
                          <a:pt x="1299" y="861"/>
                        </a:lnTo>
                        <a:lnTo>
                          <a:pt x="1310" y="859"/>
                        </a:lnTo>
                        <a:lnTo>
                          <a:pt x="1320" y="861"/>
                        </a:lnTo>
                        <a:lnTo>
                          <a:pt x="1331" y="864"/>
                        </a:lnTo>
                        <a:lnTo>
                          <a:pt x="1341" y="868"/>
                        </a:lnTo>
                        <a:lnTo>
                          <a:pt x="1351" y="877"/>
                        </a:lnTo>
                        <a:lnTo>
                          <a:pt x="1361" y="888"/>
                        </a:lnTo>
                        <a:lnTo>
                          <a:pt x="1354" y="909"/>
                        </a:lnTo>
                        <a:lnTo>
                          <a:pt x="1348" y="929"/>
                        </a:lnTo>
                        <a:lnTo>
                          <a:pt x="1344" y="950"/>
                        </a:lnTo>
                        <a:lnTo>
                          <a:pt x="1342" y="970"/>
                        </a:lnTo>
                        <a:lnTo>
                          <a:pt x="1342" y="990"/>
                        </a:lnTo>
                        <a:lnTo>
                          <a:pt x="1342" y="1009"/>
                        </a:lnTo>
                        <a:lnTo>
                          <a:pt x="1344" y="1030"/>
                        </a:lnTo>
                        <a:lnTo>
                          <a:pt x="1347" y="1049"/>
                        </a:lnTo>
                        <a:lnTo>
                          <a:pt x="1348" y="1069"/>
                        </a:lnTo>
                        <a:lnTo>
                          <a:pt x="1350" y="1088"/>
                        </a:lnTo>
                        <a:lnTo>
                          <a:pt x="1353" y="1108"/>
                        </a:lnTo>
                        <a:lnTo>
                          <a:pt x="1353" y="1129"/>
                        </a:lnTo>
                        <a:lnTo>
                          <a:pt x="1353" y="1149"/>
                        </a:lnTo>
                        <a:lnTo>
                          <a:pt x="1351" y="1170"/>
                        </a:lnTo>
                        <a:lnTo>
                          <a:pt x="1347" y="1191"/>
                        </a:lnTo>
                        <a:lnTo>
                          <a:pt x="1342" y="1213"/>
                        </a:lnTo>
                        <a:lnTo>
                          <a:pt x="1344" y="1207"/>
                        </a:lnTo>
                        <a:lnTo>
                          <a:pt x="1345" y="1202"/>
                        </a:lnTo>
                        <a:lnTo>
                          <a:pt x="1347" y="1194"/>
                        </a:lnTo>
                        <a:lnTo>
                          <a:pt x="1348" y="1190"/>
                        </a:lnTo>
                        <a:lnTo>
                          <a:pt x="1351" y="1183"/>
                        </a:lnTo>
                        <a:lnTo>
                          <a:pt x="1353" y="1177"/>
                        </a:lnTo>
                        <a:lnTo>
                          <a:pt x="1355" y="1171"/>
                        </a:lnTo>
                        <a:lnTo>
                          <a:pt x="1357" y="1165"/>
                        </a:lnTo>
                        <a:lnTo>
                          <a:pt x="1358" y="1159"/>
                        </a:lnTo>
                        <a:lnTo>
                          <a:pt x="1360" y="1154"/>
                        </a:lnTo>
                        <a:lnTo>
                          <a:pt x="1361" y="1146"/>
                        </a:lnTo>
                        <a:lnTo>
                          <a:pt x="1363" y="1140"/>
                        </a:lnTo>
                        <a:lnTo>
                          <a:pt x="1363" y="1133"/>
                        </a:lnTo>
                        <a:lnTo>
                          <a:pt x="1363" y="1126"/>
                        </a:lnTo>
                        <a:lnTo>
                          <a:pt x="1363" y="1119"/>
                        </a:lnTo>
                        <a:lnTo>
                          <a:pt x="1361" y="1111"/>
                        </a:lnTo>
                        <a:lnTo>
                          <a:pt x="1366" y="1098"/>
                        </a:lnTo>
                        <a:lnTo>
                          <a:pt x="1371" y="1084"/>
                        </a:lnTo>
                        <a:lnTo>
                          <a:pt x="1379" y="1069"/>
                        </a:lnTo>
                        <a:lnTo>
                          <a:pt x="1386" y="1054"/>
                        </a:lnTo>
                        <a:lnTo>
                          <a:pt x="1395" y="1040"/>
                        </a:lnTo>
                        <a:lnTo>
                          <a:pt x="1405" y="1025"/>
                        </a:lnTo>
                        <a:lnTo>
                          <a:pt x="1415" y="1012"/>
                        </a:lnTo>
                        <a:lnTo>
                          <a:pt x="1427" y="999"/>
                        </a:lnTo>
                        <a:lnTo>
                          <a:pt x="1437" y="986"/>
                        </a:lnTo>
                        <a:lnTo>
                          <a:pt x="1450" y="974"/>
                        </a:lnTo>
                        <a:lnTo>
                          <a:pt x="1463" y="964"/>
                        </a:lnTo>
                        <a:lnTo>
                          <a:pt x="1475" y="955"/>
                        </a:lnTo>
                        <a:lnTo>
                          <a:pt x="1488" y="948"/>
                        </a:lnTo>
                        <a:lnTo>
                          <a:pt x="1501" y="942"/>
                        </a:lnTo>
                        <a:lnTo>
                          <a:pt x="1516" y="937"/>
                        </a:lnTo>
                        <a:lnTo>
                          <a:pt x="1529" y="935"/>
                        </a:lnTo>
                        <a:lnTo>
                          <a:pt x="1529" y="938"/>
                        </a:lnTo>
                        <a:lnTo>
                          <a:pt x="1529" y="942"/>
                        </a:lnTo>
                        <a:lnTo>
                          <a:pt x="1529" y="947"/>
                        </a:lnTo>
                        <a:lnTo>
                          <a:pt x="1529" y="951"/>
                        </a:lnTo>
                        <a:lnTo>
                          <a:pt x="1527" y="954"/>
                        </a:lnTo>
                        <a:lnTo>
                          <a:pt x="1526" y="957"/>
                        </a:lnTo>
                        <a:lnTo>
                          <a:pt x="1523" y="960"/>
                        </a:lnTo>
                        <a:lnTo>
                          <a:pt x="1519" y="963"/>
                        </a:lnTo>
                        <a:lnTo>
                          <a:pt x="1519" y="973"/>
                        </a:lnTo>
                        <a:lnTo>
                          <a:pt x="1517" y="985"/>
                        </a:lnTo>
                        <a:lnTo>
                          <a:pt x="1514" y="996"/>
                        </a:lnTo>
                        <a:lnTo>
                          <a:pt x="1513" y="1008"/>
                        </a:lnTo>
                        <a:lnTo>
                          <a:pt x="1510" y="1021"/>
                        </a:lnTo>
                        <a:lnTo>
                          <a:pt x="1508" y="1036"/>
                        </a:lnTo>
                        <a:lnTo>
                          <a:pt x="1507" y="1047"/>
                        </a:lnTo>
                        <a:lnTo>
                          <a:pt x="1507" y="1060"/>
                        </a:lnTo>
                        <a:lnTo>
                          <a:pt x="1507" y="1073"/>
                        </a:lnTo>
                        <a:lnTo>
                          <a:pt x="1508" y="1085"/>
                        </a:lnTo>
                        <a:lnTo>
                          <a:pt x="1511" y="1097"/>
                        </a:lnTo>
                        <a:lnTo>
                          <a:pt x="1516" y="1105"/>
                        </a:lnTo>
                        <a:lnTo>
                          <a:pt x="1523" y="1114"/>
                        </a:lnTo>
                        <a:lnTo>
                          <a:pt x="1532" y="1121"/>
                        </a:lnTo>
                        <a:lnTo>
                          <a:pt x="1543" y="1127"/>
                        </a:lnTo>
                        <a:lnTo>
                          <a:pt x="1557" y="1130"/>
                        </a:lnTo>
                        <a:lnTo>
                          <a:pt x="1557" y="999"/>
                        </a:lnTo>
                        <a:lnTo>
                          <a:pt x="1562" y="990"/>
                        </a:lnTo>
                        <a:lnTo>
                          <a:pt x="1568" y="980"/>
                        </a:lnTo>
                        <a:lnTo>
                          <a:pt x="1577" y="970"/>
                        </a:lnTo>
                        <a:lnTo>
                          <a:pt x="1586" y="960"/>
                        </a:lnTo>
                        <a:lnTo>
                          <a:pt x="1594" y="951"/>
                        </a:lnTo>
                        <a:lnTo>
                          <a:pt x="1605" y="945"/>
                        </a:lnTo>
                        <a:lnTo>
                          <a:pt x="1613" y="942"/>
                        </a:lnTo>
                        <a:lnTo>
                          <a:pt x="1622" y="944"/>
                        </a:lnTo>
                        <a:lnTo>
                          <a:pt x="1619" y="955"/>
                        </a:lnTo>
                        <a:lnTo>
                          <a:pt x="1615" y="966"/>
                        </a:lnTo>
                        <a:lnTo>
                          <a:pt x="1612" y="976"/>
                        </a:lnTo>
                        <a:lnTo>
                          <a:pt x="1610" y="986"/>
                        </a:lnTo>
                        <a:lnTo>
                          <a:pt x="1609" y="996"/>
                        </a:lnTo>
                        <a:lnTo>
                          <a:pt x="1606" y="1008"/>
                        </a:lnTo>
                        <a:lnTo>
                          <a:pt x="1605" y="1018"/>
                        </a:lnTo>
                        <a:lnTo>
                          <a:pt x="1605" y="1030"/>
                        </a:lnTo>
                        <a:lnTo>
                          <a:pt x="1603" y="1040"/>
                        </a:lnTo>
                        <a:lnTo>
                          <a:pt x="1603" y="1052"/>
                        </a:lnTo>
                        <a:lnTo>
                          <a:pt x="1603" y="1063"/>
                        </a:lnTo>
                        <a:lnTo>
                          <a:pt x="1603" y="1073"/>
                        </a:lnTo>
                        <a:lnTo>
                          <a:pt x="1605" y="1085"/>
                        </a:lnTo>
                        <a:lnTo>
                          <a:pt x="1605" y="1097"/>
                        </a:lnTo>
                        <a:lnTo>
                          <a:pt x="1605" y="1107"/>
                        </a:lnTo>
                        <a:lnTo>
                          <a:pt x="1606" y="1119"/>
                        </a:lnTo>
                        <a:lnTo>
                          <a:pt x="1608" y="1130"/>
                        </a:lnTo>
                        <a:lnTo>
                          <a:pt x="1609" y="1140"/>
                        </a:lnTo>
                        <a:lnTo>
                          <a:pt x="1610" y="1152"/>
                        </a:lnTo>
                        <a:lnTo>
                          <a:pt x="1610" y="1164"/>
                        </a:lnTo>
                        <a:lnTo>
                          <a:pt x="1612" y="1174"/>
                        </a:lnTo>
                        <a:lnTo>
                          <a:pt x="1613" y="1186"/>
                        </a:lnTo>
                        <a:lnTo>
                          <a:pt x="1615" y="1196"/>
                        </a:lnTo>
                        <a:lnTo>
                          <a:pt x="1616" y="1206"/>
                        </a:lnTo>
                        <a:lnTo>
                          <a:pt x="1618" y="1218"/>
                        </a:lnTo>
                        <a:lnTo>
                          <a:pt x="1619" y="1228"/>
                        </a:lnTo>
                        <a:lnTo>
                          <a:pt x="1619" y="1238"/>
                        </a:lnTo>
                        <a:lnTo>
                          <a:pt x="1621" y="1248"/>
                        </a:lnTo>
                        <a:lnTo>
                          <a:pt x="1621" y="1258"/>
                        </a:lnTo>
                        <a:lnTo>
                          <a:pt x="1622" y="1269"/>
                        </a:lnTo>
                        <a:lnTo>
                          <a:pt x="1622" y="1279"/>
                        </a:lnTo>
                        <a:lnTo>
                          <a:pt x="1622" y="1289"/>
                        </a:lnTo>
                        <a:lnTo>
                          <a:pt x="1641" y="1289"/>
                        </a:lnTo>
                        <a:lnTo>
                          <a:pt x="1640" y="1280"/>
                        </a:lnTo>
                        <a:lnTo>
                          <a:pt x="1640" y="1270"/>
                        </a:lnTo>
                        <a:lnTo>
                          <a:pt x="1641" y="1261"/>
                        </a:lnTo>
                        <a:lnTo>
                          <a:pt x="1641" y="1253"/>
                        </a:lnTo>
                        <a:lnTo>
                          <a:pt x="1640" y="1244"/>
                        </a:lnTo>
                        <a:lnTo>
                          <a:pt x="1637" y="1235"/>
                        </a:lnTo>
                        <a:lnTo>
                          <a:pt x="1631" y="1229"/>
                        </a:lnTo>
                        <a:lnTo>
                          <a:pt x="1622" y="1223"/>
                        </a:lnTo>
                        <a:lnTo>
                          <a:pt x="1626" y="1215"/>
                        </a:lnTo>
                        <a:lnTo>
                          <a:pt x="1629" y="1206"/>
                        </a:lnTo>
                        <a:lnTo>
                          <a:pt x="1631" y="1197"/>
                        </a:lnTo>
                        <a:lnTo>
                          <a:pt x="1631" y="1187"/>
                        </a:lnTo>
                        <a:lnTo>
                          <a:pt x="1631" y="1177"/>
                        </a:lnTo>
                        <a:lnTo>
                          <a:pt x="1631" y="1167"/>
                        </a:lnTo>
                        <a:lnTo>
                          <a:pt x="1631" y="1156"/>
                        </a:lnTo>
                        <a:lnTo>
                          <a:pt x="1631" y="1146"/>
                        </a:lnTo>
                        <a:lnTo>
                          <a:pt x="1631" y="1136"/>
                        </a:lnTo>
                        <a:lnTo>
                          <a:pt x="1631" y="1126"/>
                        </a:lnTo>
                        <a:lnTo>
                          <a:pt x="1632" y="1117"/>
                        </a:lnTo>
                        <a:lnTo>
                          <a:pt x="1634" y="1108"/>
                        </a:lnTo>
                        <a:lnTo>
                          <a:pt x="1638" y="1101"/>
                        </a:lnTo>
                        <a:lnTo>
                          <a:pt x="1642" y="1094"/>
                        </a:lnTo>
                        <a:lnTo>
                          <a:pt x="1650" y="1088"/>
                        </a:lnTo>
                        <a:lnTo>
                          <a:pt x="1660" y="1084"/>
                        </a:lnTo>
                        <a:lnTo>
                          <a:pt x="1650" y="990"/>
                        </a:lnTo>
                        <a:lnTo>
                          <a:pt x="1654" y="983"/>
                        </a:lnTo>
                        <a:lnTo>
                          <a:pt x="1658" y="974"/>
                        </a:lnTo>
                        <a:lnTo>
                          <a:pt x="1663" y="967"/>
                        </a:lnTo>
                        <a:lnTo>
                          <a:pt x="1667" y="958"/>
                        </a:lnTo>
                        <a:lnTo>
                          <a:pt x="1673" y="950"/>
                        </a:lnTo>
                        <a:lnTo>
                          <a:pt x="1677" y="942"/>
                        </a:lnTo>
                        <a:lnTo>
                          <a:pt x="1683" y="934"/>
                        </a:lnTo>
                        <a:lnTo>
                          <a:pt x="1689" y="926"/>
                        </a:lnTo>
                        <a:lnTo>
                          <a:pt x="1695" y="919"/>
                        </a:lnTo>
                        <a:lnTo>
                          <a:pt x="1701" y="912"/>
                        </a:lnTo>
                        <a:lnTo>
                          <a:pt x="1708" y="904"/>
                        </a:lnTo>
                        <a:lnTo>
                          <a:pt x="1714" y="899"/>
                        </a:lnTo>
                        <a:lnTo>
                          <a:pt x="1721" y="893"/>
                        </a:lnTo>
                        <a:lnTo>
                          <a:pt x="1728" y="887"/>
                        </a:lnTo>
                        <a:lnTo>
                          <a:pt x="1736" y="883"/>
                        </a:lnTo>
                        <a:lnTo>
                          <a:pt x="1743" y="878"/>
                        </a:lnTo>
                        <a:lnTo>
                          <a:pt x="1750" y="884"/>
                        </a:lnTo>
                        <a:lnTo>
                          <a:pt x="1752" y="890"/>
                        </a:lnTo>
                        <a:lnTo>
                          <a:pt x="1752" y="896"/>
                        </a:lnTo>
                        <a:lnTo>
                          <a:pt x="1749" y="902"/>
                        </a:lnTo>
                        <a:lnTo>
                          <a:pt x="1744" y="907"/>
                        </a:lnTo>
                        <a:lnTo>
                          <a:pt x="1740" y="913"/>
                        </a:lnTo>
                        <a:lnTo>
                          <a:pt x="1736" y="919"/>
                        </a:lnTo>
                        <a:lnTo>
                          <a:pt x="1733" y="926"/>
                        </a:lnTo>
                        <a:lnTo>
                          <a:pt x="1779" y="944"/>
                        </a:lnTo>
                        <a:lnTo>
                          <a:pt x="1778" y="963"/>
                        </a:lnTo>
                        <a:lnTo>
                          <a:pt x="1778" y="979"/>
                        </a:lnTo>
                        <a:lnTo>
                          <a:pt x="1781" y="996"/>
                        </a:lnTo>
                        <a:lnTo>
                          <a:pt x="1784" y="1012"/>
                        </a:lnTo>
                        <a:lnTo>
                          <a:pt x="1788" y="1028"/>
                        </a:lnTo>
                        <a:lnTo>
                          <a:pt x="1793" y="1044"/>
                        </a:lnTo>
                        <a:lnTo>
                          <a:pt x="1798" y="1060"/>
                        </a:lnTo>
                        <a:lnTo>
                          <a:pt x="1804" y="1075"/>
                        </a:lnTo>
                        <a:lnTo>
                          <a:pt x="1810" y="1091"/>
                        </a:lnTo>
                        <a:lnTo>
                          <a:pt x="1814" y="1105"/>
                        </a:lnTo>
                        <a:lnTo>
                          <a:pt x="1819" y="1120"/>
                        </a:lnTo>
                        <a:lnTo>
                          <a:pt x="1823" y="1135"/>
                        </a:lnTo>
                        <a:lnTo>
                          <a:pt x="1825" y="1149"/>
                        </a:lnTo>
                        <a:lnTo>
                          <a:pt x="1825" y="1165"/>
                        </a:lnTo>
                        <a:lnTo>
                          <a:pt x="1822" y="1180"/>
                        </a:lnTo>
                        <a:lnTo>
                          <a:pt x="1817" y="1194"/>
                        </a:lnTo>
                        <a:lnTo>
                          <a:pt x="1836" y="1177"/>
                        </a:lnTo>
                        <a:lnTo>
                          <a:pt x="1845" y="1183"/>
                        </a:lnTo>
                        <a:lnTo>
                          <a:pt x="1852" y="1188"/>
                        </a:lnTo>
                        <a:lnTo>
                          <a:pt x="1860" y="1196"/>
                        </a:lnTo>
                        <a:lnTo>
                          <a:pt x="1865" y="1203"/>
                        </a:lnTo>
                        <a:lnTo>
                          <a:pt x="1871" y="1210"/>
                        </a:lnTo>
                        <a:lnTo>
                          <a:pt x="1876" y="1218"/>
                        </a:lnTo>
                        <a:lnTo>
                          <a:pt x="1880" y="1226"/>
                        </a:lnTo>
                        <a:lnTo>
                          <a:pt x="1884" y="1234"/>
                        </a:lnTo>
                        <a:lnTo>
                          <a:pt x="1889" y="1241"/>
                        </a:lnTo>
                        <a:lnTo>
                          <a:pt x="1893" y="1250"/>
                        </a:lnTo>
                        <a:lnTo>
                          <a:pt x="1896" y="1257"/>
                        </a:lnTo>
                        <a:lnTo>
                          <a:pt x="1900" y="1264"/>
                        </a:lnTo>
                        <a:lnTo>
                          <a:pt x="1905" y="1272"/>
                        </a:lnTo>
                        <a:lnTo>
                          <a:pt x="1909" y="1277"/>
                        </a:lnTo>
                        <a:lnTo>
                          <a:pt x="1915" y="1283"/>
                        </a:lnTo>
                        <a:lnTo>
                          <a:pt x="1921" y="1289"/>
                        </a:lnTo>
                        <a:lnTo>
                          <a:pt x="1924" y="1279"/>
                        </a:lnTo>
                        <a:lnTo>
                          <a:pt x="1927" y="1269"/>
                        </a:lnTo>
                        <a:lnTo>
                          <a:pt x="1927" y="1260"/>
                        </a:lnTo>
                        <a:lnTo>
                          <a:pt x="1927" y="1250"/>
                        </a:lnTo>
                        <a:lnTo>
                          <a:pt x="1925" y="1241"/>
                        </a:lnTo>
                        <a:lnTo>
                          <a:pt x="1924" y="1231"/>
                        </a:lnTo>
                        <a:lnTo>
                          <a:pt x="1919" y="1222"/>
                        </a:lnTo>
                        <a:lnTo>
                          <a:pt x="1916" y="1213"/>
                        </a:lnTo>
                        <a:lnTo>
                          <a:pt x="1912" y="1205"/>
                        </a:lnTo>
                        <a:lnTo>
                          <a:pt x="1908" y="1194"/>
                        </a:lnTo>
                        <a:lnTo>
                          <a:pt x="1902" y="1186"/>
                        </a:lnTo>
                        <a:lnTo>
                          <a:pt x="1897" y="1177"/>
                        </a:lnTo>
                        <a:lnTo>
                          <a:pt x="1893" y="1168"/>
                        </a:lnTo>
                        <a:lnTo>
                          <a:pt x="1890" y="1158"/>
                        </a:lnTo>
                        <a:lnTo>
                          <a:pt x="1886" y="1149"/>
                        </a:lnTo>
                        <a:lnTo>
                          <a:pt x="1883" y="1140"/>
                        </a:lnTo>
                        <a:lnTo>
                          <a:pt x="1876" y="1117"/>
                        </a:lnTo>
                        <a:lnTo>
                          <a:pt x="1871" y="1097"/>
                        </a:lnTo>
                        <a:lnTo>
                          <a:pt x="1871" y="1076"/>
                        </a:lnTo>
                        <a:lnTo>
                          <a:pt x="1874" y="1059"/>
                        </a:lnTo>
                        <a:lnTo>
                          <a:pt x="1880" y="1041"/>
                        </a:lnTo>
                        <a:lnTo>
                          <a:pt x="1889" y="1025"/>
                        </a:lnTo>
                        <a:lnTo>
                          <a:pt x="1900" y="1011"/>
                        </a:lnTo>
                        <a:lnTo>
                          <a:pt x="1913" y="996"/>
                        </a:lnTo>
                        <a:lnTo>
                          <a:pt x="1927" y="983"/>
                        </a:lnTo>
                        <a:lnTo>
                          <a:pt x="1943" y="971"/>
                        </a:lnTo>
                        <a:lnTo>
                          <a:pt x="1959" y="958"/>
                        </a:lnTo>
                        <a:lnTo>
                          <a:pt x="1975" y="947"/>
                        </a:lnTo>
                        <a:lnTo>
                          <a:pt x="1991" y="935"/>
                        </a:lnTo>
                        <a:lnTo>
                          <a:pt x="2005" y="922"/>
                        </a:lnTo>
                        <a:lnTo>
                          <a:pt x="2020" y="910"/>
                        </a:lnTo>
                        <a:lnTo>
                          <a:pt x="2033" y="897"/>
                        </a:lnTo>
                        <a:lnTo>
                          <a:pt x="2030" y="893"/>
                        </a:lnTo>
                        <a:lnTo>
                          <a:pt x="2027" y="888"/>
                        </a:lnTo>
                        <a:lnTo>
                          <a:pt x="2023" y="884"/>
                        </a:lnTo>
                        <a:lnTo>
                          <a:pt x="2018" y="881"/>
                        </a:lnTo>
                        <a:lnTo>
                          <a:pt x="2013" y="880"/>
                        </a:lnTo>
                        <a:lnTo>
                          <a:pt x="2008" y="878"/>
                        </a:lnTo>
                        <a:lnTo>
                          <a:pt x="2002" y="877"/>
                        </a:lnTo>
                        <a:lnTo>
                          <a:pt x="1997" y="875"/>
                        </a:lnTo>
                        <a:lnTo>
                          <a:pt x="1991" y="874"/>
                        </a:lnTo>
                        <a:lnTo>
                          <a:pt x="1985" y="874"/>
                        </a:lnTo>
                        <a:lnTo>
                          <a:pt x="1978" y="874"/>
                        </a:lnTo>
                        <a:lnTo>
                          <a:pt x="1972" y="872"/>
                        </a:lnTo>
                        <a:lnTo>
                          <a:pt x="1966" y="872"/>
                        </a:lnTo>
                        <a:lnTo>
                          <a:pt x="1960" y="871"/>
                        </a:lnTo>
                        <a:lnTo>
                          <a:pt x="1954" y="870"/>
                        </a:lnTo>
                        <a:lnTo>
                          <a:pt x="1948" y="870"/>
                        </a:lnTo>
                        <a:lnTo>
                          <a:pt x="1932" y="870"/>
                        </a:lnTo>
                        <a:lnTo>
                          <a:pt x="1919" y="872"/>
                        </a:lnTo>
                        <a:lnTo>
                          <a:pt x="1909" y="877"/>
                        </a:lnTo>
                        <a:lnTo>
                          <a:pt x="1902" y="884"/>
                        </a:lnTo>
                        <a:lnTo>
                          <a:pt x="1896" y="893"/>
                        </a:lnTo>
                        <a:lnTo>
                          <a:pt x="1892" y="903"/>
                        </a:lnTo>
                        <a:lnTo>
                          <a:pt x="1889" y="913"/>
                        </a:lnTo>
                        <a:lnTo>
                          <a:pt x="1886" y="923"/>
                        </a:lnTo>
                        <a:lnTo>
                          <a:pt x="1884" y="937"/>
                        </a:lnTo>
                        <a:lnTo>
                          <a:pt x="1883" y="948"/>
                        </a:lnTo>
                        <a:lnTo>
                          <a:pt x="1880" y="958"/>
                        </a:lnTo>
                        <a:lnTo>
                          <a:pt x="1877" y="970"/>
                        </a:lnTo>
                        <a:lnTo>
                          <a:pt x="1871" y="979"/>
                        </a:lnTo>
                        <a:lnTo>
                          <a:pt x="1865" y="987"/>
                        </a:lnTo>
                        <a:lnTo>
                          <a:pt x="1857" y="995"/>
                        </a:lnTo>
                        <a:lnTo>
                          <a:pt x="1845" y="999"/>
                        </a:lnTo>
                        <a:lnTo>
                          <a:pt x="1842" y="993"/>
                        </a:lnTo>
                        <a:lnTo>
                          <a:pt x="1838" y="986"/>
                        </a:lnTo>
                        <a:lnTo>
                          <a:pt x="1835" y="980"/>
                        </a:lnTo>
                        <a:lnTo>
                          <a:pt x="1832" y="973"/>
                        </a:lnTo>
                        <a:lnTo>
                          <a:pt x="1828" y="967"/>
                        </a:lnTo>
                        <a:lnTo>
                          <a:pt x="1825" y="960"/>
                        </a:lnTo>
                        <a:lnTo>
                          <a:pt x="1822" y="954"/>
                        </a:lnTo>
                        <a:lnTo>
                          <a:pt x="1819" y="948"/>
                        </a:lnTo>
                        <a:lnTo>
                          <a:pt x="1816" y="941"/>
                        </a:lnTo>
                        <a:lnTo>
                          <a:pt x="1813" y="934"/>
                        </a:lnTo>
                        <a:lnTo>
                          <a:pt x="1811" y="926"/>
                        </a:lnTo>
                        <a:lnTo>
                          <a:pt x="1810" y="919"/>
                        </a:lnTo>
                        <a:lnTo>
                          <a:pt x="1809" y="912"/>
                        </a:lnTo>
                        <a:lnTo>
                          <a:pt x="1807" y="904"/>
                        </a:lnTo>
                        <a:lnTo>
                          <a:pt x="1807" y="896"/>
                        </a:lnTo>
                        <a:lnTo>
                          <a:pt x="1809" y="888"/>
                        </a:lnTo>
                        <a:lnTo>
                          <a:pt x="1822" y="871"/>
                        </a:lnTo>
                        <a:lnTo>
                          <a:pt x="1830" y="856"/>
                        </a:lnTo>
                        <a:lnTo>
                          <a:pt x="1832" y="846"/>
                        </a:lnTo>
                        <a:lnTo>
                          <a:pt x="1830" y="839"/>
                        </a:lnTo>
                        <a:lnTo>
                          <a:pt x="1823" y="833"/>
                        </a:lnTo>
                        <a:lnTo>
                          <a:pt x="1814" y="830"/>
                        </a:lnTo>
                        <a:lnTo>
                          <a:pt x="1801" y="827"/>
                        </a:lnTo>
                        <a:lnTo>
                          <a:pt x="1788" y="826"/>
                        </a:lnTo>
                        <a:lnTo>
                          <a:pt x="1772" y="826"/>
                        </a:lnTo>
                        <a:lnTo>
                          <a:pt x="1758" y="824"/>
                        </a:lnTo>
                        <a:lnTo>
                          <a:pt x="1742" y="823"/>
                        </a:lnTo>
                        <a:lnTo>
                          <a:pt x="1728" y="819"/>
                        </a:lnTo>
                        <a:lnTo>
                          <a:pt x="1715" y="814"/>
                        </a:lnTo>
                        <a:lnTo>
                          <a:pt x="1705" y="808"/>
                        </a:lnTo>
                        <a:lnTo>
                          <a:pt x="1699" y="798"/>
                        </a:lnTo>
                        <a:lnTo>
                          <a:pt x="1696" y="785"/>
                        </a:lnTo>
                        <a:lnTo>
                          <a:pt x="1686" y="786"/>
                        </a:lnTo>
                        <a:lnTo>
                          <a:pt x="1677" y="789"/>
                        </a:lnTo>
                        <a:lnTo>
                          <a:pt x="1669" y="792"/>
                        </a:lnTo>
                        <a:lnTo>
                          <a:pt x="1661" y="797"/>
                        </a:lnTo>
                        <a:lnTo>
                          <a:pt x="1653" y="803"/>
                        </a:lnTo>
                        <a:lnTo>
                          <a:pt x="1645" y="808"/>
                        </a:lnTo>
                        <a:lnTo>
                          <a:pt x="1638" y="816"/>
                        </a:lnTo>
                        <a:lnTo>
                          <a:pt x="1631" y="823"/>
                        </a:lnTo>
                        <a:lnTo>
                          <a:pt x="1621" y="827"/>
                        </a:lnTo>
                        <a:lnTo>
                          <a:pt x="1612" y="832"/>
                        </a:lnTo>
                        <a:lnTo>
                          <a:pt x="1602" y="836"/>
                        </a:lnTo>
                        <a:lnTo>
                          <a:pt x="1591" y="839"/>
                        </a:lnTo>
                        <a:lnTo>
                          <a:pt x="1583" y="840"/>
                        </a:lnTo>
                        <a:lnTo>
                          <a:pt x="1574" y="842"/>
                        </a:lnTo>
                        <a:lnTo>
                          <a:pt x="1565" y="842"/>
                        </a:lnTo>
                        <a:lnTo>
                          <a:pt x="1558" y="840"/>
                        </a:lnTo>
                        <a:lnTo>
                          <a:pt x="1551" y="839"/>
                        </a:lnTo>
                        <a:lnTo>
                          <a:pt x="1543" y="835"/>
                        </a:lnTo>
                        <a:lnTo>
                          <a:pt x="1536" y="830"/>
                        </a:lnTo>
                        <a:lnTo>
                          <a:pt x="1530" y="824"/>
                        </a:lnTo>
                        <a:lnTo>
                          <a:pt x="1524" y="817"/>
                        </a:lnTo>
                        <a:lnTo>
                          <a:pt x="1519" y="808"/>
                        </a:lnTo>
                        <a:lnTo>
                          <a:pt x="1514" y="798"/>
                        </a:lnTo>
                        <a:lnTo>
                          <a:pt x="1510" y="785"/>
                        </a:lnTo>
                        <a:lnTo>
                          <a:pt x="1506" y="784"/>
                        </a:lnTo>
                        <a:lnTo>
                          <a:pt x="1500" y="782"/>
                        </a:lnTo>
                        <a:lnTo>
                          <a:pt x="1494" y="782"/>
                        </a:lnTo>
                        <a:lnTo>
                          <a:pt x="1488" y="784"/>
                        </a:lnTo>
                        <a:lnTo>
                          <a:pt x="1484" y="785"/>
                        </a:lnTo>
                        <a:lnTo>
                          <a:pt x="1478" y="786"/>
                        </a:lnTo>
                        <a:lnTo>
                          <a:pt x="1472" y="789"/>
                        </a:lnTo>
                        <a:lnTo>
                          <a:pt x="1466" y="791"/>
                        </a:lnTo>
                        <a:lnTo>
                          <a:pt x="1460" y="794"/>
                        </a:lnTo>
                        <a:lnTo>
                          <a:pt x="1455" y="797"/>
                        </a:lnTo>
                        <a:lnTo>
                          <a:pt x="1449" y="798"/>
                        </a:lnTo>
                        <a:lnTo>
                          <a:pt x="1443" y="801"/>
                        </a:lnTo>
                        <a:lnTo>
                          <a:pt x="1437" y="803"/>
                        </a:lnTo>
                        <a:lnTo>
                          <a:pt x="1430" y="804"/>
                        </a:lnTo>
                        <a:lnTo>
                          <a:pt x="1424" y="804"/>
                        </a:lnTo>
                        <a:lnTo>
                          <a:pt x="1417" y="804"/>
                        </a:lnTo>
                        <a:lnTo>
                          <a:pt x="1405" y="788"/>
                        </a:lnTo>
                        <a:lnTo>
                          <a:pt x="1390" y="775"/>
                        </a:lnTo>
                        <a:lnTo>
                          <a:pt x="1377" y="766"/>
                        </a:lnTo>
                        <a:lnTo>
                          <a:pt x="1363" y="760"/>
                        </a:lnTo>
                        <a:lnTo>
                          <a:pt x="1348" y="759"/>
                        </a:lnTo>
                        <a:lnTo>
                          <a:pt x="1332" y="759"/>
                        </a:lnTo>
                        <a:lnTo>
                          <a:pt x="1318" y="762"/>
                        </a:lnTo>
                        <a:lnTo>
                          <a:pt x="1302" y="766"/>
                        </a:lnTo>
                        <a:lnTo>
                          <a:pt x="1287" y="772"/>
                        </a:lnTo>
                        <a:lnTo>
                          <a:pt x="1271" y="778"/>
                        </a:lnTo>
                        <a:lnTo>
                          <a:pt x="1255" y="786"/>
                        </a:lnTo>
                        <a:lnTo>
                          <a:pt x="1240" y="794"/>
                        </a:lnTo>
                        <a:lnTo>
                          <a:pt x="1226" y="803"/>
                        </a:lnTo>
                        <a:lnTo>
                          <a:pt x="1211" y="810"/>
                        </a:lnTo>
                        <a:lnTo>
                          <a:pt x="1197" y="817"/>
                        </a:lnTo>
                        <a:lnTo>
                          <a:pt x="1184" y="823"/>
                        </a:lnTo>
                        <a:lnTo>
                          <a:pt x="1100" y="721"/>
                        </a:lnTo>
                        <a:lnTo>
                          <a:pt x="1083" y="721"/>
                        </a:lnTo>
                        <a:lnTo>
                          <a:pt x="1067" y="719"/>
                        </a:lnTo>
                        <a:lnTo>
                          <a:pt x="1051" y="717"/>
                        </a:lnTo>
                        <a:lnTo>
                          <a:pt x="1038" y="712"/>
                        </a:lnTo>
                        <a:lnTo>
                          <a:pt x="1025" y="706"/>
                        </a:lnTo>
                        <a:lnTo>
                          <a:pt x="1013" y="701"/>
                        </a:lnTo>
                        <a:lnTo>
                          <a:pt x="1003" y="692"/>
                        </a:lnTo>
                        <a:lnTo>
                          <a:pt x="993" y="683"/>
                        </a:lnTo>
                        <a:lnTo>
                          <a:pt x="984" y="673"/>
                        </a:lnTo>
                        <a:lnTo>
                          <a:pt x="975" y="661"/>
                        </a:lnTo>
                        <a:lnTo>
                          <a:pt x="968" y="651"/>
                        </a:lnTo>
                        <a:lnTo>
                          <a:pt x="959" y="639"/>
                        </a:lnTo>
                        <a:lnTo>
                          <a:pt x="952" y="626"/>
                        </a:lnTo>
                        <a:lnTo>
                          <a:pt x="946" y="613"/>
                        </a:lnTo>
                        <a:lnTo>
                          <a:pt x="939" y="601"/>
                        </a:lnTo>
                        <a:lnTo>
                          <a:pt x="931" y="588"/>
                        </a:lnTo>
                        <a:lnTo>
                          <a:pt x="924" y="577"/>
                        </a:lnTo>
                        <a:lnTo>
                          <a:pt x="917" y="565"/>
                        </a:lnTo>
                        <a:lnTo>
                          <a:pt x="910" y="553"/>
                        </a:lnTo>
                        <a:lnTo>
                          <a:pt x="902" y="543"/>
                        </a:lnTo>
                        <a:lnTo>
                          <a:pt x="894" y="533"/>
                        </a:lnTo>
                        <a:lnTo>
                          <a:pt x="885" y="523"/>
                        </a:lnTo>
                        <a:lnTo>
                          <a:pt x="875" y="516"/>
                        </a:lnTo>
                        <a:lnTo>
                          <a:pt x="864" y="508"/>
                        </a:lnTo>
                        <a:lnTo>
                          <a:pt x="853" y="501"/>
                        </a:lnTo>
                        <a:lnTo>
                          <a:pt x="840" y="497"/>
                        </a:lnTo>
                        <a:lnTo>
                          <a:pt x="827" y="494"/>
                        </a:lnTo>
                        <a:lnTo>
                          <a:pt x="812" y="492"/>
                        </a:lnTo>
                        <a:lnTo>
                          <a:pt x="794" y="494"/>
                        </a:lnTo>
                        <a:lnTo>
                          <a:pt x="777" y="495"/>
                        </a:lnTo>
                        <a:lnTo>
                          <a:pt x="758" y="500"/>
                        </a:lnTo>
                        <a:lnTo>
                          <a:pt x="736" y="507"/>
                        </a:lnTo>
                        <a:lnTo>
                          <a:pt x="736" y="488"/>
                        </a:lnTo>
                        <a:lnTo>
                          <a:pt x="729" y="465"/>
                        </a:lnTo>
                        <a:lnTo>
                          <a:pt x="720" y="444"/>
                        </a:lnTo>
                        <a:lnTo>
                          <a:pt x="707" y="427"/>
                        </a:lnTo>
                        <a:lnTo>
                          <a:pt x="694" y="411"/>
                        </a:lnTo>
                        <a:lnTo>
                          <a:pt x="676" y="399"/>
                        </a:lnTo>
                        <a:lnTo>
                          <a:pt x="659" y="387"/>
                        </a:lnTo>
                        <a:lnTo>
                          <a:pt x="640" y="379"/>
                        </a:lnTo>
                        <a:lnTo>
                          <a:pt x="620" y="371"/>
                        </a:lnTo>
                        <a:lnTo>
                          <a:pt x="599" y="366"/>
                        </a:lnTo>
                        <a:lnTo>
                          <a:pt x="577" y="361"/>
                        </a:lnTo>
                        <a:lnTo>
                          <a:pt x="556" y="355"/>
                        </a:lnTo>
                        <a:lnTo>
                          <a:pt x="532" y="351"/>
                        </a:lnTo>
                        <a:lnTo>
                          <a:pt x="510" y="347"/>
                        </a:lnTo>
                        <a:lnTo>
                          <a:pt x="489" y="341"/>
                        </a:lnTo>
                        <a:lnTo>
                          <a:pt x="468" y="335"/>
                        </a:lnTo>
                        <a:lnTo>
                          <a:pt x="448" y="329"/>
                        </a:lnTo>
                        <a:lnTo>
                          <a:pt x="505" y="264"/>
                        </a:lnTo>
                        <a:lnTo>
                          <a:pt x="337" y="115"/>
                        </a:lnTo>
                        <a:lnTo>
                          <a:pt x="344" y="108"/>
                        </a:lnTo>
                        <a:lnTo>
                          <a:pt x="352" y="102"/>
                        </a:lnTo>
                        <a:lnTo>
                          <a:pt x="359" y="95"/>
                        </a:lnTo>
                        <a:lnTo>
                          <a:pt x="366" y="87"/>
                        </a:lnTo>
                        <a:lnTo>
                          <a:pt x="373" y="80"/>
                        </a:lnTo>
                        <a:lnTo>
                          <a:pt x="381" y="73"/>
                        </a:lnTo>
                        <a:lnTo>
                          <a:pt x="388" y="65"/>
                        </a:lnTo>
                        <a:lnTo>
                          <a:pt x="395" y="57"/>
                        </a:lnTo>
                        <a:lnTo>
                          <a:pt x="403" y="49"/>
                        </a:lnTo>
                        <a:lnTo>
                          <a:pt x="410" y="42"/>
                        </a:lnTo>
                        <a:lnTo>
                          <a:pt x="416" y="35"/>
                        </a:lnTo>
                        <a:lnTo>
                          <a:pt x="423" y="28"/>
                        </a:lnTo>
                        <a:lnTo>
                          <a:pt x="430" y="20"/>
                        </a:lnTo>
                        <a:lnTo>
                          <a:pt x="438" y="14"/>
                        </a:lnTo>
                        <a:lnTo>
                          <a:pt x="445" y="7"/>
                        </a:lnTo>
                        <a:lnTo>
                          <a:pt x="452" y="0"/>
                        </a:lnTo>
                        <a:lnTo>
                          <a:pt x="21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240" bIns="212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0" name=""/>
                  <p:cNvSpPr/>
                  <p:nvPr/>
                </p:nvSpPr>
                <p:spPr>
                  <a:xfrm flipH="1">
                    <a:off x="7895520" y="5246640"/>
                    <a:ext cx="105840" cy="47880"/>
                  </a:xfrm>
                  <a:custGeom>
                    <a:avLst/>
                    <a:gdLst/>
                    <a:ahLst/>
                    <a:rect l="l" t="t" r="r" b="b"/>
                    <a:pathLst>
                      <a:path w="1994" h="907">
                        <a:moveTo>
                          <a:pt x="0" y="0"/>
                        </a:moveTo>
                        <a:lnTo>
                          <a:pt x="8" y="86"/>
                        </a:lnTo>
                        <a:lnTo>
                          <a:pt x="26" y="108"/>
                        </a:lnTo>
                        <a:lnTo>
                          <a:pt x="43" y="128"/>
                        </a:lnTo>
                        <a:lnTo>
                          <a:pt x="61" y="148"/>
                        </a:lnTo>
                        <a:lnTo>
                          <a:pt x="78" y="170"/>
                        </a:lnTo>
                        <a:lnTo>
                          <a:pt x="96" y="191"/>
                        </a:lnTo>
                        <a:lnTo>
                          <a:pt x="113" y="211"/>
                        </a:lnTo>
                        <a:lnTo>
                          <a:pt x="132" y="232"/>
                        </a:lnTo>
                        <a:lnTo>
                          <a:pt x="150" y="252"/>
                        </a:lnTo>
                        <a:lnTo>
                          <a:pt x="167" y="272"/>
                        </a:lnTo>
                        <a:lnTo>
                          <a:pt x="186" y="291"/>
                        </a:lnTo>
                        <a:lnTo>
                          <a:pt x="205" y="310"/>
                        </a:lnTo>
                        <a:lnTo>
                          <a:pt x="222" y="331"/>
                        </a:lnTo>
                        <a:lnTo>
                          <a:pt x="243" y="350"/>
                        </a:lnTo>
                        <a:lnTo>
                          <a:pt x="262" y="367"/>
                        </a:lnTo>
                        <a:lnTo>
                          <a:pt x="281" y="386"/>
                        </a:lnTo>
                        <a:lnTo>
                          <a:pt x="301" y="403"/>
                        </a:lnTo>
                        <a:lnTo>
                          <a:pt x="322" y="421"/>
                        </a:lnTo>
                        <a:lnTo>
                          <a:pt x="340" y="437"/>
                        </a:lnTo>
                        <a:lnTo>
                          <a:pt x="362" y="454"/>
                        </a:lnTo>
                        <a:lnTo>
                          <a:pt x="383" y="470"/>
                        </a:lnTo>
                        <a:lnTo>
                          <a:pt x="405" y="485"/>
                        </a:lnTo>
                        <a:lnTo>
                          <a:pt x="426" y="500"/>
                        </a:lnTo>
                        <a:lnTo>
                          <a:pt x="448" y="514"/>
                        </a:lnTo>
                        <a:lnTo>
                          <a:pt x="472" y="527"/>
                        </a:lnTo>
                        <a:lnTo>
                          <a:pt x="493" y="540"/>
                        </a:lnTo>
                        <a:lnTo>
                          <a:pt x="518" y="552"/>
                        </a:lnTo>
                        <a:lnTo>
                          <a:pt x="542" y="564"/>
                        </a:lnTo>
                        <a:lnTo>
                          <a:pt x="566" y="574"/>
                        </a:lnTo>
                        <a:lnTo>
                          <a:pt x="591" y="584"/>
                        </a:lnTo>
                        <a:lnTo>
                          <a:pt x="617" y="593"/>
                        </a:lnTo>
                        <a:lnTo>
                          <a:pt x="644" y="601"/>
                        </a:lnTo>
                        <a:lnTo>
                          <a:pt x="670" y="609"/>
                        </a:lnTo>
                        <a:lnTo>
                          <a:pt x="684" y="616"/>
                        </a:lnTo>
                        <a:lnTo>
                          <a:pt x="699" y="622"/>
                        </a:lnTo>
                        <a:lnTo>
                          <a:pt x="715" y="629"/>
                        </a:lnTo>
                        <a:lnTo>
                          <a:pt x="731" y="635"/>
                        </a:lnTo>
                        <a:lnTo>
                          <a:pt x="747" y="642"/>
                        </a:lnTo>
                        <a:lnTo>
                          <a:pt x="762" y="648"/>
                        </a:lnTo>
                        <a:lnTo>
                          <a:pt x="778" y="654"/>
                        </a:lnTo>
                        <a:lnTo>
                          <a:pt x="794" y="660"/>
                        </a:lnTo>
                        <a:lnTo>
                          <a:pt x="808" y="666"/>
                        </a:lnTo>
                        <a:lnTo>
                          <a:pt x="826" y="670"/>
                        </a:lnTo>
                        <a:lnTo>
                          <a:pt x="840" y="676"/>
                        </a:lnTo>
                        <a:lnTo>
                          <a:pt x="856" y="680"/>
                        </a:lnTo>
                        <a:lnTo>
                          <a:pt x="872" y="686"/>
                        </a:lnTo>
                        <a:lnTo>
                          <a:pt x="888" y="690"/>
                        </a:lnTo>
                        <a:lnTo>
                          <a:pt x="904" y="695"/>
                        </a:lnTo>
                        <a:lnTo>
                          <a:pt x="922" y="701"/>
                        </a:lnTo>
                        <a:lnTo>
                          <a:pt x="938" y="705"/>
                        </a:lnTo>
                        <a:lnTo>
                          <a:pt x="954" y="709"/>
                        </a:lnTo>
                        <a:lnTo>
                          <a:pt x="970" y="714"/>
                        </a:lnTo>
                        <a:lnTo>
                          <a:pt x="986" y="718"/>
                        </a:lnTo>
                        <a:lnTo>
                          <a:pt x="1003" y="722"/>
                        </a:lnTo>
                        <a:lnTo>
                          <a:pt x="1019" y="727"/>
                        </a:lnTo>
                        <a:lnTo>
                          <a:pt x="1035" y="730"/>
                        </a:lnTo>
                        <a:lnTo>
                          <a:pt x="1051" y="734"/>
                        </a:lnTo>
                        <a:lnTo>
                          <a:pt x="1069" y="738"/>
                        </a:lnTo>
                        <a:lnTo>
                          <a:pt x="1085" y="743"/>
                        </a:lnTo>
                        <a:lnTo>
                          <a:pt x="1101" y="746"/>
                        </a:lnTo>
                        <a:lnTo>
                          <a:pt x="1117" y="750"/>
                        </a:lnTo>
                        <a:lnTo>
                          <a:pt x="1135" y="754"/>
                        </a:lnTo>
                        <a:lnTo>
                          <a:pt x="1151" y="759"/>
                        </a:lnTo>
                        <a:lnTo>
                          <a:pt x="1167" y="763"/>
                        </a:lnTo>
                        <a:lnTo>
                          <a:pt x="1183" y="768"/>
                        </a:lnTo>
                        <a:lnTo>
                          <a:pt x="1200" y="772"/>
                        </a:lnTo>
                        <a:lnTo>
                          <a:pt x="1216" y="775"/>
                        </a:lnTo>
                        <a:lnTo>
                          <a:pt x="1232" y="778"/>
                        </a:lnTo>
                        <a:lnTo>
                          <a:pt x="1248" y="781"/>
                        </a:lnTo>
                        <a:lnTo>
                          <a:pt x="1264" y="781"/>
                        </a:lnTo>
                        <a:lnTo>
                          <a:pt x="1280" y="782"/>
                        </a:lnTo>
                        <a:lnTo>
                          <a:pt x="1295" y="781"/>
                        </a:lnTo>
                        <a:lnTo>
                          <a:pt x="1311" y="781"/>
                        </a:lnTo>
                        <a:lnTo>
                          <a:pt x="1325" y="779"/>
                        </a:lnTo>
                        <a:lnTo>
                          <a:pt x="1341" y="776"/>
                        </a:lnTo>
                        <a:lnTo>
                          <a:pt x="1356" y="775"/>
                        </a:lnTo>
                        <a:lnTo>
                          <a:pt x="1371" y="772"/>
                        </a:lnTo>
                        <a:lnTo>
                          <a:pt x="1385" y="769"/>
                        </a:lnTo>
                        <a:lnTo>
                          <a:pt x="1400" y="766"/>
                        </a:lnTo>
                        <a:lnTo>
                          <a:pt x="1416" y="762"/>
                        </a:lnTo>
                        <a:lnTo>
                          <a:pt x="1430" y="759"/>
                        </a:lnTo>
                        <a:lnTo>
                          <a:pt x="1445" y="754"/>
                        </a:lnTo>
                        <a:lnTo>
                          <a:pt x="1459" y="750"/>
                        </a:lnTo>
                        <a:lnTo>
                          <a:pt x="1475" y="747"/>
                        </a:lnTo>
                        <a:lnTo>
                          <a:pt x="1490" y="743"/>
                        </a:lnTo>
                        <a:lnTo>
                          <a:pt x="1506" y="740"/>
                        </a:lnTo>
                        <a:lnTo>
                          <a:pt x="1521" y="737"/>
                        </a:lnTo>
                        <a:lnTo>
                          <a:pt x="1537" y="734"/>
                        </a:lnTo>
                        <a:lnTo>
                          <a:pt x="1551" y="731"/>
                        </a:lnTo>
                        <a:lnTo>
                          <a:pt x="1567" y="730"/>
                        </a:lnTo>
                        <a:lnTo>
                          <a:pt x="1583" y="727"/>
                        </a:lnTo>
                        <a:lnTo>
                          <a:pt x="1601" y="727"/>
                        </a:lnTo>
                        <a:lnTo>
                          <a:pt x="1617" y="725"/>
                        </a:lnTo>
                        <a:lnTo>
                          <a:pt x="1634" y="725"/>
                        </a:lnTo>
                        <a:lnTo>
                          <a:pt x="1652" y="727"/>
                        </a:lnTo>
                        <a:lnTo>
                          <a:pt x="1669" y="728"/>
                        </a:lnTo>
                        <a:lnTo>
                          <a:pt x="1687" y="730"/>
                        </a:lnTo>
                        <a:lnTo>
                          <a:pt x="1690" y="734"/>
                        </a:lnTo>
                        <a:lnTo>
                          <a:pt x="1693" y="737"/>
                        </a:lnTo>
                        <a:lnTo>
                          <a:pt x="1695" y="738"/>
                        </a:lnTo>
                        <a:lnTo>
                          <a:pt x="1698" y="743"/>
                        </a:lnTo>
                        <a:lnTo>
                          <a:pt x="1701" y="746"/>
                        </a:lnTo>
                        <a:lnTo>
                          <a:pt x="1704" y="749"/>
                        </a:lnTo>
                        <a:lnTo>
                          <a:pt x="1706" y="753"/>
                        </a:lnTo>
                        <a:lnTo>
                          <a:pt x="1704" y="757"/>
                        </a:lnTo>
                        <a:lnTo>
                          <a:pt x="1701" y="760"/>
                        </a:lnTo>
                        <a:lnTo>
                          <a:pt x="1698" y="763"/>
                        </a:lnTo>
                        <a:lnTo>
                          <a:pt x="1695" y="768"/>
                        </a:lnTo>
                        <a:lnTo>
                          <a:pt x="1691" y="770"/>
                        </a:lnTo>
                        <a:lnTo>
                          <a:pt x="1688" y="773"/>
                        </a:lnTo>
                        <a:lnTo>
                          <a:pt x="1685" y="776"/>
                        </a:lnTo>
                        <a:lnTo>
                          <a:pt x="1681" y="778"/>
                        </a:lnTo>
                        <a:lnTo>
                          <a:pt x="1677" y="776"/>
                        </a:lnTo>
                        <a:lnTo>
                          <a:pt x="1697" y="781"/>
                        </a:lnTo>
                        <a:lnTo>
                          <a:pt x="1717" y="784"/>
                        </a:lnTo>
                        <a:lnTo>
                          <a:pt x="1738" y="788"/>
                        </a:lnTo>
                        <a:lnTo>
                          <a:pt x="1760" y="791"/>
                        </a:lnTo>
                        <a:lnTo>
                          <a:pt x="1781" y="794"/>
                        </a:lnTo>
                        <a:lnTo>
                          <a:pt x="1803" y="798"/>
                        </a:lnTo>
                        <a:lnTo>
                          <a:pt x="1827" y="803"/>
                        </a:lnTo>
                        <a:lnTo>
                          <a:pt x="1848" y="807"/>
                        </a:lnTo>
                        <a:lnTo>
                          <a:pt x="1870" y="813"/>
                        </a:lnTo>
                        <a:lnTo>
                          <a:pt x="1891" y="821"/>
                        </a:lnTo>
                        <a:lnTo>
                          <a:pt x="1911" y="830"/>
                        </a:lnTo>
                        <a:lnTo>
                          <a:pt x="1930" y="840"/>
                        </a:lnTo>
                        <a:lnTo>
                          <a:pt x="1949" y="853"/>
                        </a:lnTo>
                        <a:lnTo>
                          <a:pt x="1965" y="870"/>
                        </a:lnTo>
                        <a:lnTo>
                          <a:pt x="1981" y="887"/>
                        </a:lnTo>
                        <a:lnTo>
                          <a:pt x="1994" y="907"/>
                        </a:lnTo>
                        <a:lnTo>
                          <a:pt x="1984" y="888"/>
                        </a:lnTo>
                        <a:lnTo>
                          <a:pt x="1971" y="870"/>
                        </a:lnTo>
                        <a:lnTo>
                          <a:pt x="1958" y="855"/>
                        </a:lnTo>
                        <a:lnTo>
                          <a:pt x="1942" y="840"/>
                        </a:lnTo>
                        <a:lnTo>
                          <a:pt x="1926" y="827"/>
                        </a:lnTo>
                        <a:lnTo>
                          <a:pt x="1910" y="816"/>
                        </a:lnTo>
                        <a:lnTo>
                          <a:pt x="1891" y="804"/>
                        </a:lnTo>
                        <a:lnTo>
                          <a:pt x="1873" y="794"/>
                        </a:lnTo>
                        <a:lnTo>
                          <a:pt x="1854" y="784"/>
                        </a:lnTo>
                        <a:lnTo>
                          <a:pt x="1837" y="773"/>
                        </a:lnTo>
                        <a:lnTo>
                          <a:pt x="1819" y="762"/>
                        </a:lnTo>
                        <a:lnTo>
                          <a:pt x="1802" y="752"/>
                        </a:lnTo>
                        <a:lnTo>
                          <a:pt x="1784" y="738"/>
                        </a:lnTo>
                        <a:lnTo>
                          <a:pt x="1770" y="724"/>
                        </a:lnTo>
                        <a:lnTo>
                          <a:pt x="1755" y="709"/>
                        </a:lnTo>
                        <a:lnTo>
                          <a:pt x="1742" y="692"/>
                        </a:lnTo>
                        <a:lnTo>
                          <a:pt x="1728" y="692"/>
                        </a:lnTo>
                        <a:lnTo>
                          <a:pt x="1714" y="693"/>
                        </a:lnTo>
                        <a:lnTo>
                          <a:pt x="1703" y="693"/>
                        </a:lnTo>
                        <a:lnTo>
                          <a:pt x="1690" y="693"/>
                        </a:lnTo>
                        <a:lnTo>
                          <a:pt x="1678" y="695"/>
                        </a:lnTo>
                        <a:lnTo>
                          <a:pt x="1666" y="696"/>
                        </a:lnTo>
                        <a:lnTo>
                          <a:pt x="1655" y="698"/>
                        </a:lnTo>
                        <a:lnTo>
                          <a:pt x="1643" y="698"/>
                        </a:lnTo>
                        <a:lnTo>
                          <a:pt x="1633" y="699"/>
                        </a:lnTo>
                        <a:lnTo>
                          <a:pt x="1621" y="701"/>
                        </a:lnTo>
                        <a:lnTo>
                          <a:pt x="1611" y="702"/>
                        </a:lnTo>
                        <a:lnTo>
                          <a:pt x="1599" y="703"/>
                        </a:lnTo>
                        <a:lnTo>
                          <a:pt x="1589" y="705"/>
                        </a:lnTo>
                        <a:lnTo>
                          <a:pt x="1579" y="706"/>
                        </a:lnTo>
                        <a:lnTo>
                          <a:pt x="1567" y="706"/>
                        </a:lnTo>
                        <a:lnTo>
                          <a:pt x="1559" y="708"/>
                        </a:lnTo>
                        <a:lnTo>
                          <a:pt x="1547" y="709"/>
                        </a:lnTo>
                        <a:lnTo>
                          <a:pt x="1537" y="709"/>
                        </a:lnTo>
                        <a:lnTo>
                          <a:pt x="1526" y="711"/>
                        </a:lnTo>
                        <a:lnTo>
                          <a:pt x="1516" y="711"/>
                        </a:lnTo>
                        <a:lnTo>
                          <a:pt x="1506" y="711"/>
                        </a:lnTo>
                        <a:lnTo>
                          <a:pt x="1494" y="711"/>
                        </a:lnTo>
                        <a:lnTo>
                          <a:pt x="1484" y="711"/>
                        </a:lnTo>
                        <a:lnTo>
                          <a:pt x="1473" y="709"/>
                        </a:lnTo>
                        <a:lnTo>
                          <a:pt x="1462" y="709"/>
                        </a:lnTo>
                        <a:lnTo>
                          <a:pt x="1451" y="708"/>
                        </a:lnTo>
                        <a:lnTo>
                          <a:pt x="1439" y="706"/>
                        </a:lnTo>
                        <a:lnTo>
                          <a:pt x="1427" y="705"/>
                        </a:lnTo>
                        <a:lnTo>
                          <a:pt x="1416" y="702"/>
                        </a:lnTo>
                        <a:lnTo>
                          <a:pt x="1404" y="699"/>
                        </a:lnTo>
                        <a:lnTo>
                          <a:pt x="1391" y="696"/>
                        </a:lnTo>
                        <a:lnTo>
                          <a:pt x="1378" y="692"/>
                        </a:lnTo>
                        <a:lnTo>
                          <a:pt x="1362" y="705"/>
                        </a:lnTo>
                        <a:lnTo>
                          <a:pt x="1347" y="715"/>
                        </a:lnTo>
                        <a:lnTo>
                          <a:pt x="1331" y="722"/>
                        </a:lnTo>
                        <a:lnTo>
                          <a:pt x="1315" y="730"/>
                        </a:lnTo>
                        <a:lnTo>
                          <a:pt x="1301" y="735"/>
                        </a:lnTo>
                        <a:lnTo>
                          <a:pt x="1285" y="738"/>
                        </a:lnTo>
                        <a:lnTo>
                          <a:pt x="1269" y="740"/>
                        </a:lnTo>
                        <a:lnTo>
                          <a:pt x="1254" y="741"/>
                        </a:lnTo>
                        <a:lnTo>
                          <a:pt x="1239" y="741"/>
                        </a:lnTo>
                        <a:lnTo>
                          <a:pt x="1223" y="740"/>
                        </a:lnTo>
                        <a:lnTo>
                          <a:pt x="1209" y="738"/>
                        </a:lnTo>
                        <a:lnTo>
                          <a:pt x="1194" y="735"/>
                        </a:lnTo>
                        <a:lnTo>
                          <a:pt x="1178" y="731"/>
                        </a:lnTo>
                        <a:lnTo>
                          <a:pt x="1164" y="727"/>
                        </a:lnTo>
                        <a:lnTo>
                          <a:pt x="1149" y="722"/>
                        </a:lnTo>
                        <a:lnTo>
                          <a:pt x="1135" y="717"/>
                        </a:lnTo>
                        <a:lnTo>
                          <a:pt x="1119" y="711"/>
                        </a:lnTo>
                        <a:lnTo>
                          <a:pt x="1104" y="705"/>
                        </a:lnTo>
                        <a:lnTo>
                          <a:pt x="1089" y="699"/>
                        </a:lnTo>
                        <a:lnTo>
                          <a:pt x="1073" y="692"/>
                        </a:lnTo>
                        <a:lnTo>
                          <a:pt x="1059" y="686"/>
                        </a:lnTo>
                        <a:lnTo>
                          <a:pt x="1043" y="679"/>
                        </a:lnTo>
                        <a:lnTo>
                          <a:pt x="1028" y="673"/>
                        </a:lnTo>
                        <a:lnTo>
                          <a:pt x="1012" y="668"/>
                        </a:lnTo>
                        <a:lnTo>
                          <a:pt x="996" y="663"/>
                        </a:lnTo>
                        <a:lnTo>
                          <a:pt x="982" y="658"/>
                        </a:lnTo>
                        <a:lnTo>
                          <a:pt x="966" y="654"/>
                        </a:lnTo>
                        <a:lnTo>
                          <a:pt x="950" y="651"/>
                        </a:lnTo>
                        <a:lnTo>
                          <a:pt x="933" y="648"/>
                        </a:lnTo>
                        <a:lnTo>
                          <a:pt x="917" y="647"/>
                        </a:lnTo>
                        <a:lnTo>
                          <a:pt x="901" y="647"/>
                        </a:lnTo>
                        <a:lnTo>
                          <a:pt x="885" y="647"/>
                        </a:lnTo>
                        <a:lnTo>
                          <a:pt x="877" y="652"/>
                        </a:lnTo>
                        <a:lnTo>
                          <a:pt x="869" y="655"/>
                        </a:lnTo>
                        <a:lnTo>
                          <a:pt x="862" y="658"/>
                        </a:lnTo>
                        <a:lnTo>
                          <a:pt x="855" y="658"/>
                        </a:lnTo>
                        <a:lnTo>
                          <a:pt x="849" y="655"/>
                        </a:lnTo>
                        <a:lnTo>
                          <a:pt x="842" y="651"/>
                        </a:lnTo>
                        <a:lnTo>
                          <a:pt x="834" y="645"/>
                        </a:lnTo>
                        <a:lnTo>
                          <a:pt x="829" y="636"/>
                        </a:lnTo>
                        <a:lnTo>
                          <a:pt x="799" y="632"/>
                        </a:lnTo>
                        <a:lnTo>
                          <a:pt x="772" y="625"/>
                        </a:lnTo>
                        <a:lnTo>
                          <a:pt x="744" y="618"/>
                        </a:lnTo>
                        <a:lnTo>
                          <a:pt x="716" y="610"/>
                        </a:lnTo>
                        <a:lnTo>
                          <a:pt x="690" y="600"/>
                        </a:lnTo>
                        <a:lnTo>
                          <a:pt x="664" y="591"/>
                        </a:lnTo>
                        <a:lnTo>
                          <a:pt x="638" y="580"/>
                        </a:lnTo>
                        <a:lnTo>
                          <a:pt x="611" y="568"/>
                        </a:lnTo>
                        <a:lnTo>
                          <a:pt x="587" y="556"/>
                        </a:lnTo>
                        <a:lnTo>
                          <a:pt x="562" y="543"/>
                        </a:lnTo>
                        <a:lnTo>
                          <a:pt x="537" y="530"/>
                        </a:lnTo>
                        <a:lnTo>
                          <a:pt x="514" y="516"/>
                        </a:lnTo>
                        <a:lnTo>
                          <a:pt x="491" y="500"/>
                        </a:lnTo>
                        <a:lnTo>
                          <a:pt x="467" y="485"/>
                        </a:lnTo>
                        <a:lnTo>
                          <a:pt x="444" y="467"/>
                        </a:lnTo>
                        <a:lnTo>
                          <a:pt x="422" y="450"/>
                        </a:lnTo>
                        <a:lnTo>
                          <a:pt x="399" y="433"/>
                        </a:lnTo>
                        <a:lnTo>
                          <a:pt x="378" y="415"/>
                        </a:lnTo>
                        <a:lnTo>
                          <a:pt x="357" y="395"/>
                        </a:lnTo>
                        <a:lnTo>
                          <a:pt x="336" y="376"/>
                        </a:lnTo>
                        <a:lnTo>
                          <a:pt x="316" y="355"/>
                        </a:lnTo>
                        <a:lnTo>
                          <a:pt x="295" y="335"/>
                        </a:lnTo>
                        <a:lnTo>
                          <a:pt x="275" y="315"/>
                        </a:lnTo>
                        <a:lnTo>
                          <a:pt x="256" y="293"/>
                        </a:lnTo>
                        <a:lnTo>
                          <a:pt x="236" y="271"/>
                        </a:lnTo>
                        <a:lnTo>
                          <a:pt x="217" y="248"/>
                        </a:lnTo>
                        <a:lnTo>
                          <a:pt x="199" y="226"/>
                        </a:lnTo>
                        <a:lnTo>
                          <a:pt x="180" y="202"/>
                        </a:lnTo>
                        <a:lnTo>
                          <a:pt x="163" y="179"/>
                        </a:lnTo>
                        <a:lnTo>
                          <a:pt x="145" y="154"/>
                        </a:lnTo>
                        <a:lnTo>
                          <a:pt x="128" y="130"/>
                        </a:lnTo>
                        <a:lnTo>
                          <a:pt x="112" y="105"/>
                        </a:lnTo>
                        <a:lnTo>
                          <a:pt x="110" y="99"/>
                        </a:lnTo>
                        <a:lnTo>
                          <a:pt x="107" y="92"/>
                        </a:lnTo>
                        <a:lnTo>
                          <a:pt x="107" y="86"/>
                        </a:lnTo>
                        <a:lnTo>
                          <a:pt x="106" y="79"/>
                        </a:lnTo>
                        <a:lnTo>
                          <a:pt x="104" y="71"/>
                        </a:lnTo>
                        <a:lnTo>
                          <a:pt x="104" y="65"/>
                        </a:lnTo>
                        <a:lnTo>
                          <a:pt x="104" y="60"/>
                        </a:lnTo>
                        <a:lnTo>
                          <a:pt x="103" y="52"/>
                        </a:lnTo>
                        <a:lnTo>
                          <a:pt x="103" y="45"/>
                        </a:lnTo>
                        <a:lnTo>
                          <a:pt x="103" y="39"/>
                        </a:lnTo>
                        <a:lnTo>
                          <a:pt x="103" y="32"/>
                        </a:lnTo>
                        <a:lnTo>
                          <a:pt x="103" y="26"/>
                        </a:lnTo>
                        <a:lnTo>
                          <a:pt x="104" y="19"/>
                        </a:lnTo>
                        <a:lnTo>
                          <a:pt x="104" y="13"/>
                        </a:lnTo>
                        <a:lnTo>
                          <a:pt x="104" y="7"/>
                        </a:lnTo>
                        <a:lnTo>
                          <a:pt x="10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080" bIns="1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1" name=""/>
                  <p:cNvSpPr/>
                  <p:nvPr/>
                </p:nvSpPr>
                <p:spPr>
                  <a:xfrm flipH="1">
                    <a:off x="7891560" y="5246640"/>
                    <a:ext cx="76680" cy="30600"/>
                  </a:xfrm>
                  <a:custGeom>
                    <a:avLst/>
                    <a:gdLst/>
                    <a:ahLst/>
                    <a:rect l="l" t="t" r="r" b="b"/>
                    <a:pathLst>
                      <a:path w="1449" h="581">
                        <a:moveTo>
                          <a:pt x="0" y="0"/>
                        </a:moveTo>
                        <a:lnTo>
                          <a:pt x="6" y="17"/>
                        </a:lnTo>
                        <a:lnTo>
                          <a:pt x="11" y="36"/>
                        </a:lnTo>
                        <a:lnTo>
                          <a:pt x="16" y="55"/>
                        </a:lnTo>
                        <a:lnTo>
                          <a:pt x="22" y="73"/>
                        </a:lnTo>
                        <a:lnTo>
                          <a:pt x="28" y="90"/>
                        </a:lnTo>
                        <a:lnTo>
                          <a:pt x="35" y="108"/>
                        </a:lnTo>
                        <a:lnTo>
                          <a:pt x="41" y="127"/>
                        </a:lnTo>
                        <a:lnTo>
                          <a:pt x="48" y="144"/>
                        </a:lnTo>
                        <a:lnTo>
                          <a:pt x="57" y="162"/>
                        </a:lnTo>
                        <a:lnTo>
                          <a:pt x="64" y="178"/>
                        </a:lnTo>
                        <a:lnTo>
                          <a:pt x="73" y="195"/>
                        </a:lnTo>
                        <a:lnTo>
                          <a:pt x="82" y="213"/>
                        </a:lnTo>
                        <a:lnTo>
                          <a:pt x="91" y="229"/>
                        </a:lnTo>
                        <a:lnTo>
                          <a:pt x="101" y="245"/>
                        </a:lnTo>
                        <a:lnTo>
                          <a:pt x="110" y="262"/>
                        </a:lnTo>
                        <a:lnTo>
                          <a:pt x="121" y="277"/>
                        </a:lnTo>
                        <a:lnTo>
                          <a:pt x="131" y="294"/>
                        </a:lnTo>
                        <a:lnTo>
                          <a:pt x="142" y="309"/>
                        </a:lnTo>
                        <a:lnTo>
                          <a:pt x="153" y="325"/>
                        </a:lnTo>
                        <a:lnTo>
                          <a:pt x="165" y="339"/>
                        </a:lnTo>
                        <a:lnTo>
                          <a:pt x="178" y="354"/>
                        </a:lnTo>
                        <a:lnTo>
                          <a:pt x="190" y="368"/>
                        </a:lnTo>
                        <a:lnTo>
                          <a:pt x="204" y="383"/>
                        </a:lnTo>
                        <a:lnTo>
                          <a:pt x="217" y="398"/>
                        </a:lnTo>
                        <a:lnTo>
                          <a:pt x="232" y="411"/>
                        </a:lnTo>
                        <a:lnTo>
                          <a:pt x="245" y="424"/>
                        </a:lnTo>
                        <a:lnTo>
                          <a:pt x="261" y="437"/>
                        </a:lnTo>
                        <a:lnTo>
                          <a:pt x="276" y="450"/>
                        </a:lnTo>
                        <a:lnTo>
                          <a:pt x="292" y="462"/>
                        </a:lnTo>
                        <a:lnTo>
                          <a:pt x="308" y="473"/>
                        </a:lnTo>
                        <a:lnTo>
                          <a:pt x="324" y="485"/>
                        </a:lnTo>
                        <a:lnTo>
                          <a:pt x="341" y="497"/>
                        </a:lnTo>
                        <a:lnTo>
                          <a:pt x="367" y="510"/>
                        </a:lnTo>
                        <a:lnTo>
                          <a:pt x="395" y="521"/>
                        </a:lnTo>
                        <a:lnTo>
                          <a:pt x="423" y="533"/>
                        </a:lnTo>
                        <a:lnTo>
                          <a:pt x="451" y="543"/>
                        </a:lnTo>
                        <a:lnTo>
                          <a:pt x="477" y="552"/>
                        </a:lnTo>
                        <a:lnTo>
                          <a:pt x="506" y="559"/>
                        </a:lnTo>
                        <a:lnTo>
                          <a:pt x="534" y="565"/>
                        </a:lnTo>
                        <a:lnTo>
                          <a:pt x="561" y="571"/>
                        </a:lnTo>
                        <a:lnTo>
                          <a:pt x="590" y="575"/>
                        </a:lnTo>
                        <a:lnTo>
                          <a:pt x="618" y="578"/>
                        </a:lnTo>
                        <a:lnTo>
                          <a:pt x="646" y="580"/>
                        </a:lnTo>
                        <a:lnTo>
                          <a:pt x="673" y="581"/>
                        </a:lnTo>
                        <a:lnTo>
                          <a:pt x="703" y="581"/>
                        </a:lnTo>
                        <a:lnTo>
                          <a:pt x="730" y="581"/>
                        </a:lnTo>
                        <a:lnTo>
                          <a:pt x="759" y="578"/>
                        </a:lnTo>
                        <a:lnTo>
                          <a:pt x="787" y="575"/>
                        </a:lnTo>
                        <a:lnTo>
                          <a:pt x="815" y="571"/>
                        </a:lnTo>
                        <a:lnTo>
                          <a:pt x="842" y="567"/>
                        </a:lnTo>
                        <a:lnTo>
                          <a:pt x="870" y="562"/>
                        </a:lnTo>
                        <a:lnTo>
                          <a:pt x="898" y="555"/>
                        </a:lnTo>
                        <a:lnTo>
                          <a:pt x="924" y="548"/>
                        </a:lnTo>
                        <a:lnTo>
                          <a:pt x="950" y="540"/>
                        </a:lnTo>
                        <a:lnTo>
                          <a:pt x="978" y="532"/>
                        </a:lnTo>
                        <a:lnTo>
                          <a:pt x="1003" y="521"/>
                        </a:lnTo>
                        <a:lnTo>
                          <a:pt x="1029" y="511"/>
                        </a:lnTo>
                        <a:lnTo>
                          <a:pt x="1054" y="500"/>
                        </a:lnTo>
                        <a:lnTo>
                          <a:pt x="1080" y="488"/>
                        </a:lnTo>
                        <a:lnTo>
                          <a:pt x="1103" y="475"/>
                        </a:lnTo>
                        <a:lnTo>
                          <a:pt x="1128" y="462"/>
                        </a:lnTo>
                        <a:lnTo>
                          <a:pt x="1151" y="449"/>
                        </a:lnTo>
                        <a:lnTo>
                          <a:pt x="1175" y="434"/>
                        </a:lnTo>
                        <a:lnTo>
                          <a:pt x="1197" y="418"/>
                        </a:lnTo>
                        <a:lnTo>
                          <a:pt x="1211" y="405"/>
                        </a:lnTo>
                        <a:lnTo>
                          <a:pt x="1226" y="392"/>
                        </a:lnTo>
                        <a:lnTo>
                          <a:pt x="1240" y="379"/>
                        </a:lnTo>
                        <a:lnTo>
                          <a:pt x="1252" y="366"/>
                        </a:lnTo>
                        <a:lnTo>
                          <a:pt x="1265" y="352"/>
                        </a:lnTo>
                        <a:lnTo>
                          <a:pt x="1278" y="339"/>
                        </a:lnTo>
                        <a:lnTo>
                          <a:pt x="1290" y="326"/>
                        </a:lnTo>
                        <a:lnTo>
                          <a:pt x="1301" y="313"/>
                        </a:lnTo>
                        <a:lnTo>
                          <a:pt x="1312" y="301"/>
                        </a:lnTo>
                        <a:lnTo>
                          <a:pt x="1322" y="287"/>
                        </a:lnTo>
                        <a:lnTo>
                          <a:pt x="1332" y="274"/>
                        </a:lnTo>
                        <a:lnTo>
                          <a:pt x="1342" y="261"/>
                        </a:lnTo>
                        <a:lnTo>
                          <a:pt x="1351" y="248"/>
                        </a:lnTo>
                        <a:lnTo>
                          <a:pt x="1358" y="236"/>
                        </a:lnTo>
                        <a:lnTo>
                          <a:pt x="1367" y="223"/>
                        </a:lnTo>
                        <a:lnTo>
                          <a:pt x="1374" y="210"/>
                        </a:lnTo>
                        <a:lnTo>
                          <a:pt x="1382" y="197"/>
                        </a:lnTo>
                        <a:lnTo>
                          <a:pt x="1389" y="183"/>
                        </a:lnTo>
                        <a:lnTo>
                          <a:pt x="1396" y="170"/>
                        </a:lnTo>
                        <a:lnTo>
                          <a:pt x="1402" y="157"/>
                        </a:lnTo>
                        <a:lnTo>
                          <a:pt x="1408" y="144"/>
                        </a:lnTo>
                        <a:lnTo>
                          <a:pt x="1412" y="131"/>
                        </a:lnTo>
                        <a:lnTo>
                          <a:pt x="1418" y="118"/>
                        </a:lnTo>
                        <a:lnTo>
                          <a:pt x="1422" y="105"/>
                        </a:lnTo>
                        <a:lnTo>
                          <a:pt x="1427" y="92"/>
                        </a:lnTo>
                        <a:lnTo>
                          <a:pt x="1431" y="79"/>
                        </a:lnTo>
                        <a:lnTo>
                          <a:pt x="1434" y="65"/>
                        </a:lnTo>
                        <a:lnTo>
                          <a:pt x="1438" y="52"/>
                        </a:lnTo>
                        <a:lnTo>
                          <a:pt x="1441" y="39"/>
                        </a:lnTo>
                        <a:lnTo>
                          <a:pt x="1444" y="26"/>
                        </a:lnTo>
                        <a:lnTo>
                          <a:pt x="1446" y="13"/>
                        </a:lnTo>
                        <a:lnTo>
                          <a:pt x="14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6200" bIns="-16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2" name=""/>
                  <p:cNvSpPr/>
                  <p:nvPr/>
                </p:nvSpPr>
                <p:spPr>
                  <a:xfrm flipH="1">
                    <a:off x="7843680" y="5246640"/>
                    <a:ext cx="3708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698" h="636">
                        <a:moveTo>
                          <a:pt x="153" y="0"/>
                        </a:moveTo>
                        <a:lnTo>
                          <a:pt x="150" y="1"/>
                        </a:lnTo>
                        <a:lnTo>
                          <a:pt x="149" y="1"/>
                        </a:lnTo>
                        <a:lnTo>
                          <a:pt x="147" y="3"/>
                        </a:lnTo>
                        <a:lnTo>
                          <a:pt x="144" y="3"/>
                        </a:lnTo>
                        <a:lnTo>
                          <a:pt x="139" y="32"/>
                        </a:lnTo>
                        <a:lnTo>
                          <a:pt x="140" y="57"/>
                        </a:lnTo>
                        <a:lnTo>
                          <a:pt x="147" y="80"/>
                        </a:lnTo>
                        <a:lnTo>
                          <a:pt x="160" y="100"/>
                        </a:lnTo>
                        <a:lnTo>
                          <a:pt x="176" y="119"/>
                        </a:lnTo>
                        <a:lnTo>
                          <a:pt x="197" y="137"/>
                        </a:lnTo>
                        <a:lnTo>
                          <a:pt x="217" y="154"/>
                        </a:lnTo>
                        <a:lnTo>
                          <a:pt x="239" y="170"/>
                        </a:lnTo>
                        <a:lnTo>
                          <a:pt x="261" y="186"/>
                        </a:lnTo>
                        <a:lnTo>
                          <a:pt x="280" y="204"/>
                        </a:lnTo>
                        <a:lnTo>
                          <a:pt x="297" y="221"/>
                        </a:lnTo>
                        <a:lnTo>
                          <a:pt x="309" y="240"/>
                        </a:lnTo>
                        <a:lnTo>
                          <a:pt x="316" y="261"/>
                        </a:lnTo>
                        <a:lnTo>
                          <a:pt x="316" y="284"/>
                        </a:lnTo>
                        <a:lnTo>
                          <a:pt x="309" y="310"/>
                        </a:lnTo>
                        <a:lnTo>
                          <a:pt x="293" y="339"/>
                        </a:lnTo>
                        <a:lnTo>
                          <a:pt x="283" y="355"/>
                        </a:lnTo>
                        <a:lnTo>
                          <a:pt x="270" y="373"/>
                        </a:lnTo>
                        <a:lnTo>
                          <a:pt x="258" y="390"/>
                        </a:lnTo>
                        <a:lnTo>
                          <a:pt x="246" y="408"/>
                        </a:lnTo>
                        <a:lnTo>
                          <a:pt x="235" y="424"/>
                        </a:lnTo>
                        <a:lnTo>
                          <a:pt x="222" y="441"/>
                        </a:lnTo>
                        <a:lnTo>
                          <a:pt x="208" y="457"/>
                        </a:lnTo>
                        <a:lnTo>
                          <a:pt x="195" y="473"/>
                        </a:lnTo>
                        <a:lnTo>
                          <a:pt x="181" y="486"/>
                        </a:lnTo>
                        <a:lnTo>
                          <a:pt x="165" y="500"/>
                        </a:lnTo>
                        <a:lnTo>
                          <a:pt x="149" y="510"/>
                        </a:lnTo>
                        <a:lnTo>
                          <a:pt x="133" y="518"/>
                        </a:lnTo>
                        <a:lnTo>
                          <a:pt x="114" y="524"/>
                        </a:lnTo>
                        <a:lnTo>
                          <a:pt x="95" y="527"/>
                        </a:lnTo>
                        <a:lnTo>
                          <a:pt x="74" y="527"/>
                        </a:lnTo>
                        <a:lnTo>
                          <a:pt x="53" y="524"/>
                        </a:lnTo>
                        <a:lnTo>
                          <a:pt x="44" y="529"/>
                        </a:lnTo>
                        <a:lnTo>
                          <a:pt x="35" y="533"/>
                        </a:lnTo>
                        <a:lnTo>
                          <a:pt x="28" y="537"/>
                        </a:lnTo>
                        <a:lnTo>
                          <a:pt x="22" y="543"/>
                        </a:lnTo>
                        <a:lnTo>
                          <a:pt x="16" y="551"/>
                        </a:lnTo>
                        <a:lnTo>
                          <a:pt x="12" y="558"/>
                        </a:lnTo>
                        <a:lnTo>
                          <a:pt x="7" y="565"/>
                        </a:lnTo>
                        <a:lnTo>
                          <a:pt x="6" y="572"/>
                        </a:lnTo>
                        <a:lnTo>
                          <a:pt x="3" y="581"/>
                        </a:lnTo>
                        <a:lnTo>
                          <a:pt x="2" y="588"/>
                        </a:lnTo>
                        <a:lnTo>
                          <a:pt x="0" y="597"/>
                        </a:lnTo>
                        <a:lnTo>
                          <a:pt x="0" y="606"/>
                        </a:lnTo>
                        <a:lnTo>
                          <a:pt x="0" y="613"/>
                        </a:lnTo>
                        <a:lnTo>
                          <a:pt x="2" y="622"/>
                        </a:lnTo>
                        <a:lnTo>
                          <a:pt x="3" y="629"/>
                        </a:lnTo>
                        <a:lnTo>
                          <a:pt x="6" y="636"/>
                        </a:lnTo>
                        <a:lnTo>
                          <a:pt x="19" y="628"/>
                        </a:lnTo>
                        <a:lnTo>
                          <a:pt x="32" y="618"/>
                        </a:lnTo>
                        <a:lnTo>
                          <a:pt x="44" y="606"/>
                        </a:lnTo>
                        <a:lnTo>
                          <a:pt x="55" y="596"/>
                        </a:lnTo>
                        <a:lnTo>
                          <a:pt x="67" y="584"/>
                        </a:lnTo>
                        <a:lnTo>
                          <a:pt x="79" y="572"/>
                        </a:lnTo>
                        <a:lnTo>
                          <a:pt x="89" y="561"/>
                        </a:lnTo>
                        <a:lnTo>
                          <a:pt x="101" y="551"/>
                        </a:lnTo>
                        <a:lnTo>
                          <a:pt x="112" y="540"/>
                        </a:lnTo>
                        <a:lnTo>
                          <a:pt x="124" y="530"/>
                        </a:lnTo>
                        <a:lnTo>
                          <a:pt x="137" y="521"/>
                        </a:lnTo>
                        <a:lnTo>
                          <a:pt x="149" y="514"/>
                        </a:lnTo>
                        <a:lnTo>
                          <a:pt x="163" y="508"/>
                        </a:lnTo>
                        <a:lnTo>
                          <a:pt x="178" y="502"/>
                        </a:lnTo>
                        <a:lnTo>
                          <a:pt x="192" y="498"/>
                        </a:lnTo>
                        <a:lnTo>
                          <a:pt x="210" y="497"/>
                        </a:lnTo>
                        <a:lnTo>
                          <a:pt x="223" y="495"/>
                        </a:lnTo>
                        <a:lnTo>
                          <a:pt x="236" y="495"/>
                        </a:lnTo>
                        <a:lnTo>
                          <a:pt x="249" y="494"/>
                        </a:lnTo>
                        <a:lnTo>
                          <a:pt x="262" y="492"/>
                        </a:lnTo>
                        <a:lnTo>
                          <a:pt x="274" y="489"/>
                        </a:lnTo>
                        <a:lnTo>
                          <a:pt x="287" y="486"/>
                        </a:lnTo>
                        <a:lnTo>
                          <a:pt x="299" y="482"/>
                        </a:lnTo>
                        <a:lnTo>
                          <a:pt x="312" y="479"/>
                        </a:lnTo>
                        <a:lnTo>
                          <a:pt x="324" y="475"/>
                        </a:lnTo>
                        <a:lnTo>
                          <a:pt x="335" y="472"/>
                        </a:lnTo>
                        <a:lnTo>
                          <a:pt x="347" y="467"/>
                        </a:lnTo>
                        <a:lnTo>
                          <a:pt x="359" y="463"/>
                        </a:lnTo>
                        <a:lnTo>
                          <a:pt x="372" y="459"/>
                        </a:lnTo>
                        <a:lnTo>
                          <a:pt x="382" y="453"/>
                        </a:lnTo>
                        <a:lnTo>
                          <a:pt x="395" y="449"/>
                        </a:lnTo>
                        <a:lnTo>
                          <a:pt x="405" y="444"/>
                        </a:lnTo>
                        <a:lnTo>
                          <a:pt x="418" y="440"/>
                        </a:lnTo>
                        <a:lnTo>
                          <a:pt x="430" y="435"/>
                        </a:lnTo>
                        <a:lnTo>
                          <a:pt x="442" y="431"/>
                        </a:lnTo>
                        <a:lnTo>
                          <a:pt x="453" y="427"/>
                        </a:lnTo>
                        <a:lnTo>
                          <a:pt x="465" y="424"/>
                        </a:lnTo>
                        <a:lnTo>
                          <a:pt x="477" y="419"/>
                        </a:lnTo>
                        <a:lnTo>
                          <a:pt x="488" y="417"/>
                        </a:lnTo>
                        <a:lnTo>
                          <a:pt x="500" y="414"/>
                        </a:lnTo>
                        <a:lnTo>
                          <a:pt x="513" y="412"/>
                        </a:lnTo>
                        <a:lnTo>
                          <a:pt x="525" y="411"/>
                        </a:lnTo>
                        <a:lnTo>
                          <a:pt x="538" y="409"/>
                        </a:lnTo>
                        <a:lnTo>
                          <a:pt x="549" y="408"/>
                        </a:lnTo>
                        <a:lnTo>
                          <a:pt x="562" y="408"/>
                        </a:lnTo>
                        <a:lnTo>
                          <a:pt x="576" y="409"/>
                        </a:lnTo>
                        <a:lnTo>
                          <a:pt x="589" y="411"/>
                        </a:lnTo>
                        <a:lnTo>
                          <a:pt x="602" y="412"/>
                        </a:lnTo>
                        <a:lnTo>
                          <a:pt x="608" y="406"/>
                        </a:lnTo>
                        <a:lnTo>
                          <a:pt x="615" y="400"/>
                        </a:lnTo>
                        <a:lnTo>
                          <a:pt x="624" y="398"/>
                        </a:lnTo>
                        <a:lnTo>
                          <a:pt x="634" y="396"/>
                        </a:lnTo>
                        <a:lnTo>
                          <a:pt x="644" y="395"/>
                        </a:lnTo>
                        <a:lnTo>
                          <a:pt x="653" y="395"/>
                        </a:lnTo>
                        <a:lnTo>
                          <a:pt x="663" y="395"/>
                        </a:lnTo>
                        <a:lnTo>
                          <a:pt x="672" y="395"/>
                        </a:lnTo>
                        <a:lnTo>
                          <a:pt x="681" y="393"/>
                        </a:lnTo>
                        <a:lnTo>
                          <a:pt x="688" y="393"/>
                        </a:lnTo>
                        <a:lnTo>
                          <a:pt x="694" y="390"/>
                        </a:lnTo>
                        <a:lnTo>
                          <a:pt x="697" y="386"/>
                        </a:lnTo>
                        <a:lnTo>
                          <a:pt x="698" y="380"/>
                        </a:lnTo>
                        <a:lnTo>
                          <a:pt x="697" y="371"/>
                        </a:lnTo>
                        <a:lnTo>
                          <a:pt x="692" y="361"/>
                        </a:lnTo>
                        <a:lnTo>
                          <a:pt x="685" y="348"/>
                        </a:lnTo>
                        <a:lnTo>
                          <a:pt x="685" y="332"/>
                        </a:lnTo>
                        <a:lnTo>
                          <a:pt x="685" y="317"/>
                        </a:lnTo>
                        <a:lnTo>
                          <a:pt x="682" y="303"/>
                        </a:lnTo>
                        <a:lnTo>
                          <a:pt x="681" y="288"/>
                        </a:lnTo>
                        <a:lnTo>
                          <a:pt x="678" y="275"/>
                        </a:lnTo>
                        <a:lnTo>
                          <a:pt x="675" y="261"/>
                        </a:lnTo>
                        <a:lnTo>
                          <a:pt x="672" y="248"/>
                        </a:lnTo>
                        <a:lnTo>
                          <a:pt x="666" y="236"/>
                        </a:lnTo>
                        <a:lnTo>
                          <a:pt x="662" y="223"/>
                        </a:lnTo>
                        <a:lnTo>
                          <a:pt x="657" y="210"/>
                        </a:lnTo>
                        <a:lnTo>
                          <a:pt x="650" y="198"/>
                        </a:lnTo>
                        <a:lnTo>
                          <a:pt x="644" y="186"/>
                        </a:lnTo>
                        <a:lnTo>
                          <a:pt x="637" y="175"/>
                        </a:lnTo>
                        <a:lnTo>
                          <a:pt x="630" y="163"/>
                        </a:lnTo>
                        <a:lnTo>
                          <a:pt x="622" y="151"/>
                        </a:lnTo>
                        <a:lnTo>
                          <a:pt x="615" y="141"/>
                        </a:lnTo>
                        <a:lnTo>
                          <a:pt x="606" y="131"/>
                        </a:lnTo>
                        <a:lnTo>
                          <a:pt x="597" y="121"/>
                        </a:lnTo>
                        <a:lnTo>
                          <a:pt x="587" y="111"/>
                        </a:lnTo>
                        <a:lnTo>
                          <a:pt x="579" y="100"/>
                        </a:lnTo>
                        <a:lnTo>
                          <a:pt x="568" y="90"/>
                        </a:lnTo>
                        <a:lnTo>
                          <a:pt x="558" y="81"/>
                        </a:lnTo>
                        <a:lnTo>
                          <a:pt x="548" y="73"/>
                        </a:lnTo>
                        <a:lnTo>
                          <a:pt x="536" y="64"/>
                        </a:lnTo>
                        <a:lnTo>
                          <a:pt x="526" y="55"/>
                        </a:lnTo>
                        <a:lnTo>
                          <a:pt x="514" y="47"/>
                        </a:lnTo>
                        <a:lnTo>
                          <a:pt x="503" y="38"/>
                        </a:lnTo>
                        <a:lnTo>
                          <a:pt x="491" y="31"/>
                        </a:lnTo>
                        <a:lnTo>
                          <a:pt x="478" y="22"/>
                        </a:lnTo>
                        <a:lnTo>
                          <a:pt x="466" y="14"/>
                        </a:lnTo>
                        <a:lnTo>
                          <a:pt x="453" y="7"/>
                        </a:lnTo>
                        <a:lnTo>
                          <a:pt x="442" y="0"/>
                        </a:lnTo>
                        <a:lnTo>
                          <a:pt x="309" y="0"/>
                        </a:lnTo>
                        <a:lnTo>
                          <a:pt x="309" y="3"/>
                        </a:lnTo>
                        <a:lnTo>
                          <a:pt x="310" y="6"/>
                        </a:lnTo>
                        <a:lnTo>
                          <a:pt x="312" y="9"/>
                        </a:lnTo>
                        <a:lnTo>
                          <a:pt x="312" y="12"/>
                        </a:lnTo>
                        <a:lnTo>
                          <a:pt x="313" y="14"/>
                        </a:lnTo>
                        <a:lnTo>
                          <a:pt x="315" y="17"/>
                        </a:lnTo>
                        <a:lnTo>
                          <a:pt x="315" y="20"/>
                        </a:lnTo>
                        <a:lnTo>
                          <a:pt x="316" y="23"/>
                        </a:lnTo>
                        <a:lnTo>
                          <a:pt x="312" y="20"/>
                        </a:lnTo>
                        <a:lnTo>
                          <a:pt x="308" y="17"/>
                        </a:lnTo>
                        <a:lnTo>
                          <a:pt x="303" y="14"/>
                        </a:lnTo>
                        <a:lnTo>
                          <a:pt x="299" y="12"/>
                        </a:lnTo>
                        <a:lnTo>
                          <a:pt x="294" y="9"/>
                        </a:lnTo>
                        <a:lnTo>
                          <a:pt x="291" y="6"/>
                        </a:lnTo>
                        <a:lnTo>
                          <a:pt x="287" y="3"/>
                        </a:lnTo>
                        <a:lnTo>
                          <a:pt x="284" y="0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3" name=""/>
                  <p:cNvSpPr/>
                  <p:nvPr/>
                </p:nvSpPr>
                <p:spPr>
                  <a:xfrm flipH="1">
                    <a:off x="8022240" y="5202720"/>
                    <a:ext cx="4680" cy="97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188">
                        <a:moveTo>
                          <a:pt x="88" y="188"/>
                        </a:moveTo>
                        <a:lnTo>
                          <a:pt x="82" y="179"/>
                        </a:lnTo>
                        <a:lnTo>
                          <a:pt x="76" y="169"/>
                        </a:lnTo>
                        <a:lnTo>
                          <a:pt x="72" y="159"/>
                        </a:lnTo>
                        <a:lnTo>
                          <a:pt x="66" y="148"/>
                        </a:lnTo>
                        <a:lnTo>
                          <a:pt x="60" y="137"/>
                        </a:lnTo>
                        <a:lnTo>
                          <a:pt x="54" y="126"/>
                        </a:lnTo>
                        <a:lnTo>
                          <a:pt x="49" y="115"/>
                        </a:lnTo>
                        <a:lnTo>
                          <a:pt x="43" y="103"/>
                        </a:lnTo>
                        <a:lnTo>
                          <a:pt x="38" y="92"/>
                        </a:lnTo>
                        <a:lnTo>
                          <a:pt x="33" y="80"/>
                        </a:lnTo>
                        <a:lnTo>
                          <a:pt x="27" y="67"/>
                        </a:lnTo>
                        <a:lnTo>
                          <a:pt x="21" y="55"/>
                        </a:lnTo>
                        <a:lnTo>
                          <a:pt x="16" y="42"/>
                        </a:lnTo>
                        <a:lnTo>
                          <a:pt x="11" y="27"/>
                        </a:lnTo>
                        <a:lnTo>
                          <a:pt x="5" y="14"/>
                        </a:lnTo>
                        <a:lnTo>
                          <a:pt x="0" y="0"/>
                        </a:lnTo>
                        <a:lnTo>
                          <a:pt x="2" y="8"/>
                        </a:lnTo>
                        <a:lnTo>
                          <a:pt x="5" y="19"/>
                        </a:lnTo>
                        <a:lnTo>
                          <a:pt x="8" y="29"/>
                        </a:lnTo>
                        <a:lnTo>
                          <a:pt x="9" y="39"/>
                        </a:lnTo>
                        <a:lnTo>
                          <a:pt x="12" y="49"/>
                        </a:lnTo>
                        <a:lnTo>
                          <a:pt x="15" y="59"/>
                        </a:lnTo>
                        <a:lnTo>
                          <a:pt x="18" y="71"/>
                        </a:lnTo>
                        <a:lnTo>
                          <a:pt x="22" y="83"/>
                        </a:lnTo>
                        <a:lnTo>
                          <a:pt x="25" y="96"/>
                        </a:lnTo>
                        <a:lnTo>
                          <a:pt x="30" y="108"/>
                        </a:lnTo>
                        <a:lnTo>
                          <a:pt x="33" y="121"/>
                        </a:lnTo>
                        <a:lnTo>
                          <a:pt x="37" y="134"/>
                        </a:lnTo>
                        <a:lnTo>
                          <a:pt x="43" y="147"/>
                        </a:lnTo>
                        <a:lnTo>
                          <a:pt x="47" y="160"/>
                        </a:lnTo>
                        <a:lnTo>
                          <a:pt x="53" y="175"/>
                        </a:lnTo>
                        <a:lnTo>
                          <a:pt x="59" y="188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080" bIns="-370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4" name=""/>
                  <p:cNvSpPr/>
                  <p:nvPr/>
                </p:nvSpPr>
                <p:spPr>
                  <a:xfrm flipH="1">
                    <a:off x="8013240" y="5209920"/>
                    <a:ext cx="7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9" h="48">
                        <a:moveTo>
                          <a:pt x="19" y="48"/>
                        </a:moveTo>
                        <a:lnTo>
                          <a:pt x="16" y="42"/>
                        </a:lnTo>
                        <a:lnTo>
                          <a:pt x="13" y="36"/>
                        </a:lnTo>
                        <a:lnTo>
                          <a:pt x="10" y="30"/>
                        </a:lnTo>
                        <a:lnTo>
                          <a:pt x="8" y="23"/>
                        </a:lnTo>
                        <a:lnTo>
                          <a:pt x="6" y="19"/>
                        </a:lnTo>
                        <a:lnTo>
                          <a:pt x="3" y="11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20"/>
                        </a:lnTo>
                        <a:lnTo>
                          <a:pt x="1" y="26"/>
                        </a:lnTo>
                        <a:lnTo>
                          <a:pt x="3" y="33"/>
                        </a:lnTo>
                        <a:lnTo>
                          <a:pt x="3" y="40"/>
                        </a:lnTo>
                        <a:lnTo>
                          <a:pt x="4" y="48"/>
                        </a:lnTo>
                        <a:lnTo>
                          <a:pt x="19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5" name=""/>
                  <p:cNvSpPr/>
                  <p:nvPr/>
                </p:nvSpPr>
                <p:spPr>
                  <a:xfrm flipH="1">
                    <a:off x="7889760" y="5178600"/>
                    <a:ext cx="1072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2024" h="644">
                        <a:moveTo>
                          <a:pt x="2024" y="644"/>
                        </a:moveTo>
                        <a:lnTo>
                          <a:pt x="2020" y="639"/>
                        </a:lnTo>
                        <a:lnTo>
                          <a:pt x="2017" y="633"/>
                        </a:lnTo>
                        <a:lnTo>
                          <a:pt x="2014" y="629"/>
                        </a:lnTo>
                        <a:lnTo>
                          <a:pt x="2012" y="622"/>
                        </a:lnTo>
                        <a:lnTo>
                          <a:pt x="2011" y="616"/>
                        </a:lnTo>
                        <a:lnTo>
                          <a:pt x="2009" y="609"/>
                        </a:lnTo>
                        <a:lnTo>
                          <a:pt x="2008" y="603"/>
                        </a:lnTo>
                        <a:lnTo>
                          <a:pt x="2006" y="596"/>
                        </a:lnTo>
                        <a:lnTo>
                          <a:pt x="2006" y="590"/>
                        </a:lnTo>
                        <a:lnTo>
                          <a:pt x="2005" y="582"/>
                        </a:lnTo>
                        <a:lnTo>
                          <a:pt x="2004" y="577"/>
                        </a:lnTo>
                        <a:lnTo>
                          <a:pt x="2001" y="569"/>
                        </a:lnTo>
                        <a:lnTo>
                          <a:pt x="1998" y="564"/>
                        </a:lnTo>
                        <a:lnTo>
                          <a:pt x="1995" y="558"/>
                        </a:lnTo>
                        <a:lnTo>
                          <a:pt x="1992" y="552"/>
                        </a:lnTo>
                        <a:lnTo>
                          <a:pt x="1987" y="548"/>
                        </a:lnTo>
                        <a:lnTo>
                          <a:pt x="1885" y="622"/>
                        </a:lnTo>
                        <a:lnTo>
                          <a:pt x="1872" y="617"/>
                        </a:lnTo>
                        <a:lnTo>
                          <a:pt x="1864" y="613"/>
                        </a:lnTo>
                        <a:lnTo>
                          <a:pt x="1858" y="607"/>
                        </a:lnTo>
                        <a:lnTo>
                          <a:pt x="1853" y="600"/>
                        </a:lnTo>
                        <a:lnTo>
                          <a:pt x="1852" y="591"/>
                        </a:lnTo>
                        <a:lnTo>
                          <a:pt x="1852" y="584"/>
                        </a:lnTo>
                        <a:lnTo>
                          <a:pt x="1853" y="575"/>
                        </a:lnTo>
                        <a:lnTo>
                          <a:pt x="1855" y="566"/>
                        </a:lnTo>
                        <a:lnTo>
                          <a:pt x="1856" y="558"/>
                        </a:lnTo>
                        <a:lnTo>
                          <a:pt x="1856" y="549"/>
                        </a:lnTo>
                        <a:lnTo>
                          <a:pt x="1856" y="542"/>
                        </a:lnTo>
                        <a:lnTo>
                          <a:pt x="1853" y="534"/>
                        </a:lnTo>
                        <a:lnTo>
                          <a:pt x="1851" y="529"/>
                        </a:lnTo>
                        <a:lnTo>
                          <a:pt x="1843" y="524"/>
                        </a:lnTo>
                        <a:lnTo>
                          <a:pt x="1833" y="521"/>
                        </a:lnTo>
                        <a:lnTo>
                          <a:pt x="1820" y="520"/>
                        </a:lnTo>
                        <a:lnTo>
                          <a:pt x="1821" y="507"/>
                        </a:lnTo>
                        <a:lnTo>
                          <a:pt x="1823" y="494"/>
                        </a:lnTo>
                        <a:lnTo>
                          <a:pt x="1827" y="481"/>
                        </a:lnTo>
                        <a:lnTo>
                          <a:pt x="1832" y="466"/>
                        </a:lnTo>
                        <a:lnTo>
                          <a:pt x="1836" y="451"/>
                        </a:lnTo>
                        <a:lnTo>
                          <a:pt x="1842" y="438"/>
                        </a:lnTo>
                        <a:lnTo>
                          <a:pt x="1849" y="424"/>
                        </a:lnTo>
                        <a:lnTo>
                          <a:pt x="1855" y="409"/>
                        </a:lnTo>
                        <a:lnTo>
                          <a:pt x="1862" y="395"/>
                        </a:lnTo>
                        <a:lnTo>
                          <a:pt x="1869" y="380"/>
                        </a:lnTo>
                        <a:lnTo>
                          <a:pt x="1878" y="365"/>
                        </a:lnTo>
                        <a:lnTo>
                          <a:pt x="1885" y="351"/>
                        </a:lnTo>
                        <a:lnTo>
                          <a:pt x="1893" y="338"/>
                        </a:lnTo>
                        <a:lnTo>
                          <a:pt x="1900" y="325"/>
                        </a:lnTo>
                        <a:lnTo>
                          <a:pt x="1907" y="312"/>
                        </a:lnTo>
                        <a:lnTo>
                          <a:pt x="1915" y="300"/>
                        </a:lnTo>
                        <a:lnTo>
                          <a:pt x="1912" y="301"/>
                        </a:lnTo>
                        <a:lnTo>
                          <a:pt x="1906" y="307"/>
                        </a:lnTo>
                        <a:lnTo>
                          <a:pt x="1897" y="314"/>
                        </a:lnTo>
                        <a:lnTo>
                          <a:pt x="1885" y="323"/>
                        </a:lnTo>
                        <a:lnTo>
                          <a:pt x="1872" y="330"/>
                        </a:lnTo>
                        <a:lnTo>
                          <a:pt x="1861" y="339"/>
                        </a:lnTo>
                        <a:lnTo>
                          <a:pt x="1849" y="345"/>
                        </a:lnTo>
                        <a:lnTo>
                          <a:pt x="1840" y="348"/>
                        </a:lnTo>
                        <a:lnTo>
                          <a:pt x="1830" y="364"/>
                        </a:lnTo>
                        <a:lnTo>
                          <a:pt x="1820" y="380"/>
                        </a:lnTo>
                        <a:lnTo>
                          <a:pt x="1810" y="395"/>
                        </a:lnTo>
                        <a:lnTo>
                          <a:pt x="1801" y="409"/>
                        </a:lnTo>
                        <a:lnTo>
                          <a:pt x="1792" y="424"/>
                        </a:lnTo>
                        <a:lnTo>
                          <a:pt x="1784" y="438"/>
                        </a:lnTo>
                        <a:lnTo>
                          <a:pt x="1773" y="451"/>
                        </a:lnTo>
                        <a:lnTo>
                          <a:pt x="1766" y="464"/>
                        </a:lnTo>
                        <a:lnTo>
                          <a:pt x="1757" y="479"/>
                        </a:lnTo>
                        <a:lnTo>
                          <a:pt x="1749" y="492"/>
                        </a:lnTo>
                        <a:lnTo>
                          <a:pt x="1741" y="507"/>
                        </a:lnTo>
                        <a:lnTo>
                          <a:pt x="1733" y="521"/>
                        </a:lnTo>
                        <a:lnTo>
                          <a:pt x="1725" y="534"/>
                        </a:lnTo>
                        <a:lnTo>
                          <a:pt x="1716" y="550"/>
                        </a:lnTo>
                        <a:lnTo>
                          <a:pt x="1708" y="565"/>
                        </a:lnTo>
                        <a:lnTo>
                          <a:pt x="1699" y="581"/>
                        </a:lnTo>
                        <a:lnTo>
                          <a:pt x="1699" y="580"/>
                        </a:lnTo>
                        <a:lnTo>
                          <a:pt x="1698" y="574"/>
                        </a:lnTo>
                        <a:lnTo>
                          <a:pt x="1695" y="568"/>
                        </a:lnTo>
                        <a:lnTo>
                          <a:pt x="1692" y="559"/>
                        </a:lnTo>
                        <a:lnTo>
                          <a:pt x="1689" y="550"/>
                        </a:lnTo>
                        <a:lnTo>
                          <a:pt x="1684" y="542"/>
                        </a:lnTo>
                        <a:lnTo>
                          <a:pt x="1680" y="534"/>
                        </a:lnTo>
                        <a:lnTo>
                          <a:pt x="1674" y="530"/>
                        </a:lnTo>
                        <a:lnTo>
                          <a:pt x="1679" y="524"/>
                        </a:lnTo>
                        <a:lnTo>
                          <a:pt x="1683" y="518"/>
                        </a:lnTo>
                        <a:lnTo>
                          <a:pt x="1687" y="513"/>
                        </a:lnTo>
                        <a:lnTo>
                          <a:pt x="1692" y="505"/>
                        </a:lnTo>
                        <a:lnTo>
                          <a:pt x="1698" y="498"/>
                        </a:lnTo>
                        <a:lnTo>
                          <a:pt x="1703" y="489"/>
                        </a:lnTo>
                        <a:lnTo>
                          <a:pt x="1711" y="481"/>
                        </a:lnTo>
                        <a:lnTo>
                          <a:pt x="1716" y="470"/>
                        </a:lnTo>
                        <a:lnTo>
                          <a:pt x="1724" y="462"/>
                        </a:lnTo>
                        <a:lnTo>
                          <a:pt x="1733" y="450"/>
                        </a:lnTo>
                        <a:lnTo>
                          <a:pt x="1740" y="440"/>
                        </a:lnTo>
                        <a:lnTo>
                          <a:pt x="1749" y="428"/>
                        </a:lnTo>
                        <a:lnTo>
                          <a:pt x="1756" y="418"/>
                        </a:lnTo>
                        <a:lnTo>
                          <a:pt x="1765" y="406"/>
                        </a:lnTo>
                        <a:lnTo>
                          <a:pt x="1775" y="393"/>
                        </a:lnTo>
                        <a:lnTo>
                          <a:pt x="1784" y="381"/>
                        </a:lnTo>
                        <a:lnTo>
                          <a:pt x="1794" y="368"/>
                        </a:lnTo>
                        <a:lnTo>
                          <a:pt x="1802" y="355"/>
                        </a:lnTo>
                        <a:lnTo>
                          <a:pt x="1813" y="342"/>
                        </a:lnTo>
                        <a:lnTo>
                          <a:pt x="1823" y="329"/>
                        </a:lnTo>
                        <a:lnTo>
                          <a:pt x="1835" y="316"/>
                        </a:lnTo>
                        <a:lnTo>
                          <a:pt x="1845" y="301"/>
                        </a:lnTo>
                        <a:lnTo>
                          <a:pt x="1855" y="288"/>
                        </a:lnTo>
                        <a:lnTo>
                          <a:pt x="1865" y="275"/>
                        </a:lnTo>
                        <a:lnTo>
                          <a:pt x="1877" y="261"/>
                        </a:lnTo>
                        <a:lnTo>
                          <a:pt x="1887" y="247"/>
                        </a:lnTo>
                        <a:lnTo>
                          <a:pt x="1897" y="233"/>
                        </a:lnTo>
                        <a:lnTo>
                          <a:pt x="1909" y="220"/>
                        </a:lnTo>
                        <a:lnTo>
                          <a:pt x="1919" y="207"/>
                        </a:lnTo>
                        <a:lnTo>
                          <a:pt x="1931" y="192"/>
                        </a:lnTo>
                        <a:lnTo>
                          <a:pt x="1941" y="179"/>
                        </a:lnTo>
                        <a:lnTo>
                          <a:pt x="1953" y="166"/>
                        </a:lnTo>
                        <a:lnTo>
                          <a:pt x="1951" y="167"/>
                        </a:lnTo>
                        <a:lnTo>
                          <a:pt x="1947" y="170"/>
                        </a:lnTo>
                        <a:lnTo>
                          <a:pt x="1941" y="176"/>
                        </a:lnTo>
                        <a:lnTo>
                          <a:pt x="1934" y="185"/>
                        </a:lnTo>
                        <a:lnTo>
                          <a:pt x="1923" y="194"/>
                        </a:lnTo>
                        <a:lnTo>
                          <a:pt x="1913" y="205"/>
                        </a:lnTo>
                        <a:lnTo>
                          <a:pt x="1900" y="217"/>
                        </a:lnTo>
                        <a:lnTo>
                          <a:pt x="1887" y="230"/>
                        </a:lnTo>
                        <a:lnTo>
                          <a:pt x="1872" y="243"/>
                        </a:lnTo>
                        <a:lnTo>
                          <a:pt x="1858" y="258"/>
                        </a:lnTo>
                        <a:lnTo>
                          <a:pt x="1843" y="271"/>
                        </a:lnTo>
                        <a:lnTo>
                          <a:pt x="1827" y="285"/>
                        </a:lnTo>
                        <a:lnTo>
                          <a:pt x="1813" y="300"/>
                        </a:lnTo>
                        <a:lnTo>
                          <a:pt x="1798" y="313"/>
                        </a:lnTo>
                        <a:lnTo>
                          <a:pt x="1784" y="325"/>
                        </a:lnTo>
                        <a:lnTo>
                          <a:pt x="1769" y="336"/>
                        </a:lnTo>
                        <a:lnTo>
                          <a:pt x="1614" y="482"/>
                        </a:lnTo>
                        <a:lnTo>
                          <a:pt x="1606" y="473"/>
                        </a:lnTo>
                        <a:lnTo>
                          <a:pt x="1604" y="463"/>
                        </a:lnTo>
                        <a:lnTo>
                          <a:pt x="1604" y="456"/>
                        </a:lnTo>
                        <a:lnTo>
                          <a:pt x="1604" y="447"/>
                        </a:lnTo>
                        <a:lnTo>
                          <a:pt x="1607" y="440"/>
                        </a:lnTo>
                        <a:lnTo>
                          <a:pt x="1610" y="432"/>
                        </a:lnTo>
                        <a:lnTo>
                          <a:pt x="1613" y="425"/>
                        </a:lnTo>
                        <a:lnTo>
                          <a:pt x="1617" y="419"/>
                        </a:lnTo>
                        <a:lnTo>
                          <a:pt x="1622" y="414"/>
                        </a:lnTo>
                        <a:lnTo>
                          <a:pt x="1628" y="408"/>
                        </a:lnTo>
                        <a:lnTo>
                          <a:pt x="1633" y="402"/>
                        </a:lnTo>
                        <a:lnTo>
                          <a:pt x="1639" y="397"/>
                        </a:lnTo>
                        <a:lnTo>
                          <a:pt x="1645" y="392"/>
                        </a:lnTo>
                        <a:lnTo>
                          <a:pt x="1651" y="387"/>
                        </a:lnTo>
                        <a:lnTo>
                          <a:pt x="1658" y="381"/>
                        </a:lnTo>
                        <a:lnTo>
                          <a:pt x="1664" y="376"/>
                        </a:lnTo>
                        <a:lnTo>
                          <a:pt x="1670" y="371"/>
                        </a:lnTo>
                        <a:lnTo>
                          <a:pt x="1680" y="357"/>
                        </a:lnTo>
                        <a:lnTo>
                          <a:pt x="1690" y="341"/>
                        </a:lnTo>
                        <a:lnTo>
                          <a:pt x="1700" y="326"/>
                        </a:lnTo>
                        <a:lnTo>
                          <a:pt x="1711" y="310"/>
                        </a:lnTo>
                        <a:lnTo>
                          <a:pt x="1721" y="294"/>
                        </a:lnTo>
                        <a:lnTo>
                          <a:pt x="1731" y="278"/>
                        </a:lnTo>
                        <a:lnTo>
                          <a:pt x="1740" y="261"/>
                        </a:lnTo>
                        <a:lnTo>
                          <a:pt x="1749" y="245"/>
                        </a:lnTo>
                        <a:lnTo>
                          <a:pt x="1756" y="227"/>
                        </a:lnTo>
                        <a:lnTo>
                          <a:pt x="1762" y="211"/>
                        </a:lnTo>
                        <a:lnTo>
                          <a:pt x="1765" y="194"/>
                        </a:lnTo>
                        <a:lnTo>
                          <a:pt x="1766" y="176"/>
                        </a:lnTo>
                        <a:lnTo>
                          <a:pt x="1765" y="160"/>
                        </a:lnTo>
                        <a:lnTo>
                          <a:pt x="1762" y="143"/>
                        </a:lnTo>
                        <a:lnTo>
                          <a:pt x="1754" y="127"/>
                        </a:lnTo>
                        <a:lnTo>
                          <a:pt x="1744" y="111"/>
                        </a:lnTo>
                        <a:lnTo>
                          <a:pt x="1708" y="240"/>
                        </a:lnTo>
                        <a:lnTo>
                          <a:pt x="1696" y="261"/>
                        </a:lnTo>
                        <a:lnTo>
                          <a:pt x="1683" y="280"/>
                        </a:lnTo>
                        <a:lnTo>
                          <a:pt x="1668" y="300"/>
                        </a:lnTo>
                        <a:lnTo>
                          <a:pt x="1654" y="319"/>
                        </a:lnTo>
                        <a:lnTo>
                          <a:pt x="1638" y="338"/>
                        </a:lnTo>
                        <a:lnTo>
                          <a:pt x="1622" y="355"/>
                        </a:lnTo>
                        <a:lnTo>
                          <a:pt x="1603" y="373"/>
                        </a:lnTo>
                        <a:lnTo>
                          <a:pt x="1585" y="389"/>
                        </a:lnTo>
                        <a:lnTo>
                          <a:pt x="1566" y="403"/>
                        </a:lnTo>
                        <a:lnTo>
                          <a:pt x="1546" y="416"/>
                        </a:lnTo>
                        <a:lnTo>
                          <a:pt x="1526" y="428"/>
                        </a:lnTo>
                        <a:lnTo>
                          <a:pt x="1505" y="438"/>
                        </a:lnTo>
                        <a:lnTo>
                          <a:pt x="1483" y="446"/>
                        </a:lnTo>
                        <a:lnTo>
                          <a:pt x="1462" y="451"/>
                        </a:lnTo>
                        <a:lnTo>
                          <a:pt x="1440" y="454"/>
                        </a:lnTo>
                        <a:lnTo>
                          <a:pt x="1418" y="454"/>
                        </a:lnTo>
                        <a:lnTo>
                          <a:pt x="1418" y="447"/>
                        </a:lnTo>
                        <a:lnTo>
                          <a:pt x="1418" y="440"/>
                        </a:lnTo>
                        <a:lnTo>
                          <a:pt x="1421" y="432"/>
                        </a:lnTo>
                        <a:lnTo>
                          <a:pt x="1422" y="427"/>
                        </a:lnTo>
                        <a:lnTo>
                          <a:pt x="1427" y="422"/>
                        </a:lnTo>
                        <a:lnTo>
                          <a:pt x="1431" y="418"/>
                        </a:lnTo>
                        <a:lnTo>
                          <a:pt x="1435" y="414"/>
                        </a:lnTo>
                        <a:lnTo>
                          <a:pt x="1440" y="409"/>
                        </a:lnTo>
                        <a:lnTo>
                          <a:pt x="1445" y="405"/>
                        </a:lnTo>
                        <a:lnTo>
                          <a:pt x="1450" y="402"/>
                        </a:lnTo>
                        <a:lnTo>
                          <a:pt x="1456" y="397"/>
                        </a:lnTo>
                        <a:lnTo>
                          <a:pt x="1460" y="393"/>
                        </a:lnTo>
                        <a:lnTo>
                          <a:pt x="1464" y="389"/>
                        </a:lnTo>
                        <a:lnTo>
                          <a:pt x="1469" y="383"/>
                        </a:lnTo>
                        <a:lnTo>
                          <a:pt x="1472" y="377"/>
                        </a:lnTo>
                        <a:lnTo>
                          <a:pt x="1475" y="371"/>
                        </a:lnTo>
                        <a:lnTo>
                          <a:pt x="1473" y="368"/>
                        </a:lnTo>
                        <a:lnTo>
                          <a:pt x="1470" y="367"/>
                        </a:lnTo>
                        <a:lnTo>
                          <a:pt x="1469" y="365"/>
                        </a:lnTo>
                        <a:lnTo>
                          <a:pt x="1466" y="363"/>
                        </a:lnTo>
                        <a:lnTo>
                          <a:pt x="1464" y="361"/>
                        </a:lnTo>
                        <a:lnTo>
                          <a:pt x="1462" y="361"/>
                        </a:lnTo>
                        <a:lnTo>
                          <a:pt x="1459" y="361"/>
                        </a:lnTo>
                        <a:lnTo>
                          <a:pt x="1456" y="361"/>
                        </a:lnTo>
                        <a:lnTo>
                          <a:pt x="1456" y="259"/>
                        </a:lnTo>
                        <a:lnTo>
                          <a:pt x="1447" y="259"/>
                        </a:lnTo>
                        <a:lnTo>
                          <a:pt x="1443" y="266"/>
                        </a:lnTo>
                        <a:lnTo>
                          <a:pt x="1440" y="274"/>
                        </a:lnTo>
                        <a:lnTo>
                          <a:pt x="1435" y="281"/>
                        </a:lnTo>
                        <a:lnTo>
                          <a:pt x="1432" y="288"/>
                        </a:lnTo>
                        <a:lnTo>
                          <a:pt x="1429" y="297"/>
                        </a:lnTo>
                        <a:lnTo>
                          <a:pt x="1427" y="304"/>
                        </a:lnTo>
                        <a:lnTo>
                          <a:pt x="1422" y="313"/>
                        </a:lnTo>
                        <a:lnTo>
                          <a:pt x="1421" y="320"/>
                        </a:lnTo>
                        <a:lnTo>
                          <a:pt x="1418" y="328"/>
                        </a:lnTo>
                        <a:lnTo>
                          <a:pt x="1413" y="336"/>
                        </a:lnTo>
                        <a:lnTo>
                          <a:pt x="1411" y="344"/>
                        </a:lnTo>
                        <a:lnTo>
                          <a:pt x="1408" y="351"/>
                        </a:lnTo>
                        <a:lnTo>
                          <a:pt x="1403" y="358"/>
                        </a:lnTo>
                        <a:lnTo>
                          <a:pt x="1400" y="365"/>
                        </a:lnTo>
                        <a:lnTo>
                          <a:pt x="1396" y="373"/>
                        </a:lnTo>
                        <a:lnTo>
                          <a:pt x="1392" y="380"/>
                        </a:lnTo>
                        <a:lnTo>
                          <a:pt x="1374" y="386"/>
                        </a:lnTo>
                        <a:lnTo>
                          <a:pt x="1357" y="389"/>
                        </a:lnTo>
                        <a:lnTo>
                          <a:pt x="1339" y="390"/>
                        </a:lnTo>
                        <a:lnTo>
                          <a:pt x="1322" y="389"/>
                        </a:lnTo>
                        <a:lnTo>
                          <a:pt x="1304" y="386"/>
                        </a:lnTo>
                        <a:lnTo>
                          <a:pt x="1287" y="380"/>
                        </a:lnTo>
                        <a:lnTo>
                          <a:pt x="1269" y="376"/>
                        </a:lnTo>
                        <a:lnTo>
                          <a:pt x="1252" y="370"/>
                        </a:lnTo>
                        <a:lnTo>
                          <a:pt x="1236" y="365"/>
                        </a:lnTo>
                        <a:lnTo>
                          <a:pt x="1218" y="360"/>
                        </a:lnTo>
                        <a:lnTo>
                          <a:pt x="1202" y="357"/>
                        </a:lnTo>
                        <a:lnTo>
                          <a:pt x="1186" y="355"/>
                        </a:lnTo>
                        <a:lnTo>
                          <a:pt x="1172" y="357"/>
                        </a:lnTo>
                        <a:lnTo>
                          <a:pt x="1157" y="360"/>
                        </a:lnTo>
                        <a:lnTo>
                          <a:pt x="1142" y="365"/>
                        </a:lnTo>
                        <a:lnTo>
                          <a:pt x="1129" y="376"/>
                        </a:lnTo>
                        <a:lnTo>
                          <a:pt x="1147" y="384"/>
                        </a:lnTo>
                        <a:lnTo>
                          <a:pt x="1164" y="390"/>
                        </a:lnTo>
                        <a:lnTo>
                          <a:pt x="1182" y="395"/>
                        </a:lnTo>
                        <a:lnTo>
                          <a:pt x="1201" y="397"/>
                        </a:lnTo>
                        <a:lnTo>
                          <a:pt x="1220" y="400"/>
                        </a:lnTo>
                        <a:lnTo>
                          <a:pt x="1239" y="402"/>
                        </a:lnTo>
                        <a:lnTo>
                          <a:pt x="1258" y="403"/>
                        </a:lnTo>
                        <a:lnTo>
                          <a:pt x="1275" y="405"/>
                        </a:lnTo>
                        <a:lnTo>
                          <a:pt x="1294" y="406"/>
                        </a:lnTo>
                        <a:lnTo>
                          <a:pt x="1310" y="409"/>
                        </a:lnTo>
                        <a:lnTo>
                          <a:pt x="1326" y="412"/>
                        </a:lnTo>
                        <a:lnTo>
                          <a:pt x="1341" y="418"/>
                        </a:lnTo>
                        <a:lnTo>
                          <a:pt x="1354" y="425"/>
                        </a:lnTo>
                        <a:lnTo>
                          <a:pt x="1365" y="435"/>
                        </a:lnTo>
                        <a:lnTo>
                          <a:pt x="1374" y="447"/>
                        </a:lnTo>
                        <a:lnTo>
                          <a:pt x="1381" y="463"/>
                        </a:lnTo>
                        <a:lnTo>
                          <a:pt x="1365" y="466"/>
                        </a:lnTo>
                        <a:lnTo>
                          <a:pt x="1348" y="469"/>
                        </a:lnTo>
                        <a:lnTo>
                          <a:pt x="1330" y="470"/>
                        </a:lnTo>
                        <a:lnTo>
                          <a:pt x="1311" y="472"/>
                        </a:lnTo>
                        <a:lnTo>
                          <a:pt x="1292" y="473"/>
                        </a:lnTo>
                        <a:lnTo>
                          <a:pt x="1274" y="473"/>
                        </a:lnTo>
                        <a:lnTo>
                          <a:pt x="1255" y="472"/>
                        </a:lnTo>
                        <a:lnTo>
                          <a:pt x="1234" y="472"/>
                        </a:lnTo>
                        <a:lnTo>
                          <a:pt x="1215" y="469"/>
                        </a:lnTo>
                        <a:lnTo>
                          <a:pt x="1196" y="466"/>
                        </a:lnTo>
                        <a:lnTo>
                          <a:pt x="1177" y="462"/>
                        </a:lnTo>
                        <a:lnTo>
                          <a:pt x="1158" y="457"/>
                        </a:lnTo>
                        <a:lnTo>
                          <a:pt x="1141" y="451"/>
                        </a:lnTo>
                        <a:lnTo>
                          <a:pt x="1123" y="444"/>
                        </a:lnTo>
                        <a:lnTo>
                          <a:pt x="1107" y="435"/>
                        </a:lnTo>
                        <a:lnTo>
                          <a:pt x="1091" y="427"/>
                        </a:lnTo>
                        <a:lnTo>
                          <a:pt x="1089" y="412"/>
                        </a:lnTo>
                        <a:lnTo>
                          <a:pt x="1086" y="400"/>
                        </a:lnTo>
                        <a:lnTo>
                          <a:pt x="1084" y="386"/>
                        </a:lnTo>
                        <a:lnTo>
                          <a:pt x="1083" y="373"/>
                        </a:lnTo>
                        <a:lnTo>
                          <a:pt x="1083" y="358"/>
                        </a:lnTo>
                        <a:lnTo>
                          <a:pt x="1083" y="345"/>
                        </a:lnTo>
                        <a:lnTo>
                          <a:pt x="1084" y="332"/>
                        </a:lnTo>
                        <a:lnTo>
                          <a:pt x="1086" y="317"/>
                        </a:lnTo>
                        <a:lnTo>
                          <a:pt x="1090" y="304"/>
                        </a:lnTo>
                        <a:lnTo>
                          <a:pt x="1093" y="291"/>
                        </a:lnTo>
                        <a:lnTo>
                          <a:pt x="1097" y="280"/>
                        </a:lnTo>
                        <a:lnTo>
                          <a:pt x="1103" y="266"/>
                        </a:lnTo>
                        <a:lnTo>
                          <a:pt x="1107" y="255"/>
                        </a:lnTo>
                        <a:lnTo>
                          <a:pt x="1115" y="243"/>
                        </a:lnTo>
                        <a:lnTo>
                          <a:pt x="1122" y="231"/>
                        </a:lnTo>
                        <a:lnTo>
                          <a:pt x="1129" y="221"/>
                        </a:lnTo>
                        <a:lnTo>
                          <a:pt x="1147" y="220"/>
                        </a:lnTo>
                        <a:lnTo>
                          <a:pt x="1163" y="218"/>
                        </a:lnTo>
                        <a:lnTo>
                          <a:pt x="1179" y="218"/>
                        </a:lnTo>
                        <a:lnTo>
                          <a:pt x="1195" y="217"/>
                        </a:lnTo>
                        <a:lnTo>
                          <a:pt x="1212" y="215"/>
                        </a:lnTo>
                        <a:lnTo>
                          <a:pt x="1230" y="215"/>
                        </a:lnTo>
                        <a:lnTo>
                          <a:pt x="1247" y="214"/>
                        </a:lnTo>
                        <a:lnTo>
                          <a:pt x="1265" y="214"/>
                        </a:lnTo>
                        <a:lnTo>
                          <a:pt x="1282" y="213"/>
                        </a:lnTo>
                        <a:lnTo>
                          <a:pt x="1300" y="213"/>
                        </a:lnTo>
                        <a:lnTo>
                          <a:pt x="1319" y="213"/>
                        </a:lnTo>
                        <a:lnTo>
                          <a:pt x="1336" y="211"/>
                        </a:lnTo>
                        <a:lnTo>
                          <a:pt x="1354" y="211"/>
                        </a:lnTo>
                        <a:lnTo>
                          <a:pt x="1373" y="211"/>
                        </a:lnTo>
                        <a:lnTo>
                          <a:pt x="1390" y="211"/>
                        </a:lnTo>
                        <a:lnTo>
                          <a:pt x="1409" y="211"/>
                        </a:lnTo>
                        <a:lnTo>
                          <a:pt x="1428" y="211"/>
                        </a:lnTo>
                        <a:lnTo>
                          <a:pt x="1445" y="211"/>
                        </a:lnTo>
                        <a:lnTo>
                          <a:pt x="1464" y="211"/>
                        </a:lnTo>
                        <a:lnTo>
                          <a:pt x="1482" y="211"/>
                        </a:lnTo>
                        <a:lnTo>
                          <a:pt x="1499" y="213"/>
                        </a:lnTo>
                        <a:lnTo>
                          <a:pt x="1518" y="213"/>
                        </a:lnTo>
                        <a:lnTo>
                          <a:pt x="1536" y="213"/>
                        </a:lnTo>
                        <a:lnTo>
                          <a:pt x="1553" y="214"/>
                        </a:lnTo>
                        <a:lnTo>
                          <a:pt x="1572" y="214"/>
                        </a:lnTo>
                        <a:lnTo>
                          <a:pt x="1588" y="215"/>
                        </a:lnTo>
                        <a:lnTo>
                          <a:pt x="1606" y="215"/>
                        </a:lnTo>
                        <a:lnTo>
                          <a:pt x="1623" y="217"/>
                        </a:lnTo>
                        <a:lnTo>
                          <a:pt x="1641" y="218"/>
                        </a:lnTo>
                        <a:lnTo>
                          <a:pt x="1657" y="218"/>
                        </a:lnTo>
                        <a:lnTo>
                          <a:pt x="1673" y="220"/>
                        </a:lnTo>
                        <a:lnTo>
                          <a:pt x="1689" y="221"/>
                        </a:lnTo>
                        <a:lnTo>
                          <a:pt x="1689" y="194"/>
                        </a:lnTo>
                        <a:lnTo>
                          <a:pt x="1676" y="185"/>
                        </a:lnTo>
                        <a:lnTo>
                          <a:pt x="1661" y="176"/>
                        </a:lnTo>
                        <a:lnTo>
                          <a:pt x="1647" y="169"/>
                        </a:lnTo>
                        <a:lnTo>
                          <a:pt x="1632" y="163"/>
                        </a:lnTo>
                        <a:lnTo>
                          <a:pt x="1617" y="157"/>
                        </a:lnTo>
                        <a:lnTo>
                          <a:pt x="1601" y="151"/>
                        </a:lnTo>
                        <a:lnTo>
                          <a:pt x="1587" y="147"/>
                        </a:lnTo>
                        <a:lnTo>
                          <a:pt x="1571" y="144"/>
                        </a:lnTo>
                        <a:lnTo>
                          <a:pt x="1553" y="141"/>
                        </a:lnTo>
                        <a:lnTo>
                          <a:pt x="1537" y="138"/>
                        </a:lnTo>
                        <a:lnTo>
                          <a:pt x="1521" y="137"/>
                        </a:lnTo>
                        <a:lnTo>
                          <a:pt x="1504" y="135"/>
                        </a:lnTo>
                        <a:lnTo>
                          <a:pt x="1488" y="134"/>
                        </a:lnTo>
                        <a:lnTo>
                          <a:pt x="1470" y="134"/>
                        </a:lnTo>
                        <a:lnTo>
                          <a:pt x="1453" y="134"/>
                        </a:lnTo>
                        <a:lnTo>
                          <a:pt x="1435" y="134"/>
                        </a:lnTo>
                        <a:lnTo>
                          <a:pt x="1418" y="134"/>
                        </a:lnTo>
                        <a:lnTo>
                          <a:pt x="1400" y="134"/>
                        </a:lnTo>
                        <a:lnTo>
                          <a:pt x="1383" y="135"/>
                        </a:lnTo>
                        <a:lnTo>
                          <a:pt x="1367" y="137"/>
                        </a:lnTo>
                        <a:lnTo>
                          <a:pt x="1348" y="137"/>
                        </a:lnTo>
                        <a:lnTo>
                          <a:pt x="1332" y="138"/>
                        </a:lnTo>
                        <a:lnTo>
                          <a:pt x="1314" y="138"/>
                        </a:lnTo>
                        <a:lnTo>
                          <a:pt x="1297" y="140"/>
                        </a:lnTo>
                        <a:lnTo>
                          <a:pt x="1279" y="140"/>
                        </a:lnTo>
                        <a:lnTo>
                          <a:pt x="1263" y="140"/>
                        </a:lnTo>
                        <a:lnTo>
                          <a:pt x="1246" y="141"/>
                        </a:lnTo>
                        <a:lnTo>
                          <a:pt x="1230" y="141"/>
                        </a:lnTo>
                        <a:lnTo>
                          <a:pt x="1214" y="140"/>
                        </a:lnTo>
                        <a:lnTo>
                          <a:pt x="1198" y="140"/>
                        </a:lnTo>
                        <a:lnTo>
                          <a:pt x="1183" y="138"/>
                        </a:lnTo>
                        <a:lnTo>
                          <a:pt x="1167" y="137"/>
                        </a:lnTo>
                        <a:lnTo>
                          <a:pt x="1164" y="129"/>
                        </a:lnTo>
                        <a:lnTo>
                          <a:pt x="1166" y="121"/>
                        </a:lnTo>
                        <a:lnTo>
                          <a:pt x="1167" y="112"/>
                        </a:lnTo>
                        <a:lnTo>
                          <a:pt x="1170" y="105"/>
                        </a:lnTo>
                        <a:lnTo>
                          <a:pt x="1174" y="97"/>
                        </a:lnTo>
                        <a:lnTo>
                          <a:pt x="1179" y="90"/>
                        </a:lnTo>
                        <a:lnTo>
                          <a:pt x="1185" y="83"/>
                        </a:lnTo>
                        <a:lnTo>
                          <a:pt x="1189" y="76"/>
                        </a:lnTo>
                        <a:lnTo>
                          <a:pt x="1193" y="70"/>
                        </a:lnTo>
                        <a:lnTo>
                          <a:pt x="1198" y="62"/>
                        </a:lnTo>
                        <a:lnTo>
                          <a:pt x="1201" y="55"/>
                        </a:lnTo>
                        <a:lnTo>
                          <a:pt x="1202" y="49"/>
                        </a:lnTo>
                        <a:lnTo>
                          <a:pt x="1201" y="44"/>
                        </a:lnTo>
                        <a:lnTo>
                          <a:pt x="1199" y="38"/>
                        </a:lnTo>
                        <a:lnTo>
                          <a:pt x="1193" y="30"/>
                        </a:lnTo>
                        <a:lnTo>
                          <a:pt x="1186" y="26"/>
                        </a:lnTo>
                        <a:lnTo>
                          <a:pt x="1182" y="30"/>
                        </a:lnTo>
                        <a:lnTo>
                          <a:pt x="1177" y="36"/>
                        </a:lnTo>
                        <a:lnTo>
                          <a:pt x="1172" y="42"/>
                        </a:lnTo>
                        <a:lnTo>
                          <a:pt x="1167" y="48"/>
                        </a:lnTo>
                        <a:lnTo>
                          <a:pt x="1161" y="55"/>
                        </a:lnTo>
                        <a:lnTo>
                          <a:pt x="1156" y="62"/>
                        </a:lnTo>
                        <a:lnTo>
                          <a:pt x="1150" y="71"/>
                        </a:lnTo>
                        <a:lnTo>
                          <a:pt x="1142" y="80"/>
                        </a:lnTo>
                        <a:lnTo>
                          <a:pt x="1137" y="89"/>
                        </a:lnTo>
                        <a:lnTo>
                          <a:pt x="1129" y="97"/>
                        </a:lnTo>
                        <a:lnTo>
                          <a:pt x="1123" y="108"/>
                        </a:lnTo>
                        <a:lnTo>
                          <a:pt x="1116" y="118"/>
                        </a:lnTo>
                        <a:lnTo>
                          <a:pt x="1110" y="129"/>
                        </a:lnTo>
                        <a:lnTo>
                          <a:pt x="1103" y="141"/>
                        </a:lnTo>
                        <a:lnTo>
                          <a:pt x="1097" y="153"/>
                        </a:lnTo>
                        <a:lnTo>
                          <a:pt x="1090" y="164"/>
                        </a:lnTo>
                        <a:lnTo>
                          <a:pt x="1084" y="176"/>
                        </a:lnTo>
                        <a:lnTo>
                          <a:pt x="1078" y="189"/>
                        </a:lnTo>
                        <a:lnTo>
                          <a:pt x="1072" y="202"/>
                        </a:lnTo>
                        <a:lnTo>
                          <a:pt x="1067" y="217"/>
                        </a:lnTo>
                        <a:lnTo>
                          <a:pt x="1061" y="230"/>
                        </a:lnTo>
                        <a:lnTo>
                          <a:pt x="1056" y="245"/>
                        </a:lnTo>
                        <a:lnTo>
                          <a:pt x="1052" y="258"/>
                        </a:lnTo>
                        <a:lnTo>
                          <a:pt x="1048" y="272"/>
                        </a:lnTo>
                        <a:lnTo>
                          <a:pt x="1045" y="288"/>
                        </a:lnTo>
                        <a:lnTo>
                          <a:pt x="1040" y="303"/>
                        </a:lnTo>
                        <a:lnTo>
                          <a:pt x="1039" y="319"/>
                        </a:lnTo>
                        <a:lnTo>
                          <a:pt x="1038" y="335"/>
                        </a:lnTo>
                        <a:lnTo>
                          <a:pt x="1035" y="351"/>
                        </a:lnTo>
                        <a:lnTo>
                          <a:pt x="1035" y="367"/>
                        </a:lnTo>
                        <a:lnTo>
                          <a:pt x="1035" y="383"/>
                        </a:lnTo>
                        <a:lnTo>
                          <a:pt x="1036" y="399"/>
                        </a:lnTo>
                        <a:lnTo>
                          <a:pt x="1032" y="396"/>
                        </a:lnTo>
                        <a:lnTo>
                          <a:pt x="1027" y="395"/>
                        </a:lnTo>
                        <a:lnTo>
                          <a:pt x="1021" y="390"/>
                        </a:lnTo>
                        <a:lnTo>
                          <a:pt x="1016" y="387"/>
                        </a:lnTo>
                        <a:lnTo>
                          <a:pt x="1008" y="383"/>
                        </a:lnTo>
                        <a:lnTo>
                          <a:pt x="1001" y="379"/>
                        </a:lnTo>
                        <a:lnTo>
                          <a:pt x="994" y="374"/>
                        </a:lnTo>
                        <a:lnTo>
                          <a:pt x="987" y="368"/>
                        </a:lnTo>
                        <a:lnTo>
                          <a:pt x="978" y="363"/>
                        </a:lnTo>
                        <a:lnTo>
                          <a:pt x="969" y="357"/>
                        </a:lnTo>
                        <a:lnTo>
                          <a:pt x="960" y="349"/>
                        </a:lnTo>
                        <a:lnTo>
                          <a:pt x="950" y="341"/>
                        </a:lnTo>
                        <a:lnTo>
                          <a:pt x="941" y="332"/>
                        </a:lnTo>
                        <a:lnTo>
                          <a:pt x="931" y="323"/>
                        </a:lnTo>
                        <a:lnTo>
                          <a:pt x="921" y="313"/>
                        </a:lnTo>
                        <a:lnTo>
                          <a:pt x="911" y="303"/>
                        </a:lnTo>
                        <a:lnTo>
                          <a:pt x="901" y="291"/>
                        </a:lnTo>
                        <a:lnTo>
                          <a:pt x="890" y="278"/>
                        </a:lnTo>
                        <a:lnTo>
                          <a:pt x="880" y="265"/>
                        </a:lnTo>
                        <a:lnTo>
                          <a:pt x="870" y="250"/>
                        </a:lnTo>
                        <a:lnTo>
                          <a:pt x="860" y="236"/>
                        </a:lnTo>
                        <a:lnTo>
                          <a:pt x="850" y="220"/>
                        </a:lnTo>
                        <a:lnTo>
                          <a:pt x="839" y="204"/>
                        </a:lnTo>
                        <a:lnTo>
                          <a:pt x="829" y="185"/>
                        </a:lnTo>
                        <a:lnTo>
                          <a:pt x="820" y="166"/>
                        </a:lnTo>
                        <a:lnTo>
                          <a:pt x="810" y="146"/>
                        </a:lnTo>
                        <a:lnTo>
                          <a:pt x="801" y="124"/>
                        </a:lnTo>
                        <a:lnTo>
                          <a:pt x="793" y="102"/>
                        </a:lnTo>
                        <a:lnTo>
                          <a:pt x="784" y="79"/>
                        </a:lnTo>
                        <a:lnTo>
                          <a:pt x="777" y="54"/>
                        </a:lnTo>
                        <a:lnTo>
                          <a:pt x="769" y="28"/>
                        </a:lnTo>
                        <a:lnTo>
                          <a:pt x="762" y="0"/>
                        </a:lnTo>
                        <a:lnTo>
                          <a:pt x="762" y="13"/>
                        </a:lnTo>
                        <a:lnTo>
                          <a:pt x="764" y="25"/>
                        </a:lnTo>
                        <a:lnTo>
                          <a:pt x="765" y="38"/>
                        </a:lnTo>
                        <a:lnTo>
                          <a:pt x="767" y="51"/>
                        </a:lnTo>
                        <a:lnTo>
                          <a:pt x="768" y="64"/>
                        </a:lnTo>
                        <a:lnTo>
                          <a:pt x="771" y="76"/>
                        </a:lnTo>
                        <a:lnTo>
                          <a:pt x="772" y="89"/>
                        </a:lnTo>
                        <a:lnTo>
                          <a:pt x="775" y="102"/>
                        </a:lnTo>
                        <a:lnTo>
                          <a:pt x="778" y="115"/>
                        </a:lnTo>
                        <a:lnTo>
                          <a:pt x="781" y="128"/>
                        </a:lnTo>
                        <a:lnTo>
                          <a:pt x="783" y="141"/>
                        </a:lnTo>
                        <a:lnTo>
                          <a:pt x="785" y="154"/>
                        </a:lnTo>
                        <a:lnTo>
                          <a:pt x="790" y="166"/>
                        </a:lnTo>
                        <a:lnTo>
                          <a:pt x="793" y="179"/>
                        </a:lnTo>
                        <a:lnTo>
                          <a:pt x="796" y="191"/>
                        </a:lnTo>
                        <a:lnTo>
                          <a:pt x="799" y="204"/>
                        </a:lnTo>
                        <a:lnTo>
                          <a:pt x="801" y="215"/>
                        </a:lnTo>
                        <a:lnTo>
                          <a:pt x="806" y="227"/>
                        </a:lnTo>
                        <a:lnTo>
                          <a:pt x="809" y="239"/>
                        </a:lnTo>
                        <a:lnTo>
                          <a:pt x="812" y="249"/>
                        </a:lnTo>
                        <a:lnTo>
                          <a:pt x="815" y="259"/>
                        </a:lnTo>
                        <a:lnTo>
                          <a:pt x="819" y="269"/>
                        </a:lnTo>
                        <a:lnTo>
                          <a:pt x="822" y="280"/>
                        </a:lnTo>
                        <a:lnTo>
                          <a:pt x="825" y="288"/>
                        </a:lnTo>
                        <a:lnTo>
                          <a:pt x="828" y="298"/>
                        </a:lnTo>
                        <a:lnTo>
                          <a:pt x="831" y="306"/>
                        </a:lnTo>
                        <a:lnTo>
                          <a:pt x="834" y="314"/>
                        </a:lnTo>
                        <a:lnTo>
                          <a:pt x="836" y="322"/>
                        </a:lnTo>
                        <a:lnTo>
                          <a:pt x="839" y="329"/>
                        </a:lnTo>
                        <a:lnTo>
                          <a:pt x="841" y="335"/>
                        </a:lnTo>
                        <a:lnTo>
                          <a:pt x="844" y="341"/>
                        </a:lnTo>
                        <a:lnTo>
                          <a:pt x="845" y="345"/>
                        </a:lnTo>
                        <a:lnTo>
                          <a:pt x="835" y="332"/>
                        </a:lnTo>
                        <a:lnTo>
                          <a:pt x="823" y="316"/>
                        </a:lnTo>
                        <a:lnTo>
                          <a:pt x="812" y="300"/>
                        </a:lnTo>
                        <a:lnTo>
                          <a:pt x="800" y="281"/>
                        </a:lnTo>
                        <a:lnTo>
                          <a:pt x="788" y="261"/>
                        </a:lnTo>
                        <a:lnTo>
                          <a:pt x="777" y="240"/>
                        </a:lnTo>
                        <a:lnTo>
                          <a:pt x="765" y="218"/>
                        </a:lnTo>
                        <a:lnTo>
                          <a:pt x="753" y="196"/>
                        </a:lnTo>
                        <a:lnTo>
                          <a:pt x="745" y="175"/>
                        </a:lnTo>
                        <a:lnTo>
                          <a:pt x="734" y="153"/>
                        </a:lnTo>
                        <a:lnTo>
                          <a:pt x="727" y="131"/>
                        </a:lnTo>
                        <a:lnTo>
                          <a:pt x="720" y="111"/>
                        </a:lnTo>
                        <a:lnTo>
                          <a:pt x="714" y="90"/>
                        </a:lnTo>
                        <a:lnTo>
                          <a:pt x="710" y="71"/>
                        </a:lnTo>
                        <a:lnTo>
                          <a:pt x="708" y="54"/>
                        </a:lnTo>
                        <a:lnTo>
                          <a:pt x="707" y="38"/>
                        </a:lnTo>
                        <a:lnTo>
                          <a:pt x="704" y="46"/>
                        </a:lnTo>
                        <a:lnTo>
                          <a:pt x="701" y="57"/>
                        </a:lnTo>
                        <a:lnTo>
                          <a:pt x="701" y="67"/>
                        </a:lnTo>
                        <a:lnTo>
                          <a:pt x="699" y="79"/>
                        </a:lnTo>
                        <a:lnTo>
                          <a:pt x="699" y="90"/>
                        </a:lnTo>
                        <a:lnTo>
                          <a:pt x="699" y="103"/>
                        </a:lnTo>
                        <a:lnTo>
                          <a:pt x="701" y="116"/>
                        </a:lnTo>
                        <a:lnTo>
                          <a:pt x="702" y="129"/>
                        </a:lnTo>
                        <a:lnTo>
                          <a:pt x="705" y="144"/>
                        </a:lnTo>
                        <a:lnTo>
                          <a:pt x="708" y="159"/>
                        </a:lnTo>
                        <a:lnTo>
                          <a:pt x="713" y="173"/>
                        </a:lnTo>
                        <a:lnTo>
                          <a:pt x="717" y="188"/>
                        </a:lnTo>
                        <a:lnTo>
                          <a:pt x="721" y="202"/>
                        </a:lnTo>
                        <a:lnTo>
                          <a:pt x="726" y="218"/>
                        </a:lnTo>
                        <a:lnTo>
                          <a:pt x="732" y="233"/>
                        </a:lnTo>
                        <a:lnTo>
                          <a:pt x="737" y="249"/>
                        </a:lnTo>
                        <a:lnTo>
                          <a:pt x="745" y="265"/>
                        </a:lnTo>
                        <a:lnTo>
                          <a:pt x="750" y="280"/>
                        </a:lnTo>
                        <a:lnTo>
                          <a:pt x="758" y="296"/>
                        </a:lnTo>
                        <a:lnTo>
                          <a:pt x="765" y="310"/>
                        </a:lnTo>
                        <a:lnTo>
                          <a:pt x="772" y="325"/>
                        </a:lnTo>
                        <a:lnTo>
                          <a:pt x="780" y="339"/>
                        </a:lnTo>
                        <a:lnTo>
                          <a:pt x="788" y="354"/>
                        </a:lnTo>
                        <a:lnTo>
                          <a:pt x="796" y="367"/>
                        </a:lnTo>
                        <a:lnTo>
                          <a:pt x="804" y="380"/>
                        </a:lnTo>
                        <a:lnTo>
                          <a:pt x="812" y="393"/>
                        </a:lnTo>
                        <a:lnTo>
                          <a:pt x="820" y="405"/>
                        </a:lnTo>
                        <a:lnTo>
                          <a:pt x="829" y="416"/>
                        </a:lnTo>
                        <a:lnTo>
                          <a:pt x="836" y="427"/>
                        </a:lnTo>
                        <a:lnTo>
                          <a:pt x="845" y="437"/>
                        </a:lnTo>
                        <a:lnTo>
                          <a:pt x="854" y="446"/>
                        </a:lnTo>
                        <a:lnTo>
                          <a:pt x="863" y="454"/>
                        </a:lnTo>
                        <a:lnTo>
                          <a:pt x="855" y="454"/>
                        </a:lnTo>
                        <a:lnTo>
                          <a:pt x="848" y="454"/>
                        </a:lnTo>
                        <a:lnTo>
                          <a:pt x="841" y="453"/>
                        </a:lnTo>
                        <a:lnTo>
                          <a:pt x="834" y="453"/>
                        </a:lnTo>
                        <a:lnTo>
                          <a:pt x="823" y="451"/>
                        </a:lnTo>
                        <a:lnTo>
                          <a:pt x="815" y="451"/>
                        </a:lnTo>
                        <a:lnTo>
                          <a:pt x="806" y="450"/>
                        </a:lnTo>
                        <a:lnTo>
                          <a:pt x="796" y="450"/>
                        </a:lnTo>
                        <a:lnTo>
                          <a:pt x="785" y="450"/>
                        </a:lnTo>
                        <a:lnTo>
                          <a:pt x="774" y="451"/>
                        </a:lnTo>
                        <a:lnTo>
                          <a:pt x="762" y="453"/>
                        </a:lnTo>
                        <a:lnTo>
                          <a:pt x="750" y="454"/>
                        </a:lnTo>
                        <a:lnTo>
                          <a:pt x="739" y="457"/>
                        </a:lnTo>
                        <a:lnTo>
                          <a:pt x="726" y="462"/>
                        </a:lnTo>
                        <a:lnTo>
                          <a:pt x="713" y="467"/>
                        </a:lnTo>
                        <a:lnTo>
                          <a:pt x="701" y="473"/>
                        </a:lnTo>
                        <a:lnTo>
                          <a:pt x="683" y="491"/>
                        </a:lnTo>
                        <a:lnTo>
                          <a:pt x="666" y="507"/>
                        </a:lnTo>
                        <a:lnTo>
                          <a:pt x="650" y="523"/>
                        </a:lnTo>
                        <a:lnTo>
                          <a:pt x="634" y="537"/>
                        </a:lnTo>
                        <a:lnTo>
                          <a:pt x="618" y="552"/>
                        </a:lnTo>
                        <a:lnTo>
                          <a:pt x="602" y="565"/>
                        </a:lnTo>
                        <a:lnTo>
                          <a:pt x="586" y="578"/>
                        </a:lnTo>
                        <a:lnTo>
                          <a:pt x="571" y="588"/>
                        </a:lnTo>
                        <a:lnTo>
                          <a:pt x="555" y="597"/>
                        </a:lnTo>
                        <a:lnTo>
                          <a:pt x="538" y="606"/>
                        </a:lnTo>
                        <a:lnTo>
                          <a:pt x="522" y="612"/>
                        </a:lnTo>
                        <a:lnTo>
                          <a:pt x="506" y="616"/>
                        </a:lnTo>
                        <a:lnTo>
                          <a:pt x="487" y="619"/>
                        </a:lnTo>
                        <a:lnTo>
                          <a:pt x="469" y="619"/>
                        </a:lnTo>
                        <a:lnTo>
                          <a:pt x="452" y="617"/>
                        </a:lnTo>
                        <a:lnTo>
                          <a:pt x="433" y="613"/>
                        </a:lnTo>
                        <a:lnTo>
                          <a:pt x="412" y="600"/>
                        </a:lnTo>
                        <a:lnTo>
                          <a:pt x="395" y="587"/>
                        </a:lnTo>
                        <a:lnTo>
                          <a:pt x="376" y="574"/>
                        </a:lnTo>
                        <a:lnTo>
                          <a:pt x="359" y="562"/>
                        </a:lnTo>
                        <a:lnTo>
                          <a:pt x="343" y="550"/>
                        </a:lnTo>
                        <a:lnTo>
                          <a:pt x="328" y="537"/>
                        </a:lnTo>
                        <a:lnTo>
                          <a:pt x="315" y="526"/>
                        </a:lnTo>
                        <a:lnTo>
                          <a:pt x="302" y="513"/>
                        </a:lnTo>
                        <a:lnTo>
                          <a:pt x="290" y="498"/>
                        </a:lnTo>
                        <a:lnTo>
                          <a:pt x="280" y="483"/>
                        </a:lnTo>
                        <a:lnTo>
                          <a:pt x="271" y="467"/>
                        </a:lnTo>
                        <a:lnTo>
                          <a:pt x="265" y="450"/>
                        </a:lnTo>
                        <a:lnTo>
                          <a:pt x="259" y="431"/>
                        </a:lnTo>
                        <a:lnTo>
                          <a:pt x="257" y="409"/>
                        </a:lnTo>
                        <a:lnTo>
                          <a:pt x="254" y="387"/>
                        </a:lnTo>
                        <a:lnTo>
                          <a:pt x="254" y="361"/>
                        </a:lnTo>
                        <a:lnTo>
                          <a:pt x="236" y="249"/>
                        </a:lnTo>
                        <a:lnTo>
                          <a:pt x="207" y="259"/>
                        </a:lnTo>
                        <a:lnTo>
                          <a:pt x="206" y="249"/>
                        </a:lnTo>
                        <a:lnTo>
                          <a:pt x="204" y="239"/>
                        </a:lnTo>
                        <a:lnTo>
                          <a:pt x="201" y="229"/>
                        </a:lnTo>
                        <a:lnTo>
                          <a:pt x="197" y="218"/>
                        </a:lnTo>
                        <a:lnTo>
                          <a:pt x="192" y="208"/>
                        </a:lnTo>
                        <a:lnTo>
                          <a:pt x="187" y="199"/>
                        </a:lnTo>
                        <a:lnTo>
                          <a:pt x="182" y="189"/>
                        </a:lnTo>
                        <a:lnTo>
                          <a:pt x="178" y="179"/>
                        </a:lnTo>
                        <a:lnTo>
                          <a:pt x="174" y="169"/>
                        </a:lnTo>
                        <a:lnTo>
                          <a:pt x="171" y="160"/>
                        </a:lnTo>
                        <a:lnTo>
                          <a:pt x="169" y="150"/>
                        </a:lnTo>
                        <a:lnTo>
                          <a:pt x="169" y="140"/>
                        </a:lnTo>
                        <a:lnTo>
                          <a:pt x="171" y="131"/>
                        </a:lnTo>
                        <a:lnTo>
                          <a:pt x="175" y="121"/>
                        </a:lnTo>
                        <a:lnTo>
                          <a:pt x="179" y="111"/>
                        </a:lnTo>
                        <a:lnTo>
                          <a:pt x="190" y="100"/>
                        </a:lnTo>
                        <a:lnTo>
                          <a:pt x="171" y="100"/>
                        </a:lnTo>
                        <a:lnTo>
                          <a:pt x="165" y="118"/>
                        </a:lnTo>
                        <a:lnTo>
                          <a:pt x="163" y="135"/>
                        </a:lnTo>
                        <a:lnTo>
                          <a:pt x="162" y="154"/>
                        </a:lnTo>
                        <a:lnTo>
                          <a:pt x="162" y="172"/>
                        </a:lnTo>
                        <a:lnTo>
                          <a:pt x="163" y="191"/>
                        </a:lnTo>
                        <a:lnTo>
                          <a:pt x="166" y="210"/>
                        </a:lnTo>
                        <a:lnTo>
                          <a:pt x="169" y="229"/>
                        </a:lnTo>
                        <a:lnTo>
                          <a:pt x="172" y="247"/>
                        </a:lnTo>
                        <a:lnTo>
                          <a:pt x="176" y="266"/>
                        </a:lnTo>
                        <a:lnTo>
                          <a:pt x="179" y="287"/>
                        </a:lnTo>
                        <a:lnTo>
                          <a:pt x="184" y="306"/>
                        </a:lnTo>
                        <a:lnTo>
                          <a:pt x="187" y="325"/>
                        </a:lnTo>
                        <a:lnTo>
                          <a:pt x="190" y="344"/>
                        </a:lnTo>
                        <a:lnTo>
                          <a:pt x="191" y="361"/>
                        </a:lnTo>
                        <a:lnTo>
                          <a:pt x="191" y="380"/>
                        </a:lnTo>
                        <a:lnTo>
                          <a:pt x="190" y="397"/>
                        </a:lnTo>
                        <a:lnTo>
                          <a:pt x="175" y="403"/>
                        </a:lnTo>
                        <a:lnTo>
                          <a:pt x="162" y="405"/>
                        </a:lnTo>
                        <a:lnTo>
                          <a:pt x="149" y="405"/>
                        </a:lnTo>
                        <a:lnTo>
                          <a:pt x="137" y="403"/>
                        </a:lnTo>
                        <a:lnTo>
                          <a:pt x="124" y="400"/>
                        </a:lnTo>
                        <a:lnTo>
                          <a:pt x="112" y="395"/>
                        </a:lnTo>
                        <a:lnTo>
                          <a:pt x="99" y="387"/>
                        </a:lnTo>
                        <a:lnTo>
                          <a:pt x="88" y="380"/>
                        </a:lnTo>
                        <a:lnTo>
                          <a:pt x="76" y="371"/>
                        </a:lnTo>
                        <a:lnTo>
                          <a:pt x="66" y="361"/>
                        </a:lnTo>
                        <a:lnTo>
                          <a:pt x="54" y="352"/>
                        </a:lnTo>
                        <a:lnTo>
                          <a:pt x="42" y="342"/>
                        </a:lnTo>
                        <a:lnTo>
                          <a:pt x="32" y="330"/>
                        </a:lnTo>
                        <a:lnTo>
                          <a:pt x="22" y="322"/>
                        </a:lnTo>
                        <a:lnTo>
                          <a:pt x="10" y="312"/>
                        </a:lnTo>
                        <a:lnTo>
                          <a:pt x="0" y="303"/>
                        </a:lnTo>
                        <a:lnTo>
                          <a:pt x="58" y="434"/>
                        </a:lnTo>
                        <a:lnTo>
                          <a:pt x="66" y="446"/>
                        </a:lnTo>
                        <a:lnTo>
                          <a:pt x="76" y="456"/>
                        </a:lnTo>
                        <a:lnTo>
                          <a:pt x="88" y="469"/>
                        </a:lnTo>
                        <a:lnTo>
                          <a:pt x="99" y="482"/>
                        </a:lnTo>
                        <a:lnTo>
                          <a:pt x="112" y="495"/>
                        </a:lnTo>
                        <a:lnTo>
                          <a:pt x="127" y="508"/>
                        </a:lnTo>
                        <a:lnTo>
                          <a:pt x="141" y="523"/>
                        </a:lnTo>
                        <a:lnTo>
                          <a:pt x="157" y="537"/>
                        </a:lnTo>
                        <a:lnTo>
                          <a:pt x="175" y="552"/>
                        </a:lnTo>
                        <a:lnTo>
                          <a:pt x="191" y="565"/>
                        </a:lnTo>
                        <a:lnTo>
                          <a:pt x="208" y="580"/>
                        </a:lnTo>
                        <a:lnTo>
                          <a:pt x="226" y="594"/>
                        </a:lnTo>
                        <a:lnTo>
                          <a:pt x="242" y="607"/>
                        </a:lnTo>
                        <a:lnTo>
                          <a:pt x="259" y="620"/>
                        </a:lnTo>
                        <a:lnTo>
                          <a:pt x="276" y="632"/>
                        </a:lnTo>
                        <a:lnTo>
                          <a:pt x="292" y="644"/>
                        </a:lnTo>
                        <a:lnTo>
                          <a:pt x="2024" y="6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6" name=""/>
                  <p:cNvSpPr/>
                  <p:nvPr/>
                </p:nvSpPr>
                <p:spPr>
                  <a:xfrm flipH="1">
                    <a:off x="7877160" y="5212440"/>
                    <a:ext cx="360" cy="360"/>
                  </a:xfrm>
                  <a:custGeom>
                    <a:avLst/>
                    <a:gdLst/>
                    <a:ahLst/>
                    <a:rect l="l" t="t" r="r" b="b"/>
                    <a:pathLst>
                      <a:path w="9" h="5">
                        <a:moveTo>
                          <a:pt x="9" y="5"/>
                        </a:moveTo>
                        <a:lnTo>
                          <a:pt x="8" y="5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6440" bIns="-464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7" name=""/>
                  <p:cNvSpPr/>
                  <p:nvPr/>
                </p:nvSpPr>
                <p:spPr>
                  <a:xfrm flipH="1">
                    <a:off x="7864920" y="5191560"/>
                    <a:ext cx="28080" cy="20880"/>
                  </a:xfrm>
                  <a:custGeom>
                    <a:avLst/>
                    <a:gdLst/>
                    <a:ahLst/>
                    <a:rect l="l" t="t" r="r" b="b"/>
                    <a:pathLst>
                      <a:path w="531" h="398">
                        <a:moveTo>
                          <a:pt x="531" y="398"/>
                        </a:moveTo>
                        <a:lnTo>
                          <a:pt x="520" y="386"/>
                        </a:lnTo>
                        <a:lnTo>
                          <a:pt x="510" y="376"/>
                        </a:lnTo>
                        <a:lnTo>
                          <a:pt x="499" y="364"/>
                        </a:lnTo>
                        <a:lnTo>
                          <a:pt x="488" y="353"/>
                        </a:lnTo>
                        <a:lnTo>
                          <a:pt x="478" y="341"/>
                        </a:lnTo>
                        <a:lnTo>
                          <a:pt x="467" y="329"/>
                        </a:lnTo>
                        <a:lnTo>
                          <a:pt x="456" y="319"/>
                        </a:lnTo>
                        <a:lnTo>
                          <a:pt x="445" y="307"/>
                        </a:lnTo>
                        <a:lnTo>
                          <a:pt x="435" y="296"/>
                        </a:lnTo>
                        <a:lnTo>
                          <a:pt x="423" y="284"/>
                        </a:lnTo>
                        <a:lnTo>
                          <a:pt x="413" y="274"/>
                        </a:lnTo>
                        <a:lnTo>
                          <a:pt x="401" y="262"/>
                        </a:lnTo>
                        <a:lnTo>
                          <a:pt x="389" y="252"/>
                        </a:lnTo>
                        <a:lnTo>
                          <a:pt x="378" y="240"/>
                        </a:lnTo>
                        <a:lnTo>
                          <a:pt x="368" y="230"/>
                        </a:lnTo>
                        <a:lnTo>
                          <a:pt x="356" y="218"/>
                        </a:lnTo>
                        <a:lnTo>
                          <a:pt x="346" y="208"/>
                        </a:lnTo>
                        <a:lnTo>
                          <a:pt x="334" y="197"/>
                        </a:lnTo>
                        <a:lnTo>
                          <a:pt x="322" y="186"/>
                        </a:lnTo>
                        <a:lnTo>
                          <a:pt x="311" y="176"/>
                        </a:lnTo>
                        <a:lnTo>
                          <a:pt x="300" y="165"/>
                        </a:lnTo>
                        <a:lnTo>
                          <a:pt x="289" y="154"/>
                        </a:lnTo>
                        <a:lnTo>
                          <a:pt x="277" y="144"/>
                        </a:lnTo>
                        <a:lnTo>
                          <a:pt x="267" y="134"/>
                        </a:lnTo>
                        <a:lnTo>
                          <a:pt x="255" y="122"/>
                        </a:lnTo>
                        <a:lnTo>
                          <a:pt x="244" y="112"/>
                        </a:lnTo>
                        <a:lnTo>
                          <a:pt x="233" y="102"/>
                        </a:lnTo>
                        <a:lnTo>
                          <a:pt x="222" y="92"/>
                        </a:lnTo>
                        <a:lnTo>
                          <a:pt x="210" y="82"/>
                        </a:lnTo>
                        <a:lnTo>
                          <a:pt x="200" y="71"/>
                        </a:lnTo>
                        <a:lnTo>
                          <a:pt x="188" y="61"/>
                        </a:lnTo>
                        <a:lnTo>
                          <a:pt x="178" y="50"/>
                        </a:lnTo>
                        <a:lnTo>
                          <a:pt x="166" y="50"/>
                        </a:lnTo>
                        <a:lnTo>
                          <a:pt x="155" y="47"/>
                        </a:lnTo>
                        <a:lnTo>
                          <a:pt x="143" y="44"/>
                        </a:lnTo>
                        <a:lnTo>
                          <a:pt x="131" y="39"/>
                        </a:lnTo>
                        <a:lnTo>
                          <a:pt x="120" y="34"/>
                        </a:lnTo>
                        <a:lnTo>
                          <a:pt x="110" y="28"/>
                        </a:lnTo>
                        <a:lnTo>
                          <a:pt x="98" y="22"/>
                        </a:lnTo>
                        <a:lnTo>
                          <a:pt x="88" y="16"/>
                        </a:lnTo>
                        <a:lnTo>
                          <a:pt x="76" y="10"/>
                        </a:lnTo>
                        <a:lnTo>
                          <a:pt x="66" y="6"/>
                        </a:lnTo>
                        <a:lnTo>
                          <a:pt x="56" y="3"/>
                        </a:lnTo>
                        <a:lnTo>
                          <a:pt x="44" y="1"/>
                        </a:lnTo>
                        <a:lnTo>
                          <a:pt x="34" y="0"/>
                        </a:lnTo>
                        <a:lnTo>
                          <a:pt x="24" y="1"/>
                        </a:lnTo>
                        <a:lnTo>
                          <a:pt x="12" y="6"/>
                        </a:lnTo>
                        <a:lnTo>
                          <a:pt x="0" y="13"/>
                        </a:lnTo>
                        <a:lnTo>
                          <a:pt x="5" y="25"/>
                        </a:lnTo>
                        <a:lnTo>
                          <a:pt x="9" y="34"/>
                        </a:lnTo>
                        <a:lnTo>
                          <a:pt x="15" y="44"/>
                        </a:lnTo>
                        <a:lnTo>
                          <a:pt x="22" y="52"/>
                        </a:lnTo>
                        <a:lnTo>
                          <a:pt x="29" y="61"/>
                        </a:lnTo>
                        <a:lnTo>
                          <a:pt x="38" y="68"/>
                        </a:lnTo>
                        <a:lnTo>
                          <a:pt x="48" y="74"/>
                        </a:lnTo>
                        <a:lnTo>
                          <a:pt x="59" y="82"/>
                        </a:lnTo>
                        <a:lnTo>
                          <a:pt x="69" y="87"/>
                        </a:lnTo>
                        <a:lnTo>
                          <a:pt x="80" y="93"/>
                        </a:lnTo>
                        <a:lnTo>
                          <a:pt x="91" y="99"/>
                        </a:lnTo>
                        <a:lnTo>
                          <a:pt x="104" y="103"/>
                        </a:lnTo>
                        <a:lnTo>
                          <a:pt x="115" y="109"/>
                        </a:lnTo>
                        <a:lnTo>
                          <a:pt x="127" y="114"/>
                        </a:lnTo>
                        <a:lnTo>
                          <a:pt x="139" y="119"/>
                        </a:lnTo>
                        <a:lnTo>
                          <a:pt x="150" y="125"/>
                        </a:lnTo>
                        <a:lnTo>
                          <a:pt x="166" y="141"/>
                        </a:lnTo>
                        <a:lnTo>
                          <a:pt x="184" y="157"/>
                        </a:lnTo>
                        <a:lnTo>
                          <a:pt x="200" y="173"/>
                        </a:lnTo>
                        <a:lnTo>
                          <a:pt x="216" y="191"/>
                        </a:lnTo>
                        <a:lnTo>
                          <a:pt x="233" y="207"/>
                        </a:lnTo>
                        <a:lnTo>
                          <a:pt x="251" y="224"/>
                        </a:lnTo>
                        <a:lnTo>
                          <a:pt x="267" y="242"/>
                        </a:lnTo>
                        <a:lnTo>
                          <a:pt x="284" y="258"/>
                        </a:lnTo>
                        <a:lnTo>
                          <a:pt x="302" y="275"/>
                        </a:lnTo>
                        <a:lnTo>
                          <a:pt x="318" y="293"/>
                        </a:lnTo>
                        <a:lnTo>
                          <a:pt x="334" y="310"/>
                        </a:lnTo>
                        <a:lnTo>
                          <a:pt x="351" y="328"/>
                        </a:lnTo>
                        <a:lnTo>
                          <a:pt x="368" y="345"/>
                        </a:lnTo>
                        <a:lnTo>
                          <a:pt x="384" y="363"/>
                        </a:lnTo>
                        <a:lnTo>
                          <a:pt x="398" y="380"/>
                        </a:lnTo>
                        <a:lnTo>
                          <a:pt x="414" y="398"/>
                        </a:lnTo>
                        <a:lnTo>
                          <a:pt x="531" y="3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8" name=""/>
                  <p:cNvSpPr/>
                  <p:nvPr/>
                </p:nvSpPr>
                <p:spPr>
                  <a:xfrm flipH="1">
                    <a:off x="7856640" y="5212440"/>
                    <a:ext cx="193680" cy="33840"/>
                  </a:xfrm>
                  <a:custGeom>
                    <a:avLst/>
                    <a:gdLst/>
                    <a:ahLst/>
                    <a:rect l="l" t="t" r="r" b="b"/>
                    <a:pathLst>
                      <a:path w="3653" h="645">
                        <a:moveTo>
                          <a:pt x="493" y="0"/>
                        </a:moveTo>
                        <a:lnTo>
                          <a:pt x="497" y="11"/>
                        </a:lnTo>
                        <a:lnTo>
                          <a:pt x="501" y="23"/>
                        </a:lnTo>
                        <a:lnTo>
                          <a:pt x="507" y="35"/>
                        </a:lnTo>
                        <a:lnTo>
                          <a:pt x="513" y="46"/>
                        </a:lnTo>
                        <a:lnTo>
                          <a:pt x="519" y="58"/>
                        </a:lnTo>
                        <a:lnTo>
                          <a:pt x="525" y="70"/>
                        </a:lnTo>
                        <a:lnTo>
                          <a:pt x="532" y="81"/>
                        </a:lnTo>
                        <a:lnTo>
                          <a:pt x="539" y="94"/>
                        </a:lnTo>
                        <a:lnTo>
                          <a:pt x="547" y="106"/>
                        </a:lnTo>
                        <a:lnTo>
                          <a:pt x="554" y="118"/>
                        </a:lnTo>
                        <a:lnTo>
                          <a:pt x="563" y="131"/>
                        </a:lnTo>
                        <a:lnTo>
                          <a:pt x="570" y="142"/>
                        </a:lnTo>
                        <a:lnTo>
                          <a:pt x="580" y="156"/>
                        </a:lnTo>
                        <a:lnTo>
                          <a:pt x="589" y="167"/>
                        </a:lnTo>
                        <a:lnTo>
                          <a:pt x="599" y="179"/>
                        </a:lnTo>
                        <a:lnTo>
                          <a:pt x="609" y="192"/>
                        </a:lnTo>
                        <a:lnTo>
                          <a:pt x="619" y="205"/>
                        </a:lnTo>
                        <a:lnTo>
                          <a:pt x="630" y="217"/>
                        </a:lnTo>
                        <a:lnTo>
                          <a:pt x="641" y="228"/>
                        </a:lnTo>
                        <a:lnTo>
                          <a:pt x="654" y="241"/>
                        </a:lnTo>
                        <a:lnTo>
                          <a:pt x="666" y="253"/>
                        </a:lnTo>
                        <a:lnTo>
                          <a:pt x="679" y="266"/>
                        </a:lnTo>
                        <a:lnTo>
                          <a:pt x="692" y="278"/>
                        </a:lnTo>
                        <a:lnTo>
                          <a:pt x="707" y="291"/>
                        </a:lnTo>
                        <a:lnTo>
                          <a:pt x="721" y="303"/>
                        </a:lnTo>
                        <a:lnTo>
                          <a:pt x="736" y="314"/>
                        </a:lnTo>
                        <a:lnTo>
                          <a:pt x="752" y="326"/>
                        </a:lnTo>
                        <a:lnTo>
                          <a:pt x="768" y="339"/>
                        </a:lnTo>
                        <a:lnTo>
                          <a:pt x="786" y="351"/>
                        </a:lnTo>
                        <a:lnTo>
                          <a:pt x="802" y="362"/>
                        </a:lnTo>
                        <a:lnTo>
                          <a:pt x="821" y="374"/>
                        </a:lnTo>
                        <a:lnTo>
                          <a:pt x="839" y="386"/>
                        </a:lnTo>
                        <a:lnTo>
                          <a:pt x="828" y="390"/>
                        </a:lnTo>
                        <a:lnTo>
                          <a:pt x="816" y="393"/>
                        </a:lnTo>
                        <a:lnTo>
                          <a:pt x="803" y="397"/>
                        </a:lnTo>
                        <a:lnTo>
                          <a:pt x="790" y="402"/>
                        </a:lnTo>
                        <a:lnTo>
                          <a:pt x="775" y="405"/>
                        </a:lnTo>
                        <a:lnTo>
                          <a:pt x="761" y="409"/>
                        </a:lnTo>
                        <a:lnTo>
                          <a:pt x="745" y="412"/>
                        </a:lnTo>
                        <a:lnTo>
                          <a:pt x="729" y="415"/>
                        </a:lnTo>
                        <a:lnTo>
                          <a:pt x="713" y="418"/>
                        </a:lnTo>
                        <a:lnTo>
                          <a:pt x="695" y="419"/>
                        </a:lnTo>
                        <a:lnTo>
                          <a:pt x="678" y="421"/>
                        </a:lnTo>
                        <a:lnTo>
                          <a:pt x="660" y="422"/>
                        </a:lnTo>
                        <a:lnTo>
                          <a:pt x="641" y="424"/>
                        </a:lnTo>
                        <a:lnTo>
                          <a:pt x="624" y="424"/>
                        </a:lnTo>
                        <a:lnTo>
                          <a:pt x="605" y="424"/>
                        </a:lnTo>
                        <a:lnTo>
                          <a:pt x="586" y="422"/>
                        </a:lnTo>
                        <a:lnTo>
                          <a:pt x="567" y="421"/>
                        </a:lnTo>
                        <a:lnTo>
                          <a:pt x="548" y="419"/>
                        </a:lnTo>
                        <a:lnTo>
                          <a:pt x="529" y="418"/>
                        </a:lnTo>
                        <a:lnTo>
                          <a:pt x="510" y="413"/>
                        </a:lnTo>
                        <a:lnTo>
                          <a:pt x="493" y="410"/>
                        </a:lnTo>
                        <a:lnTo>
                          <a:pt x="474" y="405"/>
                        </a:lnTo>
                        <a:lnTo>
                          <a:pt x="456" y="400"/>
                        </a:lnTo>
                        <a:lnTo>
                          <a:pt x="437" y="393"/>
                        </a:lnTo>
                        <a:lnTo>
                          <a:pt x="420" y="387"/>
                        </a:lnTo>
                        <a:lnTo>
                          <a:pt x="404" y="378"/>
                        </a:lnTo>
                        <a:lnTo>
                          <a:pt x="386" y="370"/>
                        </a:lnTo>
                        <a:lnTo>
                          <a:pt x="370" y="361"/>
                        </a:lnTo>
                        <a:lnTo>
                          <a:pt x="356" y="349"/>
                        </a:lnTo>
                        <a:lnTo>
                          <a:pt x="341" y="338"/>
                        </a:lnTo>
                        <a:lnTo>
                          <a:pt x="327" y="324"/>
                        </a:lnTo>
                        <a:lnTo>
                          <a:pt x="314" y="311"/>
                        </a:lnTo>
                        <a:lnTo>
                          <a:pt x="319" y="320"/>
                        </a:lnTo>
                        <a:lnTo>
                          <a:pt x="327" y="330"/>
                        </a:lnTo>
                        <a:lnTo>
                          <a:pt x="335" y="342"/>
                        </a:lnTo>
                        <a:lnTo>
                          <a:pt x="346" y="355"/>
                        </a:lnTo>
                        <a:lnTo>
                          <a:pt x="357" y="368"/>
                        </a:lnTo>
                        <a:lnTo>
                          <a:pt x="370" y="381"/>
                        </a:lnTo>
                        <a:lnTo>
                          <a:pt x="385" y="396"/>
                        </a:lnTo>
                        <a:lnTo>
                          <a:pt x="404" y="409"/>
                        </a:lnTo>
                        <a:lnTo>
                          <a:pt x="423" y="422"/>
                        </a:lnTo>
                        <a:lnTo>
                          <a:pt x="443" y="435"/>
                        </a:lnTo>
                        <a:lnTo>
                          <a:pt x="468" y="447"/>
                        </a:lnTo>
                        <a:lnTo>
                          <a:pt x="494" y="457"/>
                        </a:lnTo>
                        <a:lnTo>
                          <a:pt x="522" y="466"/>
                        </a:lnTo>
                        <a:lnTo>
                          <a:pt x="554" y="473"/>
                        </a:lnTo>
                        <a:lnTo>
                          <a:pt x="587" y="479"/>
                        </a:lnTo>
                        <a:lnTo>
                          <a:pt x="624" y="480"/>
                        </a:lnTo>
                        <a:lnTo>
                          <a:pt x="605" y="491"/>
                        </a:lnTo>
                        <a:lnTo>
                          <a:pt x="586" y="496"/>
                        </a:lnTo>
                        <a:lnTo>
                          <a:pt x="567" y="504"/>
                        </a:lnTo>
                        <a:lnTo>
                          <a:pt x="547" y="509"/>
                        </a:lnTo>
                        <a:lnTo>
                          <a:pt x="528" y="514"/>
                        </a:lnTo>
                        <a:lnTo>
                          <a:pt x="507" y="517"/>
                        </a:lnTo>
                        <a:lnTo>
                          <a:pt x="488" y="518"/>
                        </a:lnTo>
                        <a:lnTo>
                          <a:pt x="468" y="520"/>
                        </a:lnTo>
                        <a:lnTo>
                          <a:pt x="448" y="520"/>
                        </a:lnTo>
                        <a:lnTo>
                          <a:pt x="429" y="518"/>
                        </a:lnTo>
                        <a:lnTo>
                          <a:pt x="408" y="517"/>
                        </a:lnTo>
                        <a:lnTo>
                          <a:pt x="388" y="515"/>
                        </a:lnTo>
                        <a:lnTo>
                          <a:pt x="367" y="512"/>
                        </a:lnTo>
                        <a:lnTo>
                          <a:pt x="348" y="509"/>
                        </a:lnTo>
                        <a:lnTo>
                          <a:pt x="328" y="505"/>
                        </a:lnTo>
                        <a:lnTo>
                          <a:pt x="308" y="501"/>
                        </a:lnTo>
                        <a:lnTo>
                          <a:pt x="287" y="495"/>
                        </a:lnTo>
                        <a:lnTo>
                          <a:pt x="267" y="491"/>
                        </a:lnTo>
                        <a:lnTo>
                          <a:pt x="248" y="485"/>
                        </a:lnTo>
                        <a:lnTo>
                          <a:pt x="228" y="479"/>
                        </a:lnTo>
                        <a:lnTo>
                          <a:pt x="209" y="473"/>
                        </a:lnTo>
                        <a:lnTo>
                          <a:pt x="188" y="467"/>
                        </a:lnTo>
                        <a:lnTo>
                          <a:pt x="169" y="461"/>
                        </a:lnTo>
                        <a:lnTo>
                          <a:pt x="149" y="456"/>
                        </a:lnTo>
                        <a:lnTo>
                          <a:pt x="130" y="450"/>
                        </a:lnTo>
                        <a:lnTo>
                          <a:pt x="111" y="444"/>
                        </a:lnTo>
                        <a:lnTo>
                          <a:pt x="92" y="438"/>
                        </a:lnTo>
                        <a:lnTo>
                          <a:pt x="73" y="432"/>
                        </a:lnTo>
                        <a:lnTo>
                          <a:pt x="54" y="428"/>
                        </a:lnTo>
                        <a:lnTo>
                          <a:pt x="37" y="424"/>
                        </a:lnTo>
                        <a:lnTo>
                          <a:pt x="18" y="419"/>
                        </a:lnTo>
                        <a:lnTo>
                          <a:pt x="0" y="415"/>
                        </a:lnTo>
                        <a:lnTo>
                          <a:pt x="12" y="421"/>
                        </a:lnTo>
                        <a:lnTo>
                          <a:pt x="24" y="425"/>
                        </a:lnTo>
                        <a:lnTo>
                          <a:pt x="35" y="429"/>
                        </a:lnTo>
                        <a:lnTo>
                          <a:pt x="48" y="435"/>
                        </a:lnTo>
                        <a:lnTo>
                          <a:pt x="60" y="440"/>
                        </a:lnTo>
                        <a:lnTo>
                          <a:pt x="72" y="445"/>
                        </a:lnTo>
                        <a:lnTo>
                          <a:pt x="83" y="450"/>
                        </a:lnTo>
                        <a:lnTo>
                          <a:pt x="96" y="456"/>
                        </a:lnTo>
                        <a:lnTo>
                          <a:pt x="108" y="460"/>
                        </a:lnTo>
                        <a:lnTo>
                          <a:pt x="120" y="466"/>
                        </a:lnTo>
                        <a:lnTo>
                          <a:pt x="131" y="470"/>
                        </a:lnTo>
                        <a:lnTo>
                          <a:pt x="143" y="476"/>
                        </a:lnTo>
                        <a:lnTo>
                          <a:pt x="156" y="480"/>
                        </a:lnTo>
                        <a:lnTo>
                          <a:pt x="166" y="486"/>
                        </a:lnTo>
                        <a:lnTo>
                          <a:pt x="179" y="492"/>
                        </a:lnTo>
                        <a:lnTo>
                          <a:pt x="191" y="496"/>
                        </a:lnTo>
                        <a:lnTo>
                          <a:pt x="203" y="502"/>
                        </a:lnTo>
                        <a:lnTo>
                          <a:pt x="214" y="508"/>
                        </a:lnTo>
                        <a:lnTo>
                          <a:pt x="226" y="514"/>
                        </a:lnTo>
                        <a:lnTo>
                          <a:pt x="238" y="521"/>
                        </a:lnTo>
                        <a:lnTo>
                          <a:pt x="249" y="525"/>
                        </a:lnTo>
                        <a:lnTo>
                          <a:pt x="261" y="533"/>
                        </a:lnTo>
                        <a:lnTo>
                          <a:pt x="273" y="539"/>
                        </a:lnTo>
                        <a:lnTo>
                          <a:pt x="283" y="544"/>
                        </a:lnTo>
                        <a:lnTo>
                          <a:pt x="295" y="552"/>
                        </a:lnTo>
                        <a:lnTo>
                          <a:pt x="306" y="559"/>
                        </a:lnTo>
                        <a:lnTo>
                          <a:pt x="318" y="565"/>
                        </a:lnTo>
                        <a:lnTo>
                          <a:pt x="328" y="572"/>
                        </a:lnTo>
                        <a:lnTo>
                          <a:pt x="340" y="579"/>
                        </a:lnTo>
                        <a:lnTo>
                          <a:pt x="351" y="587"/>
                        </a:lnTo>
                        <a:lnTo>
                          <a:pt x="362" y="594"/>
                        </a:lnTo>
                        <a:lnTo>
                          <a:pt x="373" y="601"/>
                        </a:lnTo>
                        <a:lnTo>
                          <a:pt x="383" y="609"/>
                        </a:lnTo>
                        <a:lnTo>
                          <a:pt x="394" y="613"/>
                        </a:lnTo>
                        <a:lnTo>
                          <a:pt x="404" y="619"/>
                        </a:lnTo>
                        <a:lnTo>
                          <a:pt x="414" y="623"/>
                        </a:lnTo>
                        <a:lnTo>
                          <a:pt x="423" y="627"/>
                        </a:lnTo>
                        <a:lnTo>
                          <a:pt x="433" y="630"/>
                        </a:lnTo>
                        <a:lnTo>
                          <a:pt x="443" y="633"/>
                        </a:lnTo>
                        <a:lnTo>
                          <a:pt x="453" y="636"/>
                        </a:lnTo>
                        <a:lnTo>
                          <a:pt x="462" y="638"/>
                        </a:lnTo>
                        <a:lnTo>
                          <a:pt x="472" y="639"/>
                        </a:lnTo>
                        <a:lnTo>
                          <a:pt x="483" y="641"/>
                        </a:lnTo>
                        <a:lnTo>
                          <a:pt x="493" y="642"/>
                        </a:lnTo>
                        <a:lnTo>
                          <a:pt x="501" y="642"/>
                        </a:lnTo>
                        <a:lnTo>
                          <a:pt x="512" y="643"/>
                        </a:lnTo>
                        <a:lnTo>
                          <a:pt x="522" y="645"/>
                        </a:lnTo>
                        <a:lnTo>
                          <a:pt x="532" y="645"/>
                        </a:lnTo>
                        <a:lnTo>
                          <a:pt x="768" y="645"/>
                        </a:lnTo>
                        <a:lnTo>
                          <a:pt x="777" y="638"/>
                        </a:lnTo>
                        <a:lnTo>
                          <a:pt x="784" y="632"/>
                        </a:lnTo>
                        <a:lnTo>
                          <a:pt x="791" y="625"/>
                        </a:lnTo>
                        <a:lnTo>
                          <a:pt x="800" y="619"/>
                        </a:lnTo>
                        <a:lnTo>
                          <a:pt x="807" y="613"/>
                        </a:lnTo>
                        <a:lnTo>
                          <a:pt x="816" y="607"/>
                        </a:lnTo>
                        <a:lnTo>
                          <a:pt x="825" y="601"/>
                        </a:lnTo>
                        <a:lnTo>
                          <a:pt x="834" y="597"/>
                        </a:lnTo>
                        <a:lnTo>
                          <a:pt x="842" y="592"/>
                        </a:lnTo>
                        <a:lnTo>
                          <a:pt x="853" y="588"/>
                        </a:lnTo>
                        <a:lnTo>
                          <a:pt x="861" y="585"/>
                        </a:lnTo>
                        <a:lnTo>
                          <a:pt x="872" y="581"/>
                        </a:lnTo>
                        <a:lnTo>
                          <a:pt x="882" y="579"/>
                        </a:lnTo>
                        <a:lnTo>
                          <a:pt x="892" y="576"/>
                        </a:lnTo>
                        <a:lnTo>
                          <a:pt x="902" y="575"/>
                        </a:lnTo>
                        <a:lnTo>
                          <a:pt x="914" y="574"/>
                        </a:lnTo>
                        <a:lnTo>
                          <a:pt x="923" y="645"/>
                        </a:lnTo>
                        <a:lnTo>
                          <a:pt x="1029" y="645"/>
                        </a:lnTo>
                        <a:lnTo>
                          <a:pt x="1029" y="635"/>
                        </a:lnTo>
                        <a:lnTo>
                          <a:pt x="1030" y="626"/>
                        </a:lnTo>
                        <a:lnTo>
                          <a:pt x="1033" y="616"/>
                        </a:lnTo>
                        <a:lnTo>
                          <a:pt x="1035" y="607"/>
                        </a:lnTo>
                        <a:lnTo>
                          <a:pt x="1038" y="597"/>
                        </a:lnTo>
                        <a:lnTo>
                          <a:pt x="1041" y="588"/>
                        </a:lnTo>
                        <a:lnTo>
                          <a:pt x="1042" y="579"/>
                        </a:lnTo>
                        <a:lnTo>
                          <a:pt x="1045" y="569"/>
                        </a:lnTo>
                        <a:lnTo>
                          <a:pt x="1048" y="560"/>
                        </a:lnTo>
                        <a:lnTo>
                          <a:pt x="1051" y="552"/>
                        </a:lnTo>
                        <a:lnTo>
                          <a:pt x="1055" y="543"/>
                        </a:lnTo>
                        <a:lnTo>
                          <a:pt x="1058" y="534"/>
                        </a:lnTo>
                        <a:lnTo>
                          <a:pt x="1061" y="525"/>
                        </a:lnTo>
                        <a:lnTo>
                          <a:pt x="1065" y="517"/>
                        </a:lnTo>
                        <a:lnTo>
                          <a:pt x="1070" y="508"/>
                        </a:lnTo>
                        <a:lnTo>
                          <a:pt x="1073" y="499"/>
                        </a:lnTo>
                        <a:lnTo>
                          <a:pt x="1097" y="488"/>
                        </a:lnTo>
                        <a:lnTo>
                          <a:pt x="1121" y="476"/>
                        </a:lnTo>
                        <a:lnTo>
                          <a:pt x="1140" y="464"/>
                        </a:lnTo>
                        <a:lnTo>
                          <a:pt x="1159" y="453"/>
                        </a:lnTo>
                        <a:lnTo>
                          <a:pt x="1176" y="441"/>
                        </a:lnTo>
                        <a:lnTo>
                          <a:pt x="1191" y="428"/>
                        </a:lnTo>
                        <a:lnTo>
                          <a:pt x="1205" y="415"/>
                        </a:lnTo>
                        <a:lnTo>
                          <a:pt x="1218" y="403"/>
                        </a:lnTo>
                        <a:lnTo>
                          <a:pt x="1233" y="389"/>
                        </a:lnTo>
                        <a:lnTo>
                          <a:pt x="1246" y="375"/>
                        </a:lnTo>
                        <a:lnTo>
                          <a:pt x="1259" y="361"/>
                        </a:lnTo>
                        <a:lnTo>
                          <a:pt x="1274" y="346"/>
                        </a:lnTo>
                        <a:lnTo>
                          <a:pt x="1288" y="330"/>
                        </a:lnTo>
                        <a:lnTo>
                          <a:pt x="1303" y="314"/>
                        </a:lnTo>
                        <a:lnTo>
                          <a:pt x="1320" y="298"/>
                        </a:lnTo>
                        <a:lnTo>
                          <a:pt x="1339" y="281"/>
                        </a:lnTo>
                        <a:lnTo>
                          <a:pt x="1351" y="272"/>
                        </a:lnTo>
                        <a:lnTo>
                          <a:pt x="1364" y="263"/>
                        </a:lnTo>
                        <a:lnTo>
                          <a:pt x="1379" y="256"/>
                        </a:lnTo>
                        <a:lnTo>
                          <a:pt x="1393" y="247"/>
                        </a:lnTo>
                        <a:lnTo>
                          <a:pt x="1409" y="239"/>
                        </a:lnTo>
                        <a:lnTo>
                          <a:pt x="1425" y="231"/>
                        </a:lnTo>
                        <a:lnTo>
                          <a:pt x="1441" y="223"/>
                        </a:lnTo>
                        <a:lnTo>
                          <a:pt x="1459" y="215"/>
                        </a:lnTo>
                        <a:lnTo>
                          <a:pt x="1475" y="208"/>
                        </a:lnTo>
                        <a:lnTo>
                          <a:pt x="1491" y="201"/>
                        </a:lnTo>
                        <a:lnTo>
                          <a:pt x="1508" y="195"/>
                        </a:lnTo>
                        <a:lnTo>
                          <a:pt x="1523" y="188"/>
                        </a:lnTo>
                        <a:lnTo>
                          <a:pt x="1537" y="180"/>
                        </a:lnTo>
                        <a:lnTo>
                          <a:pt x="1552" y="174"/>
                        </a:lnTo>
                        <a:lnTo>
                          <a:pt x="1564" y="169"/>
                        </a:lnTo>
                        <a:lnTo>
                          <a:pt x="1574" y="163"/>
                        </a:lnTo>
                        <a:lnTo>
                          <a:pt x="1569" y="179"/>
                        </a:lnTo>
                        <a:lnTo>
                          <a:pt x="1565" y="193"/>
                        </a:lnTo>
                        <a:lnTo>
                          <a:pt x="1561" y="208"/>
                        </a:lnTo>
                        <a:lnTo>
                          <a:pt x="1556" y="223"/>
                        </a:lnTo>
                        <a:lnTo>
                          <a:pt x="1552" y="236"/>
                        </a:lnTo>
                        <a:lnTo>
                          <a:pt x="1546" y="250"/>
                        </a:lnTo>
                        <a:lnTo>
                          <a:pt x="1542" y="263"/>
                        </a:lnTo>
                        <a:lnTo>
                          <a:pt x="1537" y="278"/>
                        </a:lnTo>
                        <a:lnTo>
                          <a:pt x="1532" y="292"/>
                        </a:lnTo>
                        <a:lnTo>
                          <a:pt x="1527" y="308"/>
                        </a:lnTo>
                        <a:lnTo>
                          <a:pt x="1523" y="324"/>
                        </a:lnTo>
                        <a:lnTo>
                          <a:pt x="1520" y="340"/>
                        </a:lnTo>
                        <a:lnTo>
                          <a:pt x="1516" y="359"/>
                        </a:lnTo>
                        <a:lnTo>
                          <a:pt x="1513" y="380"/>
                        </a:lnTo>
                        <a:lnTo>
                          <a:pt x="1511" y="400"/>
                        </a:lnTo>
                        <a:lnTo>
                          <a:pt x="1508" y="425"/>
                        </a:lnTo>
                        <a:lnTo>
                          <a:pt x="1510" y="438"/>
                        </a:lnTo>
                        <a:lnTo>
                          <a:pt x="1511" y="451"/>
                        </a:lnTo>
                        <a:lnTo>
                          <a:pt x="1511" y="466"/>
                        </a:lnTo>
                        <a:lnTo>
                          <a:pt x="1513" y="479"/>
                        </a:lnTo>
                        <a:lnTo>
                          <a:pt x="1514" y="493"/>
                        </a:lnTo>
                        <a:lnTo>
                          <a:pt x="1516" y="508"/>
                        </a:lnTo>
                        <a:lnTo>
                          <a:pt x="1518" y="521"/>
                        </a:lnTo>
                        <a:lnTo>
                          <a:pt x="1520" y="536"/>
                        </a:lnTo>
                        <a:lnTo>
                          <a:pt x="1521" y="549"/>
                        </a:lnTo>
                        <a:lnTo>
                          <a:pt x="1524" y="562"/>
                        </a:lnTo>
                        <a:lnTo>
                          <a:pt x="1526" y="576"/>
                        </a:lnTo>
                        <a:lnTo>
                          <a:pt x="1529" y="590"/>
                        </a:lnTo>
                        <a:lnTo>
                          <a:pt x="1532" y="604"/>
                        </a:lnTo>
                        <a:lnTo>
                          <a:pt x="1534" y="617"/>
                        </a:lnTo>
                        <a:lnTo>
                          <a:pt x="1537" y="632"/>
                        </a:lnTo>
                        <a:lnTo>
                          <a:pt x="1540" y="645"/>
                        </a:lnTo>
                        <a:lnTo>
                          <a:pt x="2989" y="645"/>
                        </a:lnTo>
                        <a:lnTo>
                          <a:pt x="2990" y="633"/>
                        </a:lnTo>
                        <a:lnTo>
                          <a:pt x="2991" y="622"/>
                        </a:lnTo>
                        <a:lnTo>
                          <a:pt x="2993" y="611"/>
                        </a:lnTo>
                        <a:lnTo>
                          <a:pt x="2994" y="600"/>
                        </a:lnTo>
                        <a:lnTo>
                          <a:pt x="2994" y="588"/>
                        </a:lnTo>
                        <a:lnTo>
                          <a:pt x="2996" y="576"/>
                        </a:lnTo>
                        <a:lnTo>
                          <a:pt x="2996" y="565"/>
                        </a:lnTo>
                        <a:lnTo>
                          <a:pt x="2996" y="553"/>
                        </a:lnTo>
                        <a:lnTo>
                          <a:pt x="2997" y="543"/>
                        </a:lnTo>
                        <a:lnTo>
                          <a:pt x="2997" y="531"/>
                        </a:lnTo>
                        <a:lnTo>
                          <a:pt x="2997" y="520"/>
                        </a:lnTo>
                        <a:lnTo>
                          <a:pt x="2997" y="508"/>
                        </a:lnTo>
                        <a:lnTo>
                          <a:pt x="2996" y="496"/>
                        </a:lnTo>
                        <a:lnTo>
                          <a:pt x="2996" y="485"/>
                        </a:lnTo>
                        <a:lnTo>
                          <a:pt x="2996" y="473"/>
                        </a:lnTo>
                        <a:lnTo>
                          <a:pt x="2994" y="463"/>
                        </a:lnTo>
                        <a:lnTo>
                          <a:pt x="2994" y="451"/>
                        </a:lnTo>
                        <a:lnTo>
                          <a:pt x="2993" y="440"/>
                        </a:lnTo>
                        <a:lnTo>
                          <a:pt x="2993" y="428"/>
                        </a:lnTo>
                        <a:lnTo>
                          <a:pt x="2991" y="416"/>
                        </a:lnTo>
                        <a:lnTo>
                          <a:pt x="2990" y="405"/>
                        </a:lnTo>
                        <a:lnTo>
                          <a:pt x="2989" y="393"/>
                        </a:lnTo>
                        <a:lnTo>
                          <a:pt x="2987" y="381"/>
                        </a:lnTo>
                        <a:lnTo>
                          <a:pt x="2986" y="370"/>
                        </a:lnTo>
                        <a:lnTo>
                          <a:pt x="2984" y="358"/>
                        </a:lnTo>
                        <a:lnTo>
                          <a:pt x="2983" y="346"/>
                        </a:lnTo>
                        <a:lnTo>
                          <a:pt x="2981" y="335"/>
                        </a:lnTo>
                        <a:lnTo>
                          <a:pt x="2980" y="323"/>
                        </a:lnTo>
                        <a:lnTo>
                          <a:pt x="2978" y="310"/>
                        </a:lnTo>
                        <a:lnTo>
                          <a:pt x="2977" y="300"/>
                        </a:lnTo>
                        <a:lnTo>
                          <a:pt x="2974" y="287"/>
                        </a:lnTo>
                        <a:lnTo>
                          <a:pt x="2973" y="275"/>
                        </a:lnTo>
                        <a:lnTo>
                          <a:pt x="2981" y="273"/>
                        </a:lnTo>
                        <a:lnTo>
                          <a:pt x="2991" y="272"/>
                        </a:lnTo>
                        <a:lnTo>
                          <a:pt x="3000" y="272"/>
                        </a:lnTo>
                        <a:lnTo>
                          <a:pt x="3009" y="273"/>
                        </a:lnTo>
                        <a:lnTo>
                          <a:pt x="3019" y="275"/>
                        </a:lnTo>
                        <a:lnTo>
                          <a:pt x="3029" y="276"/>
                        </a:lnTo>
                        <a:lnTo>
                          <a:pt x="3040" y="279"/>
                        </a:lnTo>
                        <a:lnTo>
                          <a:pt x="3050" y="281"/>
                        </a:lnTo>
                        <a:lnTo>
                          <a:pt x="3060" y="282"/>
                        </a:lnTo>
                        <a:lnTo>
                          <a:pt x="3070" y="284"/>
                        </a:lnTo>
                        <a:lnTo>
                          <a:pt x="3080" y="285"/>
                        </a:lnTo>
                        <a:lnTo>
                          <a:pt x="3091" y="285"/>
                        </a:lnTo>
                        <a:lnTo>
                          <a:pt x="3101" y="285"/>
                        </a:lnTo>
                        <a:lnTo>
                          <a:pt x="3111" y="282"/>
                        </a:lnTo>
                        <a:lnTo>
                          <a:pt x="3121" y="279"/>
                        </a:lnTo>
                        <a:lnTo>
                          <a:pt x="3131" y="275"/>
                        </a:lnTo>
                        <a:lnTo>
                          <a:pt x="3121" y="292"/>
                        </a:lnTo>
                        <a:lnTo>
                          <a:pt x="3114" y="308"/>
                        </a:lnTo>
                        <a:lnTo>
                          <a:pt x="3111" y="324"/>
                        </a:lnTo>
                        <a:lnTo>
                          <a:pt x="3110" y="342"/>
                        </a:lnTo>
                        <a:lnTo>
                          <a:pt x="3111" y="358"/>
                        </a:lnTo>
                        <a:lnTo>
                          <a:pt x="3115" y="374"/>
                        </a:lnTo>
                        <a:lnTo>
                          <a:pt x="3121" y="390"/>
                        </a:lnTo>
                        <a:lnTo>
                          <a:pt x="3128" y="406"/>
                        </a:lnTo>
                        <a:lnTo>
                          <a:pt x="3139" y="422"/>
                        </a:lnTo>
                        <a:lnTo>
                          <a:pt x="3149" y="438"/>
                        </a:lnTo>
                        <a:lnTo>
                          <a:pt x="3159" y="454"/>
                        </a:lnTo>
                        <a:lnTo>
                          <a:pt x="3171" y="469"/>
                        </a:lnTo>
                        <a:lnTo>
                          <a:pt x="3182" y="485"/>
                        </a:lnTo>
                        <a:lnTo>
                          <a:pt x="3194" y="499"/>
                        </a:lnTo>
                        <a:lnTo>
                          <a:pt x="3204" y="514"/>
                        </a:lnTo>
                        <a:lnTo>
                          <a:pt x="3214" y="527"/>
                        </a:lnTo>
                        <a:lnTo>
                          <a:pt x="3226" y="531"/>
                        </a:lnTo>
                        <a:lnTo>
                          <a:pt x="3238" y="536"/>
                        </a:lnTo>
                        <a:lnTo>
                          <a:pt x="3251" y="539"/>
                        </a:lnTo>
                        <a:lnTo>
                          <a:pt x="3262" y="542"/>
                        </a:lnTo>
                        <a:lnTo>
                          <a:pt x="3276" y="544"/>
                        </a:lnTo>
                        <a:lnTo>
                          <a:pt x="3289" y="547"/>
                        </a:lnTo>
                        <a:lnTo>
                          <a:pt x="3302" y="550"/>
                        </a:lnTo>
                        <a:lnTo>
                          <a:pt x="3313" y="553"/>
                        </a:lnTo>
                        <a:lnTo>
                          <a:pt x="3325" y="558"/>
                        </a:lnTo>
                        <a:lnTo>
                          <a:pt x="3338" y="562"/>
                        </a:lnTo>
                        <a:lnTo>
                          <a:pt x="3350" y="566"/>
                        </a:lnTo>
                        <a:lnTo>
                          <a:pt x="3360" y="571"/>
                        </a:lnTo>
                        <a:lnTo>
                          <a:pt x="3369" y="576"/>
                        </a:lnTo>
                        <a:lnTo>
                          <a:pt x="3378" y="584"/>
                        </a:lnTo>
                        <a:lnTo>
                          <a:pt x="3386" y="591"/>
                        </a:lnTo>
                        <a:lnTo>
                          <a:pt x="3392" y="601"/>
                        </a:lnTo>
                        <a:lnTo>
                          <a:pt x="3386" y="607"/>
                        </a:lnTo>
                        <a:lnTo>
                          <a:pt x="3381" y="613"/>
                        </a:lnTo>
                        <a:lnTo>
                          <a:pt x="3375" y="619"/>
                        </a:lnTo>
                        <a:lnTo>
                          <a:pt x="3369" y="626"/>
                        </a:lnTo>
                        <a:lnTo>
                          <a:pt x="3363" y="632"/>
                        </a:lnTo>
                        <a:lnTo>
                          <a:pt x="3357" y="636"/>
                        </a:lnTo>
                        <a:lnTo>
                          <a:pt x="3350" y="641"/>
                        </a:lnTo>
                        <a:lnTo>
                          <a:pt x="3344" y="645"/>
                        </a:lnTo>
                        <a:lnTo>
                          <a:pt x="3475" y="645"/>
                        </a:lnTo>
                        <a:lnTo>
                          <a:pt x="3468" y="638"/>
                        </a:lnTo>
                        <a:lnTo>
                          <a:pt x="3464" y="630"/>
                        </a:lnTo>
                        <a:lnTo>
                          <a:pt x="3459" y="622"/>
                        </a:lnTo>
                        <a:lnTo>
                          <a:pt x="3455" y="614"/>
                        </a:lnTo>
                        <a:lnTo>
                          <a:pt x="3453" y="606"/>
                        </a:lnTo>
                        <a:lnTo>
                          <a:pt x="3452" y="598"/>
                        </a:lnTo>
                        <a:lnTo>
                          <a:pt x="3450" y="591"/>
                        </a:lnTo>
                        <a:lnTo>
                          <a:pt x="3452" y="584"/>
                        </a:lnTo>
                        <a:lnTo>
                          <a:pt x="3465" y="581"/>
                        </a:lnTo>
                        <a:lnTo>
                          <a:pt x="3478" y="576"/>
                        </a:lnTo>
                        <a:lnTo>
                          <a:pt x="3493" y="572"/>
                        </a:lnTo>
                        <a:lnTo>
                          <a:pt x="3504" y="566"/>
                        </a:lnTo>
                        <a:lnTo>
                          <a:pt x="3517" y="560"/>
                        </a:lnTo>
                        <a:lnTo>
                          <a:pt x="3529" y="553"/>
                        </a:lnTo>
                        <a:lnTo>
                          <a:pt x="3541" y="546"/>
                        </a:lnTo>
                        <a:lnTo>
                          <a:pt x="3551" y="539"/>
                        </a:lnTo>
                        <a:lnTo>
                          <a:pt x="3563" y="530"/>
                        </a:lnTo>
                        <a:lnTo>
                          <a:pt x="3571" y="521"/>
                        </a:lnTo>
                        <a:lnTo>
                          <a:pt x="3582" y="512"/>
                        </a:lnTo>
                        <a:lnTo>
                          <a:pt x="3590" y="504"/>
                        </a:lnTo>
                        <a:lnTo>
                          <a:pt x="3599" y="493"/>
                        </a:lnTo>
                        <a:lnTo>
                          <a:pt x="3606" y="485"/>
                        </a:lnTo>
                        <a:lnTo>
                          <a:pt x="3614" y="476"/>
                        </a:lnTo>
                        <a:lnTo>
                          <a:pt x="3619" y="466"/>
                        </a:lnTo>
                        <a:lnTo>
                          <a:pt x="3619" y="466"/>
                        </a:lnTo>
                        <a:lnTo>
                          <a:pt x="3618" y="464"/>
                        </a:lnTo>
                        <a:lnTo>
                          <a:pt x="3618" y="461"/>
                        </a:lnTo>
                        <a:lnTo>
                          <a:pt x="3617" y="457"/>
                        </a:lnTo>
                        <a:lnTo>
                          <a:pt x="3617" y="453"/>
                        </a:lnTo>
                        <a:lnTo>
                          <a:pt x="3617" y="448"/>
                        </a:lnTo>
                        <a:lnTo>
                          <a:pt x="3617" y="444"/>
                        </a:lnTo>
                        <a:lnTo>
                          <a:pt x="3617" y="440"/>
                        </a:lnTo>
                        <a:lnTo>
                          <a:pt x="3609" y="453"/>
                        </a:lnTo>
                        <a:lnTo>
                          <a:pt x="3602" y="464"/>
                        </a:lnTo>
                        <a:lnTo>
                          <a:pt x="3593" y="475"/>
                        </a:lnTo>
                        <a:lnTo>
                          <a:pt x="3584" y="483"/>
                        </a:lnTo>
                        <a:lnTo>
                          <a:pt x="3574" y="492"/>
                        </a:lnTo>
                        <a:lnTo>
                          <a:pt x="3566" y="498"/>
                        </a:lnTo>
                        <a:lnTo>
                          <a:pt x="3557" y="504"/>
                        </a:lnTo>
                        <a:lnTo>
                          <a:pt x="3548" y="508"/>
                        </a:lnTo>
                        <a:lnTo>
                          <a:pt x="3538" y="511"/>
                        </a:lnTo>
                        <a:lnTo>
                          <a:pt x="3529" y="515"/>
                        </a:lnTo>
                        <a:lnTo>
                          <a:pt x="3520" y="517"/>
                        </a:lnTo>
                        <a:lnTo>
                          <a:pt x="3513" y="518"/>
                        </a:lnTo>
                        <a:lnTo>
                          <a:pt x="3504" y="518"/>
                        </a:lnTo>
                        <a:lnTo>
                          <a:pt x="3497" y="518"/>
                        </a:lnTo>
                        <a:lnTo>
                          <a:pt x="3491" y="518"/>
                        </a:lnTo>
                        <a:lnTo>
                          <a:pt x="3484" y="518"/>
                        </a:lnTo>
                        <a:lnTo>
                          <a:pt x="3484" y="508"/>
                        </a:lnTo>
                        <a:lnTo>
                          <a:pt x="3481" y="498"/>
                        </a:lnTo>
                        <a:lnTo>
                          <a:pt x="3478" y="488"/>
                        </a:lnTo>
                        <a:lnTo>
                          <a:pt x="3475" y="477"/>
                        </a:lnTo>
                        <a:lnTo>
                          <a:pt x="3471" y="469"/>
                        </a:lnTo>
                        <a:lnTo>
                          <a:pt x="3466" y="457"/>
                        </a:lnTo>
                        <a:lnTo>
                          <a:pt x="3461" y="447"/>
                        </a:lnTo>
                        <a:lnTo>
                          <a:pt x="3455" y="437"/>
                        </a:lnTo>
                        <a:lnTo>
                          <a:pt x="3449" y="426"/>
                        </a:lnTo>
                        <a:lnTo>
                          <a:pt x="3445" y="416"/>
                        </a:lnTo>
                        <a:lnTo>
                          <a:pt x="3439" y="405"/>
                        </a:lnTo>
                        <a:lnTo>
                          <a:pt x="3434" y="394"/>
                        </a:lnTo>
                        <a:lnTo>
                          <a:pt x="3430" y="384"/>
                        </a:lnTo>
                        <a:lnTo>
                          <a:pt x="3426" y="373"/>
                        </a:lnTo>
                        <a:lnTo>
                          <a:pt x="3423" y="361"/>
                        </a:lnTo>
                        <a:lnTo>
                          <a:pt x="3420" y="351"/>
                        </a:lnTo>
                        <a:lnTo>
                          <a:pt x="3426" y="340"/>
                        </a:lnTo>
                        <a:lnTo>
                          <a:pt x="3432" y="332"/>
                        </a:lnTo>
                        <a:lnTo>
                          <a:pt x="3439" y="324"/>
                        </a:lnTo>
                        <a:lnTo>
                          <a:pt x="3448" y="317"/>
                        </a:lnTo>
                        <a:lnTo>
                          <a:pt x="3456" y="311"/>
                        </a:lnTo>
                        <a:lnTo>
                          <a:pt x="3466" y="307"/>
                        </a:lnTo>
                        <a:lnTo>
                          <a:pt x="3475" y="301"/>
                        </a:lnTo>
                        <a:lnTo>
                          <a:pt x="3484" y="297"/>
                        </a:lnTo>
                        <a:lnTo>
                          <a:pt x="3493" y="292"/>
                        </a:lnTo>
                        <a:lnTo>
                          <a:pt x="3500" y="288"/>
                        </a:lnTo>
                        <a:lnTo>
                          <a:pt x="3507" y="282"/>
                        </a:lnTo>
                        <a:lnTo>
                          <a:pt x="3515" y="278"/>
                        </a:lnTo>
                        <a:lnTo>
                          <a:pt x="3519" y="272"/>
                        </a:lnTo>
                        <a:lnTo>
                          <a:pt x="3522" y="265"/>
                        </a:lnTo>
                        <a:lnTo>
                          <a:pt x="3523" y="257"/>
                        </a:lnTo>
                        <a:lnTo>
                          <a:pt x="3523" y="249"/>
                        </a:lnTo>
                        <a:lnTo>
                          <a:pt x="3513" y="253"/>
                        </a:lnTo>
                        <a:lnTo>
                          <a:pt x="3504" y="257"/>
                        </a:lnTo>
                        <a:lnTo>
                          <a:pt x="3497" y="260"/>
                        </a:lnTo>
                        <a:lnTo>
                          <a:pt x="3488" y="263"/>
                        </a:lnTo>
                        <a:lnTo>
                          <a:pt x="3481" y="266"/>
                        </a:lnTo>
                        <a:lnTo>
                          <a:pt x="3474" y="268"/>
                        </a:lnTo>
                        <a:lnTo>
                          <a:pt x="3465" y="271"/>
                        </a:lnTo>
                        <a:lnTo>
                          <a:pt x="3458" y="272"/>
                        </a:lnTo>
                        <a:lnTo>
                          <a:pt x="3450" y="273"/>
                        </a:lnTo>
                        <a:lnTo>
                          <a:pt x="3443" y="275"/>
                        </a:lnTo>
                        <a:lnTo>
                          <a:pt x="3434" y="278"/>
                        </a:lnTo>
                        <a:lnTo>
                          <a:pt x="3427" y="279"/>
                        </a:lnTo>
                        <a:lnTo>
                          <a:pt x="3418" y="282"/>
                        </a:lnTo>
                        <a:lnTo>
                          <a:pt x="3411" y="287"/>
                        </a:lnTo>
                        <a:lnTo>
                          <a:pt x="3402" y="290"/>
                        </a:lnTo>
                        <a:lnTo>
                          <a:pt x="3392" y="294"/>
                        </a:lnTo>
                        <a:lnTo>
                          <a:pt x="3382" y="288"/>
                        </a:lnTo>
                        <a:lnTo>
                          <a:pt x="3375" y="282"/>
                        </a:lnTo>
                        <a:lnTo>
                          <a:pt x="3369" y="275"/>
                        </a:lnTo>
                        <a:lnTo>
                          <a:pt x="3366" y="268"/>
                        </a:lnTo>
                        <a:lnTo>
                          <a:pt x="3366" y="260"/>
                        </a:lnTo>
                        <a:lnTo>
                          <a:pt x="3366" y="253"/>
                        </a:lnTo>
                        <a:lnTo>
                          <a:pt x="3366" y="246"/>
                        </a:lnTo>
                        <a:lnTo>
                          <a:pt x="3367" y="239"/>
                        </a:lnTo>
                        <a:lnTo>
                          <a:pt x="3369" y="231"/>
                        </a:lnTo>
                        <a:lnTo>
                          <a:pt x="3369" y="224"/>
                        </a:lnTo>
                        <a:lnTo>
                          <a:pt x="3369" y="218"/>
                        </a:lnTo>
                        <a:lnTo>
                          <a:pt x="3367" y="212"/>
                        </a:lnTo>
                        <a:lnTo>
                          <a:pt x="3363" y="208"/>
                        </a:lnTo>
                        <a:lnTo>
                          <a:pt x="3357" y="205"/>
                        </a:lnTo>
                        <a:lnTo>
                          <a:pt x="3348" y="202"/>
                        </a:lnTo>
                        <a:lnTo>
                          <a:pt x="3335" y="201"/>
                        </a:lnTo>
                        <a:lnTo>
                          <a:pt x="3344" y="193"/>
                        </a:lnTo>
                        <a:lnTo>
                          <a:pt x="3353" y="188"/>
                        </a:lnTo>
                        <a:lnTo>
                          <a:pt x="3363" y="183"/>
                        </a:lnTo>
                        <a:lnTo>
                          <a:pt x="3373" y="179"/>
                        </a:lnTo>
                        <a:lnTo>
                          <a:pt x="3383" y="174"/>
                        </a:lnTo>
                        <a:lnTo>
                          <a:pt x="3395" y="172"/>
                        </a:lnTo>
                        <a:lnTo>
                          <a:pt x="3405" y="167"/>
                        </a:lnTo>
                        <a:lnTo>
                          <a:pt x="3417" y="164"/>
                        </a:lnTo>
                        <a:lnTo>
                          <a:pt x="3427" y="160"/>
                        </a:lnTo>
                        <a:lnTo>
                          <a:pt x="3436" y="156"/>
                        </a:lnTo>
                        <a:lnTo>
                          <a:pt x="3445" y="150"/>
                        </a:lnTo>
                        <a:lnTo>
                          <a:pt x="3452" y="142"/>
                        </a:lnTo>
                        <a:lnTo>
                          <a:pt x="3458" y="134"/>
                        </a:lnTo>
                        <a:lnTo>
                          <a:pt x="3462" y="125"/>
                        </a:lnTo>
                        <a:lnTo>
                          <a:pt x="3465" y="112"/>
                        </a:lnTo>
                        <a:lnTo>
                          <a:pt x="3466" y="99"/>
                        </a:lnTo>
                        <a:lnTo>
                          <a:pt x="3478" y="106"/>
                        </a:lnTo>
                        <a:lnTo>
                          <a:pt x="3490" y="113"/>
                        </a:lnTo>
                        <a:lnTo>
                          <a:pt x="3500" y="123"/>
                        </a:lnTo>
                        <a:lnTo>
                          <a:pt x="3512" y="132"/>
                        </a:lnTo>
                        <a:lnTo>
                          <a:pt x="3522" y="142"/>
                        </a:lnTo>
                        <a:lnTo>
                          <a:pt x="3533" y="151"/>
                        </a:lnTo>
                        <a:lnTo>
                          <a:pt x="3544" y="161"/>
                        </a:lnTo>
                        <a:lnTo>
                          <a:pt x="3555" y="172"/>
                        </a:lnTo>
                        <a:lnTo>
                          <a:pt x="3566" y="180"/>
                        </a:lnTo>
                        <a:lnTo>
                          <a:pt x="3577" y="188"/>
                        </a:lnTo>
                        <a:lnTo>
                          <a:pt x="3589" y="193"/>
                        </a:lnTo>
                        <a:lnTo>
                          <a:pt x="3602" y="199"/>
                        </a:lnTo>
                        <a:lnTo>
                          <a:pt x="3614" y="202"/>
                        </a:lnTo>
                        <a:lnTo>
                          <a:pt x="3627" y="205"/>
                        </a:lnTo>
                        <a:lnTo>
                          <a:pt x="3640" y="204"/>
                        </a:lnTo>
                        <a:lnTo>
                          <a:pt x="3653" y="201"/>
                        </a:lnTo>
                        <a:lnTo>
                          <a:pt x="3644" y="188"/>
                        </a:lnTo>
                        <a:lnTo>
                          <a:pt x="3635" y="176"/>
                        </a:lnTo>
                        <a:lnTo>
                          <a:pt x="3625" y="163"/>
                        </a:lnTo>
                        <a:lnTo>
                          <a:pt x="3617" y="150"/>
                        </a:lnTo>
                        <a:lnTo>
                          <a:pt x="3606" y="137"/>
                        </a:lnTo>
                        <a:lnTo>
                          <a:pt x="3596" y="123"/>
                        </a:lnTo>
                        <a:lnTo>
                          <a:pt x="3587" y="112"/>
                        </a:lnTo>
                        <a:lnTo>
                          <a:pt x="3577" y="99"/>
                        </a:lnTo>
                        <a:lnTo>
                          <a:pt x="3567" y="87"/>
                        </a:lnTo>
                        <a:lnTo>
                          <a:pt x="3557" y="74"/>
                        </a:lnTo>
                        <a:lnTo>
                          <a:pt x="3547" y="61"/>
                        </a:lnTo>
                        <a:lnTo>
                          <a:pt x="3536" y="49"/>
                        </a:lnTo>
                        <a:lnTo>
                          <a:pt x="3525" y="36"/>
                        </a:lnTo>
                        <a:lnTo>
                          <a:pt x="3515" y="24"/>
                        </a:lnTo>
                        <a:lnTo>
                          <a:pt x="3504" y="11"/>
                        </a:lnTo>
                        <a:lnTo>
                          <a:pt x="3493" y="0"/>
                        </a:lnTo>
                        <a:lnTo>
                          <a:pt x="3376" y="0"/>
                        </a:lnTo>
                        <a:lnTo>
                          <a:pt x="3382" y="7"/>
                        </a:lnTo>
                        <a:lnTo>
                          <a:pt x="3388" y="14"/>
                        </a:lnTo>
                        <a:lnTo>
                          <a:pt x="3392" y="20"/>
                        </a:lnTo>
                        <a:lnTo>
                          <a:pt x="3398" y="27"/>
                        </a:lnTo>
                        <a:lnTo>
                          <a:pt x="3404" y="33"/>
                        </a:lnTo>
                        <a:lnTo>
                          <a:pt x="3408" y="40"/>
                        </a:lnTo>
                        <a:lnTo>
                          <a:pt x="3414" y="48"/>
                        </a:lnTo>
                        <a:lnTo>
                          <a:pt x="3418" y="54"/>
                        </a:lnTo>
                        <a:lnTo>
                          <a:pt x="3424" y="61"/>
                        </a:lnTo>
                        <a:lnTo>
                          <a:pt x="3430" y="67"/>
                        </a:lnTo>
                        <a:lnTo>
                          <a:pt x="3434" y="74"/>
                        </a:lnTo>
                        <a:lnTo>
                          <a:pt x="3439" y="81"/>
                        </a:lnTo>
                        <a:lnTo>
                          <a:pt x="3445" y="87"/>
                        </a:lnTo>
                        <a:lnTo>
                          <a:pt x="3449" y="94"/>
                        </a:lnTo>
                        <a:lnTo>
                          <a:pt x="3453" y="102"/>
                        </a:lnTo>
                        <a:lnTo>
                          <a:pt x="3458" y="107"/>
                        </a:lnTo>
                        <a:lnTo>
                          <a:pt x="3448" y="109"/>
                        </a:lnTo>
                        <a:lnTo>
                          <a:pt x="3437" y="110"/>
                        </a:lnTo>
                        <a:lnTo>
                          <a:pt x="3427" y="112"/>
                        </a:lnTo>
                        <a:lnTo>
                          <a:pt x="3417" y="113"/>
                        </a:lnTo>
                        <a:lnTo>
                          <a:pt x="3407" y="116"/>
                        </a:lnTo>
                        <a:lnTo>
                          <a:pt x="3397" y="119"/>
                        </a:lnTo>
                        <a:lnTo>
                          <a:pt x="3388" y="122"/>
                        </a:lnTo>
                        <a:lnTo>
                          <a:pt x="3379" y="125"/>
                        </a:lnTo>
                        <a:lnTo>
                          <a:pt x="3369" y="128"/>
                        </a:lnTo>
                        <a:lnTo>
                          <a:pt x="3360" y="132"/>
                        </a:lnTo>
                        <a:lnTo>
                          <a:pt x="3351" y="137"/>
                        </a:lnTo>
                        <a:lnTo>
                          <a:pt x="3343" y="141"/>
                        </a:lnTo>
                        <a:lnTo>
                          <a:pt x="3334" y="147"/>
                        </a:lnTo>
                        <a:lnTo>
                          <a:pt x="3325" y="151"/>
                        </a:lnTo>
                        <a:lnTo>
                          <a:pt x="3316" y="157"/>
                        </a:lnTo>
                        <a:lnTo>
                          <a:pt x="3309" y="163"/>
                        </a:lnTo>
                        <a:lnTo>
                          <a:pt x="3281" y="166"/>
                        </a:lnTo>
                        <a:lnTo>
                          <a:pt x="3262" y="164"/>
                        </a:lnTo>
                        <a:lnTo>
                          <a:pt x="3248" y="161"/>
                        </a:lnTo>
                        <a:lnTo>
                          <a:pt x="3238" y="156"/>
                        </a:lnTo>
                        <a:lnTo>
                          <a:pt x="3233" y="147"/>
                        </a:lnTo>
                        <a:lnTo>
                          <a:pt x="3232" y="138"/>
                        </a:lnTo>
                        <a:lnTo>
                          <a:pt x="3233" y="126"/>
                        </a:lnTo>
                        <a:lnTo>
                          <a:pt x="3236" y="113"/>
                        </a:lnTo>
                        <a:lnTo>
                          <a:pt x="3242" y="100"/>
                        </a:lnTo>
                        <a:lnTo>
                          <a:pt x="3248" y="86"/>
                        </a:lnTo>
                        <a:lnTo>
                          <a:pt x="3252" y="71"/>
                        </a:lnTo>
                        <a:lnTo>
                          <a:pt x="3258" y="56"/>
                        </a:lnTo>
                        <a:lnTo>
                          <a:pt x="3261" y="42"/>
                        </a:lnTo>
                        <a:lnTo>
                          <a:pt x="3262" y="27"/>
                        </a:lnTo>
                        <a:lnTo>
                          <a:pt x="3260" y="13"/>
                        </a:lnTo>
                        <a:lnTo>
                          <a:pt x="3255" y="0"/>
                        </a:lnTo>
                        <a:lnTo>
                          <a:pt x="3246" y="0"/>
                        </a:lnTo>
                        <a:lnTo>
                          <a:pt x="3238" y="7"/>
                        </a:lnTo>
                        <a:lnTo>
                          <a:pt x="3232" y="16"/>
                        </a:lnTo>
                        <a:lnTo>
                          <a:pt x="3228" y="26"/>
                        </a:lnTo>
                        <a:lnTo>
                          <a:pt x="3222" y="36"/>
                        </a:lnTo>
                        <a:lnTo>
                          <a:pt x="3219" y="48"/>
                        </a:lnTo>
                        <a:lnTo>
                          <a:pt x="3214" y="59"/>
                        </a:lnTo>
                        <a:lnTo>
                          <a:pt x="3210" y="70"/>
                        </a:lnTo>
                        <a:lnTo>
                          <a:pt x="3206" y="80"/>
                        </a:lnTo>
                        <a:lnTo>
                          <a:pt x="3191" y="83"/>
                        </a:lnTo>
                        <a:lnTo>
                          <a:pt x="3178" y="87"/>
                        </a:lnTo>
                        <a:lnTo>
                          <a:pt x="3163" y="93"/>
                        </a:lnTo>
                        <a:lnTo>
                          <a:pt x="3149" y="99"/>
                        </a:lnTo>
                        <a:lnTo>
                          <a:pt x="3136" y="105"/>
                        </a:lnTo>
                        <a:lnTo>
                          <a:pt x="3121" y="110"/>
                        </a:lnTo>
                        <a:lnTo>
                          <a:pt x="3107" y="115"/>
                        </a:lnTo>
                        <a:lnTo>
                          <a:pt x="3092" y="121"/>
                        </a:lnTo>
                        <a:lnTo>
                          <a:pt x="3079" y="125"/>
                        </a:lnTo>
                        <a:lnTo>
                          <a:pt x="3064" y="128"/>
                        </a:lnTo>
                        <a:lnTo>
                          <a:pt x="3050" y="131"/>
                        </a:lnTo>
                        <a:lnTo>
                          <a:pt x="3034" y="132"/>
                        </a:lnTo>
                        <a:lnTo>
                          <a:pt x="3019" y="131"/>
                        </a:lnTo>
                        <a:lnTo>
                          <a:pt x="3003" y="128"/>
                        </a:lnTo>
                        <a:lnTo>
                          <a:pt x="2987" y="125"/>
                        </a:lnTo>
                        <a:lnTo>
                          <a:pt x="2971" y="118"/>
                        </a:lnTo>
                        <a:lnTo>
                          <a:pt x="2981" y="113"/>
                        </a:lnTo>
                        <a:lnTo>
                          <a:pt x="2993" y="109"/>
                        </a:lnTo>
                        <a:lnTo>
                          <a:pt x="3005" y="103"/>
                        </a:lnTo>
                        <a:lnTo>
                          <a:pt x="3016" y="97"/>
                        </a:lnTo>
                        <a:lnTo>
                          <a:pt x="3028" y="91"/>
                        </a:lnTo>
                        <a:lnTo>
                          <a:pt x="3040" y="86"/>
                        </a:lnTo>
                        <a:lnTo>
                          <a:pt x="3053" y="80"/>
                        </a:lnTo>
                        <a:lnTo>
                          <a:pt x="3064" y="72"/>
                        </a:lnTo>
                        <a:lnTo>
                          <a:pt x="3076" y="67"/>
                        </a:lnTo>
                        <a:lnTo>
                          <a:pt x="3089" y="59"/>
                        </a:lnTo>
                        <a:lnTo>
                          <a:pt x="3101" y="51"/>
                        </a:lnTo>
                        <a:lnTo>
                          <a:pt x="3111" y="43"/>
                        </a:lnTo>
                        <a:lnTo>
                          <a:pt x="3123" y="35"/>
                        </a:lnTo>
                        <a:lnTo>
                          <a:pt x="3133" y="24"/>
                        </a:lnTo>
                        <a:lnTo>
                          <a:pt x="3142" y="16"/>
                        </a:lnTo>
                        <a:lnTo>
                          <a:pt x="3150" y="5"/>
                        </a:lnTo>
                        <a:lnTo>
                          <a:pt x="3057" y="14"/>
                        </a:lnTo>
                        <a:lnTo>
                          <a:pt x="3051" y="14"/>
                        </a:lnTo>
                        <a:lnTo>
                          <a:pt x="3047" y="11"/>
                        </a:lnTo>
                        <a:lnTo>
                          <a:pt x="3044" y="10"/>
                        </a:lnTo>
                        <a:lnTo>
                          <a:pt x="3040" y="8"/>
                        </a:lnTo>
                        <a:lnTo>
                          <a:pt x="3037" y="7"/>
                        </a:lnTo>
                        <a:lnTo>
                          <a:pt x="3032" y="4"/>
                        </a:lnTo>
                        <a:lnTo>
                          <a:pt x="3031" y="3"/>
                        </a:lnTo>
                        <a:lnTo>
                          <a:pt x="3028" y="0"/>
                        </a:lnTo>
                        <a:lnTo>
                          <a:pt x="1296" y="0"/>
                        </a:lnTo>
                        <a:lnTo>
                          <a:pt x="1304" y="7"/>
                        </a:lnTo>
                        <a:lnTo>
                          <a:pt x="1313" y="13"/>
                        </a:lnTo>
                        <a:lnTo>
                          <a:pt x="1322" y="19"/>
                        </a:lnTo>
                        <a:lnTo>
                          <a:pt x="1329" y="24"/>
                        </a:lnTo>
                        <a:lnTo>
                          <a:pt x="1338" y="30"/>
                        </a:lnTo>
                        <a:lnTo>
                          <a:pt x="1345" y="35"/>
                        </a:lnTo>
                        <a:lnTo>
                          <a:pt x="1352" y="39"/>
                        </a:lnTo>
                        <a:lnTo>
                          <a:pt x="1358" y="43"/>
                        </a:lnTo>
                        <a:lnTo>
                          <a:pt x="1352" y="48"/>
                        </a:lnTo>
                        <a:lnTo>
                          <a:pt x="1347" y="52"/>
                        </a:lnTo>
                        <a:lnTo>
                          <a:pt x="1341" y="58"/>
                        </a:lnTo>
                        <a:lnTo>
                          <a:pt x="1333" y="62"/>
                        </a:lnTo>
                        <a:lnTo>
                          <a:pt x="1325" y="67"/>
                        </a:lnTo>
                        <a:lnTo>
                          <a:pt x="1317" y="71"/>
                        </a:lnTo>
                        <a:lnTo>
                          <a:pt x="1309" y="75"/>
                        </a:lnTo>
                        <a:lnTo>
                          <a:pt x="1300" y="80"/>
                        </a:lnTo>
                        <a:lnTo>
                          <a:pt x="1291" y="83"/>
                        </a:lnTo>
                        <a:lnTo>
                          <a:pt x="1282" y="87"/>
                        </a:lnTo>
                        <a:lnTo>
                          <a:pt x="1274" y="91"/>
                        </a:lnTo>
                        <a:lnTo>
                          <a:pt x="1265" y="94"/>
                        </a:lnTo>
                        <a:lnTo>
                          <a:pt x="1255" y="97"/>
                        </a:lnTo>
                        <a:lnTo>
                          <a:pt x="1247" y="102"/>
                        </a:lnTo>
                        <a:lnTo>
                          <a:pt x="1239" y="105"/>
                        </a:lnTo>
                        <a:lnTo>
                          <a:pt x="1230" y="107"/>
                        </a:lnTo>
                        <a:lnTo>
                          <a:pt x="1223" y="113"/>
                        </a:lnTo>
                        <a:lnTo>
                          <a:pt x="1214" y="118"/>
                        </a:lnTo>
                        <a:lnTo>
                          <a:pt x="1205" y="122"/>
                        </a:lnTo>
                        <a:lnTo>
                          <a:pt x="1195" y="126"/>
                        </a:lnTo>
                        <a:lnTo>
                          <a:pt x="1183" y="131"/>
                        </a:lnTo>
                        <a:lnTo>
                          <a:pt x="1172" y="135"/>
                        </a:lnTo>
                        <a:lnTo>
                          <a:pt x="1160" y="139"/>
                        </a:lnTo>
                        <a:lnTo>
                          <a:pt x="1147" y="142"/>
                        </a:lnTo>
                        <a:lnTo>
                          <a:pt x="1135" y="147"/>
                        </a:lnTo>
                        <a:lnTo>
                          <a:pt x="1122" y="150"/>
                        </a:lnTo>
                        <a:lnTo>
                          <a:pt x="1109" y="153"/>
                        </a:lnTo>
                        <a:lnTo>
                          <a:pt x="1097" y="156"/>
                        </a:lnTo>
                        <a:lnTo>
                          <a:pt x="1086" y="157"/>
                        </a:lnTo>
                        <a:lnTo>
                          <a:pt x="1074" y="160"/>
                        </a:lnTo>
                        <a:lnTo>
                          <a:pt x="1062" y="161"/>
                        </a:lnTo>
                        <a:lnTo>
                          <a:pt x="1052" y="163"/>
                        </a:lnTo>
                        <a:lnTo>
                          <a:pt x="1038" y="167"/>
                        </a:lnTo>
                        <a:lnTo>
                          <a:pt x="1023" y="170"/>
                        </a:lnTo>
                        <a:lnTo>
                          <a:pt x="1007" y="172"/>
                        </a:lnTo>
                        <a:lnTo>
                          <a:pt x="991" y="173"/>
                        </a:lnTo>
                        <a:lnTo>
                          <a:pt x="975" y="173"/>
                        </a:lnTo>
                        <a:lnTo>
                          <a:pt x="956" y="172"/>
                        </a:lnTo>
                        <a:lnTo>
                          <a:pt x="940" y="170"/>
                        </a:lnTo>
                        <a:lnTo>
                          <a:pt x="923" y="166"/>
                        </a:lnTo>
                        <a:lnTo>
                          <a:pt x="904" y="163"/>
                        </a:lnTo>
                        <a:lnTo>
                          <a:pt x="886" y="157"/>
                        </a:lnTo>
                        <a:lnTo>
                          <a:pt x="869" y="151"/>
                        </a:lnTo>
                        <a:lnTo>
                          <a:pt x="853" y="144"/>
                        </a:lnTo>
                        <a:lnTo>
                          <a:pt x="837" y="137"/>
                        </a:lnTo>
                        <a:lnTo>
                          <a:pt x="821" y="128"/>
                        </a:lnTo>
                        <a:lnTo>
                          <a:pt x="806" y="118"/>
                        </a:lnTo>
                        <a:lnTo>
                          <a:pt x="791" y="107"/>
                        </a:lnTo>
                        <a:lnTo>
                          <a:pt x="786" y="103"/>
                        </a:lnTo>
                        <a:lnTo>
                          <a:pt x="780" y="99"/>
                        </a:lnTo>
                        <a:lnTo>
                          <a:pt x="774" y="94"/>
                        </a:lnTo>
                        <a:lnTo>
                          <a:pt x="768" y="89"/>
                        </a:lnTo>
                        <a:lnTo>
                          <a:pt x="762" y="83"/>
                        </a:lnTo>
                        <a:lnTo>
                          <a:pt x="755" y="75"/>
                        </a:lnTo>
                        <a:lnTo>
                          <a:pt x="749" y="70"/>
                        </a:lnTo>
                        <a:lnTo>
                          <a:pt x="743" y="62"/>
                        </a:lnTo>
                        <a:lnTo>
                          <a:pt x="738" y="55"/>
                        </a:lnTo>
                        <a:lnTo>
                          <a:pt x="730" y="48"/>
                        </a:lnTo>
                        <a:lnTo>
                          <a:pt x="726" y="40"/>
                        </a:lnTo>
                        <a:lnTo>
                          <a:pt x="720" y="33"/>
                        </a:lnTo>
                        <a:lnTo>
                          <a:pt x="714" y="24"/>
                        </a:lnTo>
                        <a:lnTo>
                          <a:pt x="708" y="17"/>
                        </a:lnTo>
                        <a:lnTo>
                          <a:pt x="704" y="8"/>
                        </a:lnTo>
                        <a:lnTo>
                          <a:pt x="700" y="0"/>
                        </a:lnTo>
                        <a:lnTo>
                          <a:pt x="685" y="0"/>
                        </a:lnTo>
                        <a:lnTo>
                          <a:pt x="687" y="11"/>
                        </a:lnTo>
                        <a:lnTo>
                          <a:pt x="689" y="24"/>
                        </a:lnTo>
                        <a:lnTo>
                          <a:pt x="692" y="38"/>
                        </a:lnTo>
                        <a:lnTo>
                          <a:pt x="697" y="52"/>
                        </a:lnTo>
                        <a:lnTo>
                          <a:pt x="701" y="65"/>
                        </a:lnTo>
                        <a:lnTo>
                          <a:pt x="707" y="80"/>
                        </a:lnTo>
                        <a:lnTo>
                          <a:pt x="714" y="94"/>
                        </a:lnTo>
                        <a:lnTo>
                          <a:pt x="723" y="109"/>
                        </a:lnTo>
                        <a:lnTo>
                          <a:pt x="733" y="123"/>
                        </a:lnTo>
                        <a:lnTo>
                          <a:pt x="745" y="138"/>
                        </a:lnTo>
                        <a:lnTo>
                          <a:pt x="758" y="151"/>
                        </a:lnTo>
                        <a:lnTo>
                          <a:pt x="772" y="164"/>
                        </a:lnTo>
                        <a:lnTo>
                          <a:pt x="790" y="177"/>
                        </a:lnTo>
                        <a:lnTo>
                          <a:pt x="809" y="189"/>
                        </a:lnTo>
                        <a:lnTo>
                          <a:pt x="829" y="201"/>
                        </a:lnTo>
                        <a:lnTo>
                          <a:pt x="853" y="211"/>
                        </a:lnTo>
                        <a:lnTo>
                          <a:pt x="839" y="215"/>
                        </a:lnTo>
                        <a:lnTo>
                          <a:pt x="825" y="217"/>
                        </a:lnTo>
                        <a:lnTo>
                          <a:pt x="809" y="218"/>
                        </a:lnTo>
                        <a:lnTo>
                          <a:pt x="791" y="217"/>
                        </a:lnTo>
                        <a:lnTo>
                          <a:pt x="772" y="215"/>
                        </a:lnTo>
                        <a:lnTo>
                          <a:pt x="754" y="209"/>
                        </a:lnTo>
                        <a:lnTo>
                          <a:pt x="733" y="202"/>
                        </a:lnTo>
                        <a:lnTo>
                          <a:pt x="711" y="193"/>
                        </a:lnTo>
                        <a:lnTo>
                          <a:pt x="689" y="182"/>
                        </a:lnTo>
                        <a:lnTo>
                          <a:pt x="666" y="166"/>
                        </a:lnTo>
                        <a:lnTo>
                          <a:pt x="643" y="148"/>
                        </a:lnTo>
                        <a:lnTo>
                          <a:pt x="618" y="126"/>
                        </a:lnTo>
                        <a:lnTo>
                          <a:pt x="595" y="100"/>
                        </a:lnTo>
                        <a:lnTo>
                          <a:pt x="570" y="71"/>
                        </a:lnTo>
                        <a:lnTo>
                          <a:pt x="547" y="38"/>
                        </a:lnTo>
                        <a:lnTo>
                          <a:pt x="522" y="0"/>
                        </a:lnTo>
                        <a:lnTo>
                          <a:pt x="49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2960" bIns="-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49" name=""/>
                  <p:cNvSpPr/>
                  <p:nvPr/>
                </p:nvSpPr>
                <p:spPr>
                  <a:xfrm flipH="1">
                    <a:off x="7857360" y="5244480"/>
                    <a:ext cx="6840" cy="2160"/>
                  </a:xfrm>
                  <a:custGeom>
                    <a:avLst/>
                    <a:gdLst/>
                    <a:ahLst/>
                    <a:rect l="l" t="t" r="r" b="b"/>
                    <a:pathLst>
                      <a:path w="134" h="44">
                        <a:moveTo>
                          <a:pt x="134" y="44"/>
                        </a:moveTo>
                        <a:lnTo>
                          <a:pt x="123" y="38"/>
                        </a:lnTo>
                        <a:lnTo>
                          <a:pt x="113" y="32"/>
                        </a:lnTo>
                        <a:lnTo>
                          <a:pt x="103" y="26"/>
                        </a:lnTo>
                        <a:lnTo>
                          <a:pt x="93" y="21"/>
                        </a:lnTo>
                        <a:lnTo>
                          <a:pt x="83" y="16"/>
                        </a:lnTo>
                        <a:lnTo>
                          <a:pt x="72" y="10"/>
                        </a:lnTo>
                        <a:lnTo>
                          <a:pt x="61" y="5"/>
                        </a:lnTo>
                        <a:lnTo>
                          <a:pt x="51" y="0"/>
                        </a:lnTo>
                        <a:lnTo>
                          <a:pt x="36" y="0"/>
                        </a:lnTo>
                        <a:lnTo>
                          <a:pt x="24" y="2"/>
                        </a:lnTo>
                        <a:lnTo>
                          <a:pt x="16" y="6"/>
                        </a:lnTo>
                        <a:lnTo>
                          <a:pt x="8" y="12"/>
                        </a:lnTo>
                        <a:lnTo>
                          <a:pt x="4" y="18"/>
                        </a:lnTo>
                        <a:lnTo>
                          <a:pt x="1" y="26"/>
                        </a:lnTo>
                        <a:lnTo>
                          <a:pt x="0" y="35"/>
                        </a:lnTo>
                        <a:lnTo>
                          <a:pt x="1" y="44"/>
                        </a:lnTo>
                        <a:lnTo>
                          <a:pt x="1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640" bIns="-44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0" name=""/>
                  <p:cNvSpPr/>
                  <p:nvPr/>
                </p:nvSpPr>
                <p:spPr>
                  <a:xfrm flipH="1">
                    <a:off x="7967880" y="5187240"/>
                    <a:ext cx="324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64" h="65">
                        <a:moveTo>
                          <a:pt x="9" y="65"/>
                        </a:moveTo>
                        <a:lnTo>
                          <a:pt x="1" y="63"/>
                        </a:lnTo>
                        <a:lnTo>
                          <a:pt x="0" y="58"/>
                        </a:lnTo>
                        <a:lnTo>
                          <a:pt x="3" y="49"/>
                        </a:lnTo>
                        <a:lnTo>
                          <a:pt x="9" y="39"/>
                        </a:lnTo>
                        <a:lnTo>
                          <a:pt x="18" y="29"/>
                        </a:lnTo>
                        <a:lnTo>
                          <a:pt x="26" y="17"/>
                        </a:lnTo>
                        <a:lnTo>
                          <a:pt x="36" y="7"/>
                        </a:lnTo>
                        <a:lnTo>
                          <a:pt x="45" y="0"/>
                        </a:lnTo>
                        <a:lnTo>
                          <a:pt x="64" y="0"/>
                        </a:lnTo>
                        <a:lnTo>
                          <a:pt x="9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1" name=""/>
                  <p:cNvSpPr/>
                  <p:nvPr/>
                </p:nvSpPr>
                <p:spPr>
                  <a:xfrm flipH="1">
                    <a:off x="7905600" y="5219640"/>
                    <a:ext cx="3816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719" h="329">
                        <a:moveTo>
                          <a:pt x="692" y="186"/>
                        </a:moveTo>
                        <a:lnTo>
                          <a:pt x="719" y="198"/>
                        </a:lnTo>
                        <a:lnTo>
                          <a:pt x="713" y="205"/>
                        </a:lnTo>
                        <a:lnTo>
                          <a:pt x="708" y="214"/>
                        </a:lnTo>
                        <a:lnTo>
                          <a:pt x="703" y="221"/>
                        </a:lnTo>
                        <a:lnTo>
                          <a:pt x="695" y="228"/>
                        </a:lnTo>
                        <a:lnTo>
                          <a:pt x="688" y="237"/>
                        </a:lnTo>
                        <a:lnTo>
                          <a:pt x="681" y="244"/>
                        </a:lnTo>
                        <a:lnTo>
                          <a:pt x="672" y="253"/>
                        </a:lnTo>
                        <a:lnTo>
                          <a:pt x="663" y="260"/>
                        </a:lnTo>
                        <a:lnTo>
                          <a:pt x="656" y="269"/>
                        </a:lnTo>
                        <a:lnTo>
                          <a:pt x="647" y="276"/>
                        </a:lnTo>
                        <a:lnTo>
                          <a:pt x="640" y="285"/>
                        </a:lnTo>
                        <a:lnTo>
                          <a:pt x="631" y="294"/>
                        </a:lnTo>
                        <a:lnTo>
                          <a:pt x="624" y="303"/>
                        </a:lnTo>
                        <a:lnTo>
                          <a:pt x="618" y="310"/>
                        </a:lnTo>
                        <a:lnTo>
                          <a:pt x="611" y="320"/>
                        </a:lnTo>
                        <a:lnTo>
                          <a:pt x="606" y="329"/>
                        </a:lnTo>
                        <a:lnTo>
                          <a:pt x="599" y="320"/>
                        </a:lnTo>
                        <a:lnTo>
                          <a:pt x="592" y="313"/>
                        </a:lnTo>
                        <a:lnTo>
                          <a:pt x="585" y="303"/>
                        </a:lnTo>
                        <a:lnTo>
                          <a:pt x="577" y="294"/>
                        </a:lnTo>
                        <a:lnTo>
                          <a:pt x="572" y="284"/>
                        </a:lnTo>
                        <a:lnTo>
                          <a:pt x="564" y="275"/>
                        </a:lnTo>
                        <a:lnTo>
                          <a:pt x="558" y="265"/>
                        </a:lnTo>
                        <a:lnTo>
                          <a:pt x="551" y="256"/>
                        </a:lnTo>
                        <a:lnTo>
                          <a:pt x="544" y="247"/>
                        </a:lnTo>
                        <a:lnTo>
                          <a:pt x="537" y="240"/>
                        </a:lnTo>
                        <a:lnTo>
                          <a:pt x="528" y="233"/>
                        </a:lnTo>
                        <a:lnTo>
                          <a:pt x="519" y="227"/>
                        </a:lnTo>
                        <a:lnTo>
                          <a:pt x="509" y="221"/>
                        </a:lnTo>
                        <a:lnTo>
                          <a:pt x="499" y="218"/>
                        </a:lnTo>
                        <a:lnTo>
                          <a:pt x="488" y="217"/>
                        </a:lnTo>
                        <a:lnTo>
                          <a:pt x="475" y="217"/>
                        </a:lnTo>
                        <a:lnTo>
                          <a:pt x="461" y="214"/>
                        </a:lnTo>
                        <a:lnTo>
                          <a:pt x="445" y="211"/>
                        </a:lnTo>
                        <a:lnTo>
                          <a:pt x="429" y="209"/>
                        </a:lnTo>
                        <a:lnTo>
                          <a:pt x="414" y="209"/>
                        </a:lnTo>
                        <a:lnTo>
                          <a:pt x="398" y="209"/>
                        </a:lnTo>
                        <a:lnTo>
                          <a:pt x="384" y="211"/>
                        </a:lnTo>
                        <a:lnTo>
                          <a:pt x="369" y="212"/>
                        </a:lnTo>
                        <a:lnTo>
                          <a:pt x="353" y="215"/>
                        </a:lnTo>
                        <a:lnTo>
                          <a:pt x="338" y="218"/>
                        </a:lnTo>
                        <a:lnTo>
                          <a:pt x="324" y="221"/>
                        </a:lnTo>
                        <a:lnTo>
                          <a:pt x="309" y="225"/>
                        </a:lnTo>
                        <a:lnTo>
                          <a:pt x="295" y="228"/>
                        </a:lnTo>
                        <a:lnTo>
                          <a:pt x="280" y="233"/>
                        </a:lnTo>
                        <a:lnTo>
                          <a:pt x="266" y="237"/>
                        </a:lnTo>
                        <a:lnTo>
                          <a:pt x="251" y="241"/>
                        </a:lnTo>
                        <a:lnTo>
                          <a:pt x="236" y="246"/>
                        </a:lnTo>
                        <a:lnTo>
                          <a:pt x="222" y="250"/>
                        </a:lnTo>
                        <a:lnTo>
                          <a:pt x="207" y="256"/>
                        </a:lnTo>
                        <a:lnTo>
                          <a:pt x="193" y="259"/>
                        </a:lnTo>
                        <a:lnTo>
                          <a:pt x="180" y="263"/>
                        </a:lnTo>
                        <a:lnTo>
                          <a:pt x="165" y="268"/>
                        </a:lnTo>
                        <a:lnTo>
                          <a:pt x="150" y="271"/>
                        </a:lnTo>
                        <a:lnTo>
                          <a:pt x="136" y="273"/>
                        </a:lnTo>
                        <a:lnTo>
                          <a:pt x="123" y="276"/>
                        </a:lnTo>
                        <a:lnTo>
                          <a:pt x="108" y="279"/>
                        </a:lnTo>
                        <a:lnTo>
                          <a:pt x="95" y="279"/>
                        </a:lnTo>
                        <a:lnTo>
                          <a:pt x="81" y="281"/>
                        </a:lnTo>
                        <a:lnTo>
                          <a:pt x="66" y="281"/>
                        </a:lnTo>
                        <a:lnTo>
                          <a:pt x="53" y="279"/>
                        </a:lnTo>
                        <a:lnTo>
                          <a:pt x="38" y="278"/>
                        </a:lnTo>
                        <a:lnTo>
                          <a:pt x="24" y="275"/>
                        </a:lnTo>
                        <a:lnTo>
                          <a:pt x="11" y="272"/>
                        </a:lnTo>
                        <a:lnTo>
                          <a:pt x="2" y="244"/>
                        </a:lnTo>
                        <a:lnTo>
                          <a:pt x="0" y="220"/>
                        </a:lnTo>
                        <a:lnTo>
                          <a:pt x="2" y="199"/>
                        </a:lnTo>
                        <a:lnTo>
                          <a:pt x="9" y="182"/>
                        </a:lnTo>
                        <a:lnTo>
                          <a:pt x="18" y="167"/>
                        </a:lnTo>
                        <a:lnTo>
                          <a:pt x="31" y="154"/>
                        </a:lnTo>
                        <a:lnTo>
                          <a:pt x="46" y="142"/>
                        </a:lnTo>
                        <a:lnTo>
                          <a:pt x="63" y="132"/>
                        </a:lnTo>
                        <a:lnTo>
                          <a:pt x="81" y="122"/>
                        </a:lnTo>
                        <a:lnTo>
                          <a:pt x="99" y="112"/>
                        </a:lnTo>
                        <a:lnTo>
                          <a:pt x="118" y="102"/>
                        </a:lnTo>
                        <a:lnTo>
                          <a:pt x="137" y="90"/>
                        </a:lnTo>
                        <a:lnTo>
                          <a:pt x="155" y="78"/>
                        </a:lnTo>
                        <a:lnTo>
                          <a:pt x="169" y="64"/>
                        </a:lnTo>
                        <a:lnTo>
                          <a:pt x="184" y="48"/>
                        </a:lnTo>
                        <a:lnTo>
                          <a:pt x="194" y="29"/>
                        </a:lnTo>
                        <a:lnTo>
                          <a:pt x="209" y="22"/>
                        </a:lnTo>
                        <a:lnTo>
                          <a:pt x="223" y="14"/>
                        </a:lnTo>
                        <a:lnTo>
                          <a:pt x="238" y="10"/>
                        </a:lnTo>
                        <a:lnTo>
                          <a:pt x="254" y="5"/>
                        </a:lnTo>
                        <a:lnTo>
                          <a:pt x="270" y="3"/>
                        </a:lnTo>
                        <a:lnTo>
                          <a:pt x="286" y="1"/>
                        </a:lnTo>
                        <a:lnTo>
                          <a:pt x="302" y="0"/>
                        </a:lnTo>
                        <a:lnTo>
                          <a:pt x="318" y="0"/>
                        </a:lnTo>
                        <a:lnTo>
                          <a:pt x="334" y="0"/>
                        </a:lnTo>
                        <a:lnTo>
                          <a:pt x="352" y="1"/>
                        </a:lnTo>
                        <a:lnTo>
                          <a:pt x="368" y="4"/>
                        </a:lnTo>
                        <a:lnTo>
                          <a:pt x="385" y="7"/>
                        </a:lnTo>
                        <a:lnTo>
                          <a:pt x="403" y="10"/>
                        </a:lnTo>
                        <a:lnTo>
                          <a:pt x="419" y="14"/>
                        </a:lnTo>
                        <a:lnTo>
                          <a:pt x="435" y="20"/>
                        </a:lnTo>
                        <a:lnTo>
                          <a:pt x="451" y="24"/>
                        </a:lnTo>
                        <a:lnTo>
                          <a:pt x="468" y="30"/>
                        </a:lnTo>
                        <a:lnTo>
                          <a:pt x="484" y="38"/>
                        </a:lnTo>
                        <a:lnTo>
                          <a:pt x="499" y="43"/>
                        </a:lnTo>
                        <a:lnTo>
                          <a:pt x="515" y="51"/>
                        </a:lnTo>
                        <a:lnTo>
                          <a:pt x="529" y="59"/>
                        </a:lnTo>
                        <a:lnTo>
                          <a:pt x="544" y="67"/>
                        </a:lnTo>
                        <a:lnTo>
                          <a:pt x="558" y="74"/>
                        </a:lnTo>
                        <a:lnTo>
                          <a:pt x="573" y="83"/>
                        </a:lnTo>
                        <a:lnTo>
                          <a:pt x="586" y="91"/>
                        </a:lnTo>
                        <a:lnTo>
                          <a:pt x="599" y="100"/>
                        </a:lnTo>
                        <a:lnTo>
                          <a:pt x="611" y="109"/>
                        </a:lnTo>
                        <a:lnTo>
                          <a:pt x="623" y="118"/>
                        </a:lnTo>
                        <a:lnTo>
                          <a:pt x="634" y="125"/>
                        </a:lnTo>
                        <a:lnTo>
                          <a:pt x="644" y="134"/>
                        </a:lnTo>
                        <a:lnTo>
                          <a:pt x="653" y="142"/>
                        </a:lnTo>
                        <a:lnTo>
                          <a:pt x="662" y="151"/>
                        </a:lnTo>
                        <a:lnTo>
                          <a:pt x="663" y="157"/>
                        </a:lnTo>
                        <a:lnTo>
                          <a:pt x="668" y="161"/>
                        </a:lnTo>
                        <a:lnTo>
                          <a:pt x="671" y="166"/>
                        </a:lnTo>
                        <a:lnTo>
                          <a:pt x="676" y="170"/>
                        </a:lnTo>
                        <a:lnTo>
                          <a:pt x="681" y="173"/>
                        </a:lnTo>
                        <a:lnTo>
                          <a:pt x="685" y="176"/>
                        </a:lnTo>
                        <a:lnTo>
                          <a:pt x="690" y="182"/>
                        </a:lnTo>
                        <a:lnTo>
                          <a:pt x="692" y="1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2" name=""/>
                  <p:cNvSpPr/>
                  <p:nvPr/>
                </p:nvSpPr>
                <p:spPr>
                  <a:xfrm flipH="1">
                    <a:off x="7986240" y="5231520"/>
                    <a:ext cx="792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" h="94">
                        <a:moveTo>
                          <a:pt x="153" y="0"/>
                        </a:moveTo>
                        <a:lnTo>
                          <a:pt x="147" y="11"/>
                        </a:lnTo>
                        <a:lnTo>
                          <a:pt x="141" y="19"/>
                        </a:lnTo>
                        <a:lnTo>
                          <a:pt x="136" y="28"/>
                        </a:lnTo>
                        <a:lnTo>
                          <a:pt x="127" y="37"/>
                        </a:lnTo>
                        <a:lnTo>
                          <a:pt x="120" y="44"/>
                        </a:lnTo>
                        <a:lnTo>
                          <a:pt x="111" y="51"/>
                        </a:lnTo>
                        <a:lnTo>
                          <a:pt x="102" y="56"/>
                        </a:lnTo>
                        <a:lnTo>
                          <a:pt x="93" y="62"/>
                        </a:lnTo>
                        <a:lnTo>
                          <a:pt x="83" y="67"/>
                        </a:lnTo>
                        <a:lnTo>
                          <a:pt x="73" y="72"/>
                        </a:lnTo>
                        <a:lnTo>
                          <a:pt x="64" y="76"/>
                        </a:lnTo>
                        <a:lnTo>
                          <a:pt x="54" y="81"/>
                        </a:lnTo>
                        <a:lnTo>
                          <a:pt x="44" y="83"/>
                        </a:lnTo>
                        <a:lnTo>
                          <a:pt x="34" y="88"/>
                        </a:lnTo>
                        <a:lnTo>
                          <a:pt x="23" y="91"/>
                        </a:lnTo>
                        <a:lnTo>
                          <a:pt x="13" y="94"/>
                        </a:lnTo>
                        <a:lnTo>
                          <a:pt x="6" y="85"/>
                        </a:lnTo>
                        <a:lnTo>
                          <a:pt x="2" y="76"/>
                        </a:lnTo>
                        <a:lnTo>
                          <a:pt x="0" y="69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6" y="46"/>
                        </a:lnTo>
                        <a:lnTo>
                          <a:pt x="9" y="38"/>
                        </a:lnTo>
                        <a:lnTo>
                          <a:pt x="13" y="28"/>
                        </a:lnTo>
                        <a:lnTo>
                          <a:pt x="22" y="27"/>
                        </a:lnTo>
                        <a:lnTo>
                          <a:pt x="31" y="25"/>
                        </a:lnTo>
                        <a:lnTo>
                          <a:pt x="39" y="24"/>
                        </a:lnTo>
                        <a:lnTo>
                          <a:pt x="48" y="22"/>
                        </a:lnTo>
                        <a:lnTo>
                          <a:pt x="57" y="19"/>
                        </a:lnTo>
                        <a:lnTo>
                          <a:pt x="66" y="18"/>
                        </a:lnTo>
                        <a:lnTo>
                          <a:pt x="74" y="16"/>
                        </a:lnTo>
                        <a:lnTo>
                          <a:pt x="83" y="15"/>
                        </a:lnTo>
                        <a:lnTo>
                          <a:pt x="92" y="12"/>
                        </a:lnTo>
                        <a:lnTo>
                          <a:pt x="101" y="11"/>
                        </a:lnTo>
                        <a:lnTo>
                          <a:pt x="109" y="9"/>
                        </a:lnTo>
                        <a:lnTo>
                          <a:pt x="118" y="8"/>
                        </a:lnTo>
                        <a:lnTo>
                          <a:pt x="127" y="5"/>
                        </a:lnTo>
                        <a:lnTo>
                          <a:pt x="136" y="3"/>
                        </a:lnTo>
                        <a:lnTo>
                          <a:pt x="144" y="2"/>
                        </a:lnTo>
                        <a:lnTo>
                          <a:pt x="153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3" name=""/>
                  <p:cNvSpPr/>
                  <p:nvPr/>
                </p:nvSpPr>
                <p:spPr>
                  <a:xfrm flipH="1">
                    <a:off x="7875720" y="5233680"/>
                    <a:ext cx="39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75" h="76">
                        <a:moveTo>
                          <a:pt x="69" y="66"/>
                        </a:moveTo>
                        <a:lnTo>
                          <a:pt x="69" y="75"/>
                        </a:lnTo>
                        <a:lnTo>
                          <a:pt x="69" y="76"/>
                        </a:lnTo>
                        <a:lnTo>
                          <a:pt x="66" y="76"/>
                        </a:lnTo>
                        <a:lnTo>
                          <a:pt x="62" y="76"/>
                        </a:lnTo>
                        <a:lnTo>
                          <a:pt x="57" y="75"/>
                        </a:lnTo>
                        <a:lnTo>
                          <a:pt x="51" y="73"/>
                        </a:lnTo>
                        <a:lnTo>
                          <a:pt x="44" y="70"/>
                        </a:lnTo>
                        <a:lnTo>
                          <a:pt x="37" y="66"/>
                        </a:lnTo>
                        <a:lnTo>
                          <a:pt x="30" y="61"/>
                        </a:lnTo>
                        <a:lnTo>
                          <a:pt x="22" y="56"/>
                        </a:lnTo>
                        <a:lnTo>
                          <a:pt x="15" y="50"/>
                        </a:lnTo>
                        <a:lnTo>
                          <a:pt x="9" y="43"/>
                        </a:lnTo>
                        <a:lnTo>
                          <a:pt x="5" y="35"/>
                        </a:lnTo>
                        <a:lnTo>
                          <a:pt x="2" y="28"/>
                        </a:lnTo>
                        <a:lnTo>
                          <a:pt x="0" y="18"/>
                        </a:ln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9" y="3"/>
                        </a:lnTo>
                        <a:lnTo>
                          <a:pt x="15" y="6"/>
                        </a:lnTo>
                        <a:lnTo>
                          <a:pt x="22" y="9"/>
                        </a:lnTo>
                        <a:lnTo>
                          <a:pt x="28" y="12"/>
                        </a:lnTo>
                        <a:lnTo>
                          <a:pt x="35" y="15"/>
                        </a:lnTo>
                        <a:lnTo>
                          <a:pt x="43" y="18"/>
                        </a:lnTo>
                        <a:lnTo>
                          <a:pt x="49" y="21"/>
                        </a:lnTo>
                        <a:lnTo>
                          <a:pt x="56" y="22"/>
                        </a:lnTo>
                        <a:lnTo>
                          <a:pt x="62" y="27"/>
                        </a:lnTo>
                        <a:lnTo>
                          <a:pt x="66" y="29"/>
                        </a:lnTo>
                        <a:lnTo>
                          <a:pt x="70" y="34"/>
                        </a:lnTo>
                        <a:lnTo>
                          <a:pt x="73" y="38"/>
                        </a:lnTo>
                        <a:lnTo>
                          <a:pt x="75" y="44"/>
                        </a:lnTo>
                        <a:lnTo>
                          <a:pt x="75" y="50"/>
                        </a:lnTo>
                        <a:lnTo>
                          <a:pt x="73" y="57"/>
                        </a:lnTo>
                        <a:lnTo>
                          <a:pt x="69" y="6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4" name=""/>
                  <p:cNvSpPr/>
                  <p:nvPr/>
                </p:nvSpPr>
                <p:spPr>
                  <a:xfrm flipH="1">
                    <a:off x="7997040" y="5240520"/>
                    <a:ext cx="216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44" h="157">
                        <a:moveTo>
                          <a:pt x="41" y="0"/>
                        </a:moveTo>
                        <a:lnTo>
                          <a:pt x="42" y="10"/>
                        </a:lnTo>
                        <a:lnTo>
                          <a:pt x="44" y="19"/>
                        </a:lnTo>
                        <a:lnTo>
                          <a:pt x="44" y="29"/>
                        </a:lnTo>
                        <a:lnTo>
                          <a:pt x="44" y="39"/>
                        </a:lnTo>
                        <a:lnTo>
                          <a:pt x="44" y="51"/>
                        </a:lnTo>
                        <a:lnTo>
                          <a:pt x="42" y="61"/>
                        </a:lnTo>
                        <a:lnTo>
                          <a:pt x="41" y="71"/>
                        </a:lnTo>
                        <a:lnTo>
                          <a:pt x="39" y="83"/>
                        </a:lnTo>
                        <a:lnTo>
                          <a:pt x="36" y="93"/>
                        </a:lnTo>
                        <a:lnTo>
                          <a:pt x="35" y="103"/>
                        </a:lnTo>
                        <a:lnTo>
                          <a:pt x="32" y="114"/>
                        </a:lnTo>
                        <a:lnTo>
                          <a:pt x="27" y="124"/>
                        </a:lnTo>
                        <a:lnTo>
                          <a:pt x="25" y="132"/>
                        </a:lnTo>
                        <a:lnTo>
                          <a:pt x="22" y="141"/>
                        </a:lnTo>
                        <a:lnTo>
                          <a:pt x="17" y="150"/>
                        </a:lnTo>
                        <a:lnTo>
                          <a:pt x="13" y="157"/>
                        </a:lnTo>
                        <a:lnTo>
                          <a:pt x="13" y="149"/>
                        </a:lnTo>
                        <a:lnTo>
                          <a:pt x="10" y="138"/>
                        </a:lnTo>
                        <a:lnTo>
                          <a:pt x="9" y="127"/>
                        </a:lnTo>
                        <a:lnTo>
                          <a:pt x="6" y="115"/>
                        </a:lnTo>
                        <a:lnTo>
                          <a:pt x="4" y="103"/>
                        </a:lnTo>
                        <a:lnTo>
                          <a:pt x="3" y="92"/>
                        </a:lnTo>
                        <a:lnTo>
                          <a:pt x="1" y="79"/>
                        </a:lnTo>
                        <a:lnTo>
                          <a:pt x="0" y="67"/>
                        </a:lnTo>
                        <a:lnTo>
                          <a:pt x="1" y="55"/>
                        </a:lnTo>
                        <a:lnTo>
                          <a:pt x="3" y="44"/>
                        </a:lnTo>
                        <a:lnTo>
                          <a:pt x="4" y="33"/>
                        </a:lnTo>
                        <a:lnTo>
                          <a:pt x="9" y="23"/>
                        </a:lnTo>
                        <a:lnTo>
                          <a:pt x="13" y="16"/>
                        </a:lnTo>
                        <a:lnTo>
                          <a:pt x="20" y="9"/>
                        </a:lnTo>
                        <a:lnTo>
                          <a:pt x="29" y="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5" name=""/>
                  <p:cNvSpPr/>
                  <p:nvPr/>
                </p:nvSpPr>
                <p:spPr>
                  <a:xfrm flipH="1">
                    <a:off x="7850160" y="5252040"/>
                    <a:ext cx="1116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3" h="271">
                        <a:moveTo>
                          <a:pt x="210" y="103"/>
                        </a:moveTo>
                        <a:lnTo>
                          <a:pt x="207" y="112"/>
                        </a:lnTo>
                        <a:lnTo>
                          <a:pt x="206" y="122"/>
                        </a:lnTo>
                        <a:lnTo>
                          <a:pt x="203" y="131"/>
                        </a:lnTo>
                        <a:lnTo>
                          <a:pt x="200" y="141"/>
                        </a:lnTo>
                        <a:lnTo>
                          <a:pt x="197" y="152"/>
                        </a:lnTo>
                        <a:lnTo>
                          <a:pt x="194" y="162"/>
                        </a:lnTo>
                        <a:lnTo>
                          <a:pt x="191" y="170"/>
                        </a:lnTo>
                        <a:lnTo>
                          <a:pt x="188" y="181"/>
                        </a:lnTo>
                        <a:lnTo>
                          <a:pt x="185" y="191"/>
                        </a:lnTo>
                        <a:lnTo>
                          <a:pt x="182" y="200"/>
                        </a:lnTo>
                        <a:lnTo>
                          <a:pt x="180" y="208"/>
                        </a:lnTo>
                        <a:lnTo>
                          <a:pt x="178" y="217"/>
                        </a:lnTo>
                        <a:lnTo>
                          <a:pt x="177" y="227"/>
                        </a:lnTo>
                        <a:lnTo>
                          <a:pt x="175" y="236"/>
                        </a:lnTo>
                        <a:lnTo>
                          <a:pt x="172" y="243"/>
                        </a:lnTo>
                        <a:lnTo>
                          <a:pt x="172" y="252"/>
                        </a:lnTo>
                        <a:lnTo>
                          <a:pt x="162" y="252"/>
                        </a:lnTo>
                        <a:lnTo>
                          <a:pt x="150" y="254"/>
                        </a:lnTo>
                        <a:lnTo>
                          <a:pt x="140" y="256"/>
                        </a:lnTo>
                        <a:lnTo>
                          <a:pt x="129" y="258"/>
                        </a:lnTo>
                        <a:lnTo>
                          <a:pt x="118" y="261"/>
                        </a:lnTo>
                        <a:lnTo>
                          <a:pt x="107" y="262"/>
                        </a:lnTo>
                        <a:lnTo>
                          <a:pt x="95" y="265"/>
                        </a:lnTo>
                        <a:lnTo>
                          <a:pt x="85" y="267"/>
                        </a:lnTo>
                        <a:lnTo>
                          <a:pt x="73" y="268"/>
                        </a:lnTo>
                        <a:lnTo>
                          <a:pt x="63" y="271"/>
                        </a:lnTo>
                        <a:lnTo>
                          <a:pt x="53" y="271"/>
                        </a:lnTo>
                        <a:lnTo>
                          <a:pt x="41" y="271"/>
                        </a:lnTo>
                        <a:lnTo>
                          <a:pt x="32" y="271"/>
                        </a:lnTo>
                        <a:lnTo>
                          <a:pt x="22" y="268"/>
                        </a:lnTo>
                        <a:lnTo>
                          <a:pt x="13" y="265"/>
                        </a:lnTo>
                        <a:lnTo>
                          <a:pt x="5" y="261"/>
                        </a:lnTo>
                        <a:lnTo>
                          <a:pt x="2" y="245"/>
                        </a:lnTo>
                        <a:lnTo>
                          <a:pt x="0" y="227"/>
                        </a:lnTo>
                        <a:lnTo>
                          <a:pt x="0" y="210"/>
                        </a:lnTo>
                        <a:lnTo>
                          <a:pt x="2" y="194"/>
                        </a:lnTo>
                        <a:lnTo>
                          <a:pt x="3" y="178"/>
                        </a:lnTo>
                        <a:lnTo>
                          <a:pt x="8" y="160"/>
                        </a:lnTo>
                        <a:lnTo>
                          <a:pt x="11" y="144"/>
                        </a:lnTo>
                        <a:lnTo>
                          <a:pt x="16" y="128"/>
                        </a:lnTo>
                        <a:lnTo>
                          <a:pt x="22" y="112"/>
                        </a:lnTo>
                        <a:lnTo>
                          <a:pt x="27" y="96"/>
                        </a:lnTo>
                        <a:lnTo>
                          <a:pt x="32" y="80"/>
                        </a:lnTo>
                        <a:lnTo>
                          <a:pt x="40" y="64"/>
                        </a:lnTo>
                        <a:lnTo>
                          <a:pt x="46" y="48"/>
                        </a:lnTo>
                        <a:lnTo>
                          <a:pt x="51" y="32"/>
                        </a:lnTo>
                        <a:lnTo>
                          <a:pt x="56" y="16"/>
                        </a:lnTo>
                        <a:lnTo>
                          <a:pt x="60" y="0"/>
                        </a:lnTo>
                        <a:lnTo>
                          <a:pt x="69" y="9"/>
                        </a:lnTo>
                        <a:lnTo>
                          <a:pt x="80" y="16"/>
                        </a:lnTo>
                        <a:lnTo>
                          <a:pt x="92" y="20"/>
                        </a:lnTo>
                        <a:lnTo>
                          <a:pt x="105" y="23"/>
                        </a:lnTo>
                        <a:lnTo>
                          <a:pt x="118" y="25"/>
                        </a:lnTo>
                        <a:lnTo>
                          <a:pt x="133" y="26"/>
                        </a:lnTo>
                        <a:lnTo>
                          <a:pt x="146" y="28"/>
                        </a:lnTo>
                        <a:lnTo>
                          <a:pt x="161" y="29"/>
                        </a:lnTo>
                        <a:lnTo>
                          <a:pt x="172" y="31"/>
                        </a:lnTo>
                        <a:lnTo>
                          <a:pt x="184" y="34"/>
                        </a:lnTo>
                        <a:lnTo>
                          <a:pt x="194" y="39"/>
                        </a:lnTo>
                        <a:lnTo>
                          <a:pt x="203" y="47"/>
                        </a:lnTo>
                        <a:lnTo>
                          <a:pt x="209" y="55"/>
                        </a:lnTo>
                        <a:lnTo>
                          <a:pt x="213" y="69"/>
                        </a:lnTo>
                        <a:lnTo>
                          <a:pt x="213" y="83"/>
                        </a:lnTo>
                        <a:lnTo>
                          <a:pt x="210" y="10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6" name=""/>
                  <p:cNvSpPr/>
                  <p:nvPr/>
                </p:nvSpPr>
                <p:spPr>
                  <a:xfrm flipH="1">
                    <a:off x="7879320" y="5273640"/>
                    <a:ext cx="14760" cy="8640"/>
                  </a:xfrm>
                  <a:custGeom>
                    <a:avLst/>
                    <a:gdLst/>
                    <a:ahLst/>
                    <a:rect l="l" t="t" r="r" b="b"/>
                    <a:pathLst>
                      <a:path w="278" h="166">
                        <a:moveTo>
                          <a:pt x="278" y="0"/>
                        </a:moveTo>
                        <a:lnTo>
                          <a:pt x="264" y="7"/>
                        </a:lnTo>
                        <a:lnTo>
                          <a:pt x="251" y="16"/>
                        </a:lnTo>
                        <a:lnTo>
                          <a:pt x="241" y="26"/>
                        </a:lnTo>
                        <a:lnTo>
                          <a:pt x="229" y="38"/>
                        </a:lnTo>
                        <a:lnTo>
                          <a:pt x="219" y="48"/>
                        </a:lnTo>
                        <a:lnTo>
                          <a:pt x="210" y="61"/>
                        </a:lnTo>
                        <a:lnTo>
                          <a:pt x="201" y="73"/>
                        </a:lnTo>
                        <a:lnTo>
                          <a:pt x="192" y="84"/>
                        </a:lnTo>
                        <a:lnTo>
                          <a:pt x="184" y="97"/>
                        </a:lnTo>
                        <a:lnTo>
                          <a:pt x="175" y="111"/>
                        </a:lnTo>
                        <a:lnTo>
                          <a:pt x="166" y="121"/>
                        </a:lnTo>
                        <a:lnTo>
                          <a:pt x="157" y="132"/>
                        </a:lnTo>
                        <a:lnTo>
                          <a:pt x="147" y="143"/>
                        </a:lnTo>
                        <a:lnTo>
                          <a:pt x="137" y="151"/>
                        </a:lnTo>
                        <a:lnTo>
                          <a:pt x="124" y="160"/>
                        </a:lnTo>
                        <a:lnTo>
                          <a:pt x="111" y="166"/>
                        </a:lnTo>
                        <a:lnTo>
                          <a:pt x="149" y="93"/>
                        </a:lnTo>
                        <a:lnTo>
                          <a:pt x="140" y="90"/>
                        </a:lnTo>
                        <a:lnTo>
                          <a:pt x="131" y="90"/>
                        </a:lnTo>
                        <a:lnTo>
                          <a:pt x="123" y="90"/>
                        </a:lnTo>
                        <a:lnTo>
                          <a:pt x="114" y="90"/>
                        </a:lnTo>
                        <a:lnTo>
                          <a:pt x="104" y="92"/>
                        </a:lnTo>
                        <a:lnTo>
                          <a:pt x="95" y="94"/>
                        </a:lnTo>
                        <a:lnTo>
                          <a:pt x="86" y="96"/>
                        </a:lnTo>
                        <a:lnTo>
                          <a:pt x="77" y="99"/>
                        </a:lnTo>
                        <a:lnTo>
                          <a:pt x="67" y="102"/>
                        </a:lnTo>
                        <a:lnTo>
                          <a:pt x="58" y="105"/>
                        </a:lnTo>
                        <a:lnTo>
                          <a:pt x="48" y="106"/>
                        </a:lnTo>
                        <a:lnTo>
                          <a:pt x="38" y="108"/>
                        </a:lnTo>
                        <a:lnTo>
                          <a:pt x="29" y="111"/>
                        </a:lnTo>
                        <a:lnTo>
                          <a:pt x="19" y="112"/>
                        </a:lnTo>
                        <a:lnTo>
                          <a:pt x="9" y="112"/>
                        </a:lnTo>
                        <a:lnTo>
                          <a:pt x="0" y="112"/>
                        </a:lnTo>
                        <a:lnTo>
                          <a:pt x="0" y="93"/>
                        </a:lnTo>
                        <a:lnTo>
                          <a:pt x="16" y="86"/>
                        </a:lnTo>
                        <a:lnTo>
                          <a:pt x="35" y="80"/>
                        </a:lnTo>
                        <a:lnTo>
                          <a:pt x="51" y="73"/>
                        </a:lnTo>
                        <a:lnTo>
                          <a:pt x="69" y="65"/>
                        </a:lnTo>
                        <a:lnTo>
                          <a:pt x="86" y="57"/>
                        </a:lnTo>
                        <a:lnTo>
                          <a:pt x="104" y="51"/>
                        </a:lnTo>
                        <a:lnTo>
                          <a:pt x="121" y="42"/>
                        </a:lnTo>
                        <a:lnTo>
                          <a:pt x="139" y="35"/>
                        </a:lnTo>
                        <a:lnTo>
                          <a:pt x="156" y="29"/>
                        </a:lnTo>
                        <a:lnTo>
                          <a:pt x="174" y="22"/>
                        </a:lnTo>
                        <a:lnTo>
                          <a:pt x="191" y="16"/>
                        </a:lnTo>
                        <a:lnTo>
                          <a:pt x="208" y="10"/>
                        </a:lnTo>
                        <a:lnTo>
                          <a:pt x="226" y="7"/>
                        </a:lnTo>
                        <a:lnTo>
                          <a:pt x="243" y="3"/>
                        </a:lnTo>
                        <a:lnTo>
                          <a:pt x="261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160" bIns="-38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7" name=""/>
                  <p:cNvSpPr/>
                  <p:nvPr/>
                </p:nvSpPr>
                <p:spPr>
                  <a:xfrm flipH="1">
                    <a:off x="7911720" y="5292000"/>
                    <a:ext cx="12240" cy="10800"/>
                  </a:xfrm>
                  <a:custGeom>
                    <a:avLst/>
                    <a:gdLst/>
                    <a:ahLst/>
                    <a:rect l="l" t="t" r="r" b="b"/>
                    <a:pathLst>
                      <a:path w="234" h="205">
                        <a:moveTo>
                          <a:pt x="150" y="27"/>
                        </a:moveTo>
                        <a:lnTo>
                          <a:pt x="157" y="39"/>
                        </a:lnTo>
                        <a:lnTo>
                          <a:pt x="163" y="49"/>
                        </a:lnTo>
                        <a:lnTo>
                          <a:pt x="169" y="61"/>
                        </a:lnTo>
                        <a:lnTo>
                          <a:pt x="175" y="71"/>
                        </a:lnTo>
                        <a:lnTo>
                          <a:pt x="181" y="84"/>
                        </a:lnTo>
                        <a:lnTo>
                          <a:pt x="185" y="94"/>
                        </a:lnTo>
                        <a:lnTo>
                          <a:pt x="189" y="107"/>
                        </a:lnTo>
                        <a:lnTo>
                          <a:pt x="194" y="119"/>
                        </a:lnTo>
                        <a:lnTo>
                          <a:pt x="200" y="131"/>
                        </a:lnTo>
                        <a:lnTo>
                          <a:pt x="202" y="142"/>
                        </a:lnTo>
                        <a:lnTo>
                          <a:pt x="208" y="153"/>
                        </a:lnTo>
                        <a:lnTo>
                          <a:pt x="213" y="164"/>
                        </a:lnTo>
                        <a:lnTo>
                          <a:pt x="217" y="176"/>
                        </a:lnTo>
                        <a:lnTo>
                          <a:pt x="223" y="186"/>
                        </a:lnTo>
                        <a:lnTo>
                          <a:pt x="229" y="196"/>
                        </a:lnTo>
                        <a:lnTo>
                          <a:pt x="234" y="205"/>
                        </a:lnTo>
                        <a:lnTo>
                          <a:pt x="197" y="205"/>
                        </a:lnTo>
                        <a:lnTo>
                          <a:pt x="195" y="198"/>
                        </a:lnTo>
                        <a:lnTo>
                          <a:pt x="195" y="192"/>
                        </a:lnTo>
                        <a:lnTo>
                          <a:pt x="198" y="185"/>
                        </a:lnTo>
                        <a:lnTo>
                          <a:pt x="201" y="179"/>
                        </a:lnTo>
                        <a:lnTo>
                          <a:pt x="202" y="173"/>
                        </a:lnTo>
                        <a:lnTo>
                          <a:pt x="202" y="167"/>
                        </a:lnTo>
                        <a:lnTo>
                          <a:pt x="201" y="163"/>
                        </a:lnTo>
                        <a:lnTo>
                          <a:pt x="197" y="158"/>
                        </a:lnTo>
                        <a:lnTo>
                          <a:pt x="191" y="157"/>
                        </a:lnTo>
                        <a:lnTo>
                          <a:pt x="186" y="155"/>
                        </a:lnTo>
                        <a:lnTo>
                          <a:pt x="181" y="153"/>
                        </a:lnTo>
                        <a:lnTo>
                          <a:pt x="178" y="148"/>
                        </a:lnTo>
                        <a:lnTo>
                          <a:pt x="172" y="144"/>
                        </a:lnTo>
                        <a:lnTo>
                          <a:pt x="169" y="138"/>
                        </a:lnTo>
                        <a:lnTo>
                          <a:pt x="165" y="134"/>
                        </a:lnTo>
                        <a:lnTo>
                          <a:pt x="160" y="131"/>
                        </a:lnTo>
                        <a:lnTo>
                          <a:pt x="150" y="139"/>
                        </a:lnTo>
                        <a:lnTo>
                          <a:pt x="141" y="131"/>
                        </a:lnTo>
                        <a:lnTo>
                          <a:pt x="130" y="122"/>
                        </a:lnTo>
                        <a:lnTo>
                          <a:pt x="118" y="113"/>
                        </a:lnTo>
                        <a:lnTo>
                          <a:pt x="105" y="106"/>
                        </a:lnTo>
                        <a:lnTo>
                          <a:pt x="92" y="99"/>
                        </a:lnTo>
                        <a:lnTo>
                          <a:pt x="79" y="91"/>
                        </a:lnTo>
                        <a:lnTo>
                          <a:pt x="67" y="84"/>
                        </a:lnTo>
                        <a:lnTo>
                          <a:pt x="54" y="77"/>
                        </a:lnTo>
                        <a:lnTo>
                          <a:pt x="41" y="69"/>
                        </a:lnTo>
                        <a:lnTo>
                          <a:pt x="31" y="62"/>
                        </a:lnTo>
                        <a:lnTo>
                          <a:pt x="20" y="53"/>
                        </a:lnTo>
                        <a:lnTo>
                          <a:pt x="13" y="45"/>
                        </a:lnTo>
                        <a:lnTo>
                          <a:pt x="6" y="35"/>
                        </a:lnTo>
                        <a:lnTo>
                          <a:pt x="1" y="24"/>
                        </a:lnTo>
                        <a:lnTo>
                          <a:pt x="0" y="13"/>
                        </a:lnTo>
                        <a:lnTo>
                          <a:pt x="1" y="0"/>
                        </a:lnTo>
                        <a:lnTo>
                          <a:pt x="10" y="8"/>
                        </a:lnTo>
                        <a:lnTo>
                          <a:pt x="19" y="13"/>
                        </a:lnTo>
                        <a:lnTo>
                          <a:pt x="28" y="17"/>
                        </a:lnTo>
                        <a:lnTo>
                          <a:pt x="36" y="19"/>
                        </a:lnTo>
                        <a:lnTo>
                          <a:pt x="47" y="19"/>
                        </a:lnTo>
                        <a:lnTo>
                          <a:pt x="57" y="17"/>
                        </a:lnTo>
                        <a:lnTo>
                          <a:pt x="65" y="16"/>
                        </a:lnTo>
                        <a:lnTo>
                          <a:pt x="76" y="14"/>
                        </a:lnTo>
                        <a:lnTo>
                          <a:pt x="86" y="11"/>
                        </a:lnTo>
                        <a:lnTo>
                          <a:pt x="96" y="10"/>
                        </a:lnTo>
                        <a:lnTo>
                          <a:pt x="105" y="10"/>
                        </a:lnTo>
                        <a:lnTo>
                          <a:pt x="115" y="10"/>
                        </a:lnTo>
                        <a:lnTo>
                          <a:pt x="124" y="11"/>
                        </a:lnTo>
                        <a:lnTo>
                          <a:pt x="133" y="14"/>
                        </a:lnTo>
                        <a:lnTo>
                          <a:pt x="141" y="20"/>
                        </a:lnTo>
                        <a:lnTo>
                          <a:pt x="150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6000" bIns="-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8" name=""/>
                  <p:cNvSpPr/>
                  <p:nvPr/>
                </p:nvSpPr>
                <p:spPr>
                  <a:xfrm flipH="1">
                    <a:off x="7957800" y="5294880"/>
                    <a:ext cx="216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45" h="79">
                        <a:moveTo>
                          <a:pt x="38" y="0"/>
                        </a:moveTo>
                        <a:lnTo>
                          <a:pt x="45" y="3"/>
                        </a:lnTo>
                        <a:lnTo>
                          <a:pt x="9" y="79"/>
                        </a:lnTo>
                        <a:lnTo>
                          <a:pt x="0" y="75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59" name=""/>
                  <p:cNvSpPr/>
                  <p:nvPr/>
                </p:nvSpPr>
                <p:spPr>
                  <a:xfrm flipH="1">
                    <a:off x="7968600" y="5193360"/>
                    <a:ext cx="54360" cy="3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030" h="725">
                        <a:moveTo>
                          <a:pt x="210" y="464"/>
                        </a:moveTo>
                        <a:lnTo>
                          <a:pt x="244" y="437"/>
                        </a:lnTo>
                        <a:lnTo>
                          <a:pt x="276" y="412"/>
                        </a:lnTo>
                        <a:lnTo>
                          <a:pt x="308" y="387"/>
                        </a:lnTo>
                        <a:lnTo>
                          <a:pt x="340" y="364"/>
                        </a:lnTo>
                        <a:lnTo>
                          <a:pt x="370" y="342"/>
                        </a:lnTo>
                        <a:lnTo>
                          <a:pt x="401" y="323"/>
                        </a:lnTo>
                        <a:lnTo>
                          <a:pt x="432" y="304"/>
                        </a:lnTo>
                        <a:lnTo>
                          <a:pt x="461" y="287"/>
                        </a:lnTo>
                        <a:lnTo>
                          <a:pt x="490" y="271"/>
                        </a:lnTo>
                        <a:lnTo>
                          <a:pt x="519" y="254"/>
                        </a:lnTo>
                        <a:lnTo>
                          <a:pt x="547" y="240"/>
                        </a:lnTo>
                        <a:lnTo>
                          <a:pt x="574" y="227"/>
                        </a:lnTo>
                        <a:lnTo>
                          <a:pt x="602" y="215"/>
                        </a:lnTo>
                        <a:lnTo>
                          <a:pt x="628" y="204"/>
                        </a:lnTo>
                        <a:lnTo>
                          <a:pt x="653" y="193"/>
                        </a:lnTo>
                        <a:lnTo>
                          <a:pt x="679" y="185"/>
                        </a:lnTo>
                        <a:lnTo>
                          <a:pt x="704" y="176"/>
                        </a:lnTo>
                        <a:lnTo>
                          <a:pt x="727" y="167"/>
                        </a:lnTo>
                        <a:lnTo>
                          <a:pt x="751" y="158"/>
                        </a:lnTo>
                        <a:lnTo>
                          <a:pt x="773" y="153"/>
                        </a:lnTo>
                        <a:lnTo>
                          <a:pt x="794" y="145"/>
                        </a:lnTo>
                        <a:lnTo>
                          <a:pt x="816" y="139"/>
                        </a:lnTo>
                        <a:lnTo>
                          <a:pt x="837" y="134"/>
                        </a:lnTo>
                        <a:lnTo>
                          <a:pt x="857" y="129"/>
                        </a:lnTo>
                        <a:lnTo>
                          <a:pt x="876" y="123"/>
                        </a:lnTo>
                        <a:lnTo>
                          <a:pt x="895" y="119"/>
                        </a:lnTo>
                        <a:lnTo>
                          <a:pt x="912" y="115"/>
                        </a:lnTo>
                        <a:lnTo>
                          <a:pt x="930" y="110"/>
                        </a:lnTo>
                        <a:lnTo>
                          <a:pt x="947" y="106"/>
                        </a:lnTo>
                        <a:lnTo>
                          <a:pt x="963" y="102"/>
                        </a:lnTo>
                        <a:lnTo>
                          <a:pt x="978" y="97"/>
                        </a:lnTo>
                        <a:lnTo>
                          <a:pt x="993" y="93"/>
                        </a:lnTo>
                        <a:lnTo>
                          <a:pt x="1003" y="88"/>
                        </a:lnTo>
                        <a:lnTo>
                          <a:pt x="1012" y="83"/>
                        </a:lnTo>
                        <a:lnTo>
                          <a:pt x="1019" y="77"/>
                        </a:lnTo>
                        <a:lnTo>
                          <a:pt x="1023" y="71"/>
                        </a:lnTo>
                        <a:lnTo>
                          <a:pt x="1028" y="65"/>
                        </a:lnTo>
                        <a:lnTo>
                          <a:pt x="1029" y="58"/>
                        </a:lnTo>
                        <a:lnTo>
                          <a:pt x="1030" y="52"/>
                        </a:lnTo>
                        <a:lnTo>
                          <a:pt x="1029" y="45"/>
                        </a:lnTo>
                        <a:lnTo>
                          <a:pt x="1028" y="39"/>
                        </a:lnTo>
                        <a:lnTo>
                          <a:pt x="1025" y="32"/>
                        </a:lnTo>
                        <a:lnTo>
                          <a:pt x="1020" y="26"/>
                        </a:lnTo>
                        <a:lnTo>
                          <a:pt x="1016" y="20"/>
                        </a:lnTo>
                        <a:lnTo>
                          <a:pt x="1010" y="14"/>
                        </a:lnTo>
                        <a:lnTo>
                          <a:pt x="1004" y="10"/>
                        </a:lnTo>
                        <a:lnTo>
                          <a:pt x="997" y="4"/>
                        </a:lnTo>
                        <a:lnTo>
                          <a:pt x="990" y="0"/>
                        </a:lnTo>
                        <a:lnTo>
                          <a:pt x="979" y="4"/>
                        </a:lnTo>
                        <a:lnTo>
                          <a:pt x="969" y="8"/>
                        </a:lnTo>
                        <a:lnTo>
                          <a:pt x="956" y="14"/>
                        </a:lnTo>
                        <a:lnTo>
                          <a:pt x="943" y="19"/>
                        </a:lnTo>
                        <a:lnTo>
                          <a:pt x="930" y="24"/>
                        </a:lnTo>
                        <a:lnTo>
                          <a:pt x="914" y="30"/>
                        </a:lnTo>
                        <a:lnTo>
                          <a:pt x="899" y="35"/>
                        </a:lnTo>
                        <a:lnTo>
                          <a:pt x="883" y="40"/>
                        </a:lnTo>
                        <a:lnTo>
                          <a:pt x="866" y="46"/>
                        </a:lnTo>
                        <a:lnTo>
                          <a:pt x="848" y="52"/>
                        </a:lnTo>
                        <a:lnTo>
                          <a:pt x="831" y="59"/>
                        </a:lnTo>
                        <a:lnTo>
                          <a:pt x="812" y="65"/>
                        </a:lnTo>
                        <a:lnTo>
                          <a:pt x="793" y="71"/>
                        </a:lnTo>
                        <a:lnTo>
                          <a:pt x="774" y="77"/>
                        </a:lnTo>
                        <a:lnTo>
                          <a:pt x="757" y="83"/>
                        </a:lnTo>
                        <a:lnTo>
                          <a:pt x="738" y="90"/>
                        </a:lnTo>
                        <a:lnTo>
                          <a:pt x="729" y="94"/>
                        </a:lnTo>
                        <a:lnTo>
                          <a:pt x="719" y="99"/>
                        </a:lnTo>
                        <a:lnTo>
                          <a:pt x="708" y="104"/>
                        </a:lnTo>
                        <a:lnTo>
                          <a:pt x="697" y="109"/>
                        </a:lnTo>
                        <a:lnTo>
                          <a:pt x="685" y="115"/>
                        </a:lnTo>
                        <a:lnTo>
                          <a:pt x="674" y="119"/>
                        </a:lnTo>
                        <a:lnTo>
                          <a:pt x="660" y="125"/>
                        </a:lnTo>
                        <a:lnTo>
                          <a:pt x="647" y="131"/>
                        </a:lnTo>
                        <a:lnTo>
                          <a:pt x="634" y="135"/>
                        </a:lnTo>
                        <a:lnTo>
                          <a:pt x="620" y="142"/>
                        </a:lnTo>
                        <a:lnTo>
                          <a:pt x="605" y="148"/>
                        </a:lnTo>
                        <a:lnTo>
                          <a:pt x="589" y="154"/>
                        </a:lnTo>
                        <a:lnTo>
                          <a:pt x="573" y="161"/>
                        </a:lnTo>
                        <a:lnTo>
                          <a:pt x="557" y="169"/>
                        </a:lnTo>
                        <a:lnTo>
                          <a:pt x="539" y="176"/>
                        </a:lnTo>
                        <a:lnTo>
                          <a:pt x="523" y="183"/>
                        </a:lnTo>
                        <a:lnTo>
                          <a:pt x="505" y="192"/>
                        </a:lnTo>
                        <a:lnTo>
                          <a:pt x="487" y="201"/>
                        </a:lnTo>
                        <a:lnTo>
                          <a:pt x="468" y="209"/>
                        </a:lnTo>
                        <a:lnTo>
                          <a:pt x="451" y="220"/>
                        </a:lnTo>
                        <a:lnTo>
                          <a:pt x="430" y="230"/>
                        </a:lnTo>
                        <a:lnTo>
                          <a:pt x="411" y="240"/>
                        </a:lnTo>
                        <a:lnTo>
                          <a:pt x="391" y="252"/>
                        </a:lnTo>
                        <a:lnTo>
                          <a:pt x="370" y="263"/>
                        </a:lnTo>
                        <a:lnTo>
                          <a:pt x="350" y="275"/>
                        </a:lnTo>
                        <a:lnTo>
                          <a:pt x="330" y="288"/>
                        </a:lnTo>
                        <a:lnTo>
                          <a:pt x="308" y="303"/>
                        </a:lnTo>
                        <a:lnTo>
                          <a:pt x="287" y="317"/>
                        </a:lnTo>
                        <a:lnTo>
                          <a:pt x="266" y="332"/>
                        </a:lnTo>
                        <a:lnTo>
                          <a:pt x="244" y="348"/>
                        </a:lnTo>
                        <a:lnTo>
                          <a:pt x="222" y="365"/>
                        </a:lnTo>
                        <a:lnTo>
                          <a:pt x="199" y="383"/>
                        </a:lnTo>
                        <a:lnTo>
                          <a:pt x="194" y="386"/>
                        </a:lnTo>
                        <a:lnTo>
                          <a:pt x="188" y="390"/>
                        </a:lnTo>
                        <a:lnTo>
                          <a:pt x="183" y="394"/>
                        </a:lnTo>
                        <a:lnTo>
                          <a:pt x="177" y="400"/>
                        </a:lnTo>
                        <a:lnTo>
                          <a:pt x="171" y="406"/>
                        </a:lnTo>
                        <a:lnTo>
                          <a:pt x="164" y="412"/>
                        </a:lnTo>
                        <a:lnTo>
                          <a:pt x="156" y="419"/>
                        </a:lnTo>
                        <a:lnTo>
                          <a:pt x="149" y="428"/>
                        </a:lnTo>
                        <a:lnTo>
                          <a:pt x="142" y="437"/>
                        </a:lnTo>
                        <a:lnTo>
                          <a:pt x="133" y="445"/>
                        </a:lnTo>
                        <a:lnTo>
                          <a:pt x="126" y="454"/>
                        </a:lnTo>
                        <a:lnTo>
                          <a:pt x="117" y="464"/>
                        </a:lnTo>
                        <a:lnTo>
                          <a:pt x="108" y="476"/>
                        </a:lnTo>
                        <a:lnTo>
                          <a:pt x="101" y="486"/>
                        </a:lnTo>
                        <a:lnTo>
                          <a:pt x="92" y="498"/>
                        </a:lnTo>
                        <a:lnTo>
                          <a:pt x="85" y="509"/>
                        </a:lnTo>
                        <a:lnTo>
                          <a:pt x="76" y="521"/>
                        </a:lnTo>
                        <a:lnTo>
                          <a:pt x="69" y="533"/>
                        </a:lnTo>
                        <a:lnTo>
                          <a:pt x="62" y="546"/>
                        </a:lnTo>
                        <a:lnTo>
                          <a:pt x="53" y="559"/>
                        </a:lnTo>
                        <a:lnTo>
                          <a:pt x="47" y="572"/>
                        </a:lnTo>
                        <a:lnTo>
                          <a:pt x="40" y="585"/>
                        </a:lnTo>
                        <a:lnTo>
                          <a:pt x="34" y="598"/>
                        </a:lnTo>
                        <a:lnTo>
                          <a:pt x="27" y="613"/>
                        </a:lnTo>
                        <a:lnTo>
                          <a:pt x="22" y="626"/>
                        </a:lnTo>
                        <a:lnTo>
                          <a:pt x="16" y="640"/>
                        </a:lnTo>
                        <a:lnTo>
                          <a:pt x="12" y="655"/>
                        </a:lnTo>
                        <a:lnTo>
                          <a:pt x="9" y="668"/>
                        </a:lnTo>
                        <a:lnTo>
                          <a:pt x="6" y="683"/>
                        </a:lnTo>
                        <a:lnTo>
                          <a:pt x="3" y="697"/>
                        </a:lnTo>
                        <a:lnTo>
                          <a:pt x="2" y="710"/>
                        </a:lnTo>
                        <a:lnTo>
                          <a:pt x="0" y="725"/>
                        </a:lnTo>
                        <a:lnTo>
                          <a:pt x="11" y="715"/>
                        </a:lnTo>
                        <a:lnTo>
                          <a:pt x="21" y="707"/>
                        </a:lnTo>
                        <a:lnTo>
                          <a:pt x="30" y="700"/>
                        </a:lnTo>
                        <a:lnTo>
                          <a:pt x="35" y="696"/>
                        </a:lnTo>
                        <a:lnTo>
                          <a:pt x="41" y="691"/>
                        </a:lnTo>
                        <a:lnTo>
                          <a:pt x="46" y="689"/>
                        </a:lnTo>
                        <a:lnTo>
                          <a:pt x="48" y="687"/>
                        </a:lnTo>
                        <a:lnTo>
                          <a:pt x="50" y="687"/>
                        </a:lnTo>
                        <a:lnTo>
                          <a:pt x="59" y="662"/>
                        </a:lnTo>
                        <a:lnTo>
                          <a:pt x="69" y="640"/>
                        </a:lnTo>
                        <a:lnTo>
                          <a:pt x="78" y="622"/>
                        </a:lnTo>
                        <a:lnTo>
                          <a:pt x="86" y="604"/>
                        </a:lnTo>
                        <a:lnTo>
                          <a:pt x="95" y="588"/>
                        </a:lnTo>
                        <a:lnTo>
                          <a:pt x="105" y="573"/>
                        </a:lnTo>
                        <a:lnTo>
                          <a:pt x="114" y="560"/>
                        </a:lnTo>
                        <a:lnTo>
                          <a:pt x="123" y="549"/>
                        </a:lnTo>
                        <a:lnTo>
                          <a:pt x="133" y="539"/>
                        </a:lnTo>
                        <a:lnTo>
                          <a:pt x="143" y="528"/>
                        </a:lnTo>
                        <a:lnTo>
                          <a:pt x="152" y="517"/>
                        </a:lnTo>
                        <a:lnTo>
                          <a:pt x="164" y="508"/>
                        </a:lnTo>
                        <a:lnTo>
                          <a:pt x="174" y="498"/>
                        </a:lnTo>
                        <a:lnTo>
                          <a:pt x="185" y="488"/>
                        </a:lnTo>
                        <a:lnTo>
                          <a:pt x="197" y="476"/>
                        </a:lnTo>
                        <a:lnTo>
                          <a:pt x="210" y="4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8640" bIns="-86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0" name=""/>
                  <p:cNvSpPr/>
                  <p:nvPr/>
                </p:nvSpPr>
                <p:spPr>
                  <a:xfrm flipH="1">
                    <a:off x="7958880" y="5191200"/>
                    <a:ext cx="1368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258" h="329">
                        <a:moveTo>
                          <a:pt x="0" y="0"/>
                        </a:moveTo>
                        <a:lnTo>
                          <a:pt x="9" y="19"/>
                        </a:lnTo>
                        <a:lnTo>
                          <a:pt x="17" y="38"/>
                        </a:lnTo>
                        <a:lnTo>
                          <a:pt x="25" y="55"/>
                        </a:lnTo>
                        <a:lnTo>
                          <a:pt x="34" y="72"/>
                        </a:lnTo>
                        <a:lnTo>
                          <a:pt x="44" y="88"/>
                        </a:lnTo>
                        <a:lnTo>
                          <a:pt x="52" y="105"/>
                        </a:lnTo>
                        <a:lnTo>
                          <a:pt x="64" y="121"/>
                        </a:lnTo>
                        <a:lnTo>
                          <a:pt x="76" y="135"/>
                        </a:lnTo>
                        <a:lnTo>
                          <a:pt x="90" y="148"/>
                        </a:lnTo>
                        <a:lnTo>
                          <a:pt x="106" y="163"/>
                        </a:lnTo>
                        <a:lnTo>
                          <a:pt x="125" y="176"/>
                        </a:lnTo>
                        <a:lnTo>
                          <a:pt x="146" y="190"/>
                        </a:lnTo>
                        <a:lnTo>
                          <a:pt x="169" y="204"/>
                        </a:lnTo>
                        <a:lnTo>
                          <a:pt x="195" y="215"/>
                        </a:lnTo>
                        <a:lnTo>
                          <a:pt x="226" y="228"/>
                        </a:lnTo>
                        <a:lnTo>
                          <a:pt x="258" y="241"/>
                        </a:lnTo>
                        <a:lnTo>
                          <a:pt x="252" y="250"/>
                        </a:lnTo>
                        <a:lnTo>
                          <a:pt x="245" y="259"/>
                        </a:lnTo>
                        <a:lnTo>
                          <a:pt x="237" y="266"/>
                        </a:lnTo>
                        <a:lnTo>
                          <a:pt x="229" y="275"/>
                        </a:lnTo>
                        <a:lnTo>
                          <a:pt x="220" y="282"/>
                        </a:lnTo>
                        <a:lnTo>
                          <a:pt x="213" y="289"/>
                        </a:lnTo>
                        <a:lnTo>
                          <a:pt x="204" y="295"/>
                        </a:lnTo>
                        <a:lnTo>
                          <a:pt x="197" y="303"/>
                        </a:lnTo>
                        <a:lnTo>
                          <a:pt x="188" y="308"/>
                        </a:lnTo>
                        <a:lnTo>
                          <a:pt x="181" y="313"/>
                        </a:lnTo>
                        <a:lnTo>
                          <a:pt x="175" y="317"/>
                        </a:lnTo>
                        <a:lnTo>
                          <a:pt x="169" y="322"/>
                        </a:lnTo>
                        <a:lnTo>
                          <a:pt x="165" y="324"/>
                        </a:lnTo>
                        <a:lnTo>
                          <a:pt x="162" y="326"/>
                        </a:lnTo>
                        <a:lnTo>
                          <a:pt x="159" y="327"/>
                        </a:lnTo>
                        <a:lnTo>
                          <a:pt x="159" y="329"/>
                        </a:lnTo>
                        <a:lnTo>
                          <a:pt x="136" y="292"/>
                        </a:lnTo>
                        <a:lnTo>
                          <a:pt x="115" y="260"/>
                        </a:lnTo>
                        <a:lnTo>
                          <a:pt x="98" y="230"/>
                        </a:lnTo>
                        <a:lnTo>
                          <a:pt x="82" y="204"/>
                        </a:lnTo>
                        <a:lnTo>
                          <a:pt x="67" y="179"/>
                        </a:lnTo>
                        <a:lnTo>
                          <a:pt x="55" y="155"/>
                        </a:lnTo>
                        <a:lnTo>
                          <a:pt x="45" y="135"/>
                        </a:lnTo>
                        <a:lnTo>
                          <a:pt x="36" y="116"/>
                        </a:lnTo>
                        <a:lnTo>
                          <a:pt x="29" y="99"/>
                        </a:lnTo>
                        <a:lnTo>
                          <a:pt x="22" y="83"/>
                        </a:lnTo>
                        <a:lnTo>
                          <a:pt x="17" y="67"/>
                        </a:lnTo>
                        <a:lnTo>
                          <a:pt x="13" y="54"/>
                        </a:lnTo>
                        <a:lnTo>
                          <a:pt x="9" y="39"/>
                        </a:lnTo>
                        <a:lnTo>
                          <a:pt x="6" y="26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1" name=""/>
                  <p:cNvSpPr/>
                  <p:nvPr/>
                </p:nvSpPr>
                <p:spPr>
                  <a:xfrm flipH="1">
                    <a:off x="7980120" y="5202000"/>
                    <a:ext cx="7200" cy="1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39" h="327">
                        <a:moveTo>
                          <a:pt x="139" y="298"/>
                        </a:moveTo>
                        <a:lnTo>
                          <a:pt x="127" y="289"/>
                        </a:lnTo>
                        <a:lnTo>
                          <a:pt x="115" y="279"/>
                        </a:lnTo>
                        <a:lnTo>
                          <a:pt x="104" y="268"/>
                        </a:lnTo>
                        <a:lnTo>
                          <a:pt x="93" y="256"/>
                        </a:lnTo>
                        <a:lnTo>
                          <a:pt x="82" y="243"/>
                        </a:lnTo>
                        <a:lnTo>
                          <a:pt x="73" y="228"/>
                        </a:lnTo>
                        <a:lnTo>
                          <a:pt x="63" y="214"/>
                        </a:lnTo>
                        <a:lnTo>
                          <a:pt x="56" y="196"/>
                        </a:lnTo>
                        <a:lnTo>
                          <a:pt x="48" y="177"/>
                        </a:lnTo>
                        <a:lnTo>
                          <a:pt x="41" y="157"/>
                        </a:lnTo>
                        <a:lnTo>
                          <a:pt x="37" y="136"/>
                        </a:lnTo>
                        <a:lnTo>
                          <a:pt x="34" y="113"/>
                        </a:lnTo>
                        <a:lnTo>
                          <a:pt x="31" y="87"/>
                        </a:lnTo>
                        <a:lnTo>
                          <a:pt x="31" y="61"/>
                        </a:lnTo>
                        <a:lnTo>
                          <a:pt x="32" y="30"/>
                        </a:lnTo>
                        <a:lnTo>
                          <a:pt x="37" y="0"/>
                        </a:lnTo>
                        <a:lnTo>
                          <a:pt x="31" y="8"/>
                        </a:lnTo>
                        <a:lnTo>
                          <a:pt x="26" y="17"/>
                        </a:lnTo>
                        <a:lnTo>
                          <a:pt x="22" y="29"/>
                        </a:lnTo>
                        <a:lnTo>
                          <a:pt x="16" y="42"/>
                        </a:lnTo>
                        <a:lnTo>
                          <a:pt x="12" y="58"/>
                        </a:lnTo>
                        <a:lnTo>
                          <a:pt x="7" y="74"/>
                        </a:lnTo>
                        <a:lnTo>
                          <a:pt x="3" y="91"/>
                        </a:lnTo>
                        <a:lnTo>
                          <a:pt x="0" y="110"/>
                        </a:lnTo>
                        <a:lnTo>
                          <a:pt x="0" y="132"/>
                        </a:lnTo>
                        <a:lnTo>
                          <a:pt x="0" y="155"/>
                        </a:lnTo>
                        <a:lnTo>
                          <a:pt x="5" y="179"/>
                        </a:lnTo>
                        <a:lnTo>
                          <a:pt x="9" y="205"/>
                        </a:lnTo>
                        <a:lnTo>
                          <a:pt x="16" y="234"/>
                        </a:lnTo>
                        <a:lnTo>
                          <a:pt x="26" y="263"/>
                        </a:lnTo>
                        <a:lnTo>
                          <a:pt x="41" y="294"/>
                        </a:lnTo>
                        <a:lnTo>
                          <a:pt x="57" y="327"/>
                        </a:lnTo>
                        <a:lnTo>
                          <a:pt x="67" y="323"/>
                        </a:lnTo>
                        <a:lnTo>
                          <a:pt x="80" y="319"/>
                        </a:lnTo>
                        <a:lnTo>
                          <a:pt x="93" y="314"/>
                        </a:lnTo>
                        <a:lnTo>
                          <a:pt x="108" y="308"/>
                        </a:lnTo>
                        <a:lnTo>
                          <a:pt x="120" y="304"/>
                        </a:lnTo>
                        <a:lnTo>
                          <a:pt x="130" y="301"/>
                        </a:lnTo>
                        <a:lnTo>
                          <a:pt x="137" y="300"/>
                        </a:lnTo>
                        <a:lnTo>
                          <a:pt x="139" y="2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9520" bIns="-29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2" name=""/>
                  <p:cNvSpPr/>
                  <p:nvPr/>
                </p:nvSpPr>
                <p:spPr>
                  <a:xfrm flipH="1">
                    <a:off x="7985520" y="5202360"/>
                    <a:ext cx="14400" cy="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274" h="373">
                        <a:moveTo>
                          <a:pt x="17" y="0"/>
                        </a:moveTo>
                        <a:lnTo>
                          <a:pt x="14" y="22"/>
                        </a:lnTo>
                        <a:lnTo>
                          <a:pt x="13" y="44"/>
                        </a:lnTo>
                        <a:lnTo>
                          <a:pt x="14" y="68"/>
                        </a:lnTo>
                        <a:lnTo>
                          <a:pt x="16" y="92"/>
                        </a:lnTo>
                        <a:lnTo>
                          <a:pt x="20" y="116"/>
                        </a:lnTo>
                        <a:lnTo>
                          <a:pt x="27" y="141"/>
                        </a:lnTo>
                        <a:lnTo>
                          <a:pt x="38" y="166"/>
                        </a:lnTo>
                        <a:lnTo>
                          <a:pt x="49" y="189"/>
                        </a:lnTo>
                        <a:lnTo>
                          <a:pt x="65" y="213"/>
                        </a:lnTo>
                        <a:lnTo>
                          <a:pt x="84" y="234"/>
                        </a:lnTo>
                        <a:lnTo>
                          <a:pt x="106" y="255"/>
                        </a:lnTo>
                        <a:lnTo>
                          <a:pt x="131" y="275"/>
                        </a:lnTo>
                        <a:lnTo>
                          <a:pt x="160" y="291"/>
                        </a:lnTo>
                        <a:lnTo>
                          <a:pt x="194" y="307"/>
                        </a:lnTo>
                        <a:lnTo>
                          <a:pt x="231" y="319"/>
                        </a:lnTo>
                        <a:lnTo>
                          <a:pt x="274" y="329"/>
                        </a:lnTo>
                        <a:lnTo>
                          <a:pt x="263" y="333"/>
                        </a:lnTo>
                        <a:lnTo>
                          <a:pt x="255" y="336"/>
                        </a:lnTo>
                        <a:lnTo>
                          <a:pt x="243" y="341"/>
                        </a:lnTo>
                        <a:lnTo>
                          <a:pt x="231" y="344"/>
                        </a:lnTo>
                        <a:lnTo>
                          <a:pt x="220" y="348"/>
                        </a:lnTo>
                        <a:lnTo>
                          <a:pt x="207" y="351"/>
                        </a:lnTo>
                        <a:lnTo>
                          <a:pt x="195" y="355"/>
                        </a:lnTo>
                        <a:lnTo>
                          <a:pt x="182" y="358"/>
                        </a:lnTo>
                        <a:lnTo>
                          <a:pt x="170" y="361"/>
                        </a:lnTo>
                        <a:lnTo>
                          <a:pt x="160" y="364"/>
                        </a:lnTo>
                        <a:lnTo>
                          <a:pt x="150" y="366"/>
                        </a:lnTo>
                        <a:lnTo>
                          <a:pt x="141" y="368"/>
                        </a:lnTo>
                        <a:lnTo>
                          <a:pt x="134" y="370"/>
                        </a:lnTo>
                        <a:lnTo>
                          <a:pt x="128" y="371"/>
                        </a:lnTo>
                        <a:lnTo>
                          <a:pt x="125" y="371"/>
                        </a:lnTo>
                        <a:lnTo>
                          <a:pt x="124" y="373"/>
                        </a:lnTo>
                        <a:lnTo>
                          <a:pt x="118" y="366"/>
                        </a:lnTo>
                        <a:lnTo>
                          <a:pt x="111" y="358"/>
                        </a:lnTo>
                        <a:lnTo>
                          <a:pt x="105" y="352"/>
                        </a:lnTo>
                        <a:lnTo>
                          <a:pt x="99" y="345"/>
                        </a:lnTo>
                        <a:lnTo>
                          <a:pt x="92" y="336"/>
                        </a:lnTo>
                        <a:lnTo>
                          <a:pt x="84" y="329"/>
                        </a:lnTo>
                        <a:lnTo>
                          <a:pt x="78" y="320"/>
                        </a:lnTo>
                        <a:lnTo>
                          <a:pt x="71" y="312"/>
                        </a:lnTo>
                        <a:lnTo>
                          <a:pt x="65" y="303"/>
                        </a:lnTo>
                        <a:lnTo>
                          <a:pt x="58" y="293"/>
                        </a:lnTo>
                        <a:lnTo>
                          <a:pt x="52" y="284"/>
                        </a:lnTo>
                        <a:lnTo>
                          <a:pt x="46" y="274"/>
                        </a:lnTo>
                        <a:lnTo>
                          <a:pt x="41" y="264"/>
                        </a:lnTo>
                        <a:lnTo>
                          <a:pt x="35" y="253"/>
                        </a:lnTo>
                        <a:lnTo>
                          <a:pt x="29" y="242"/>
                        </a:lnTo>
                        <a:lnTo>
                          <a:pt x="25" y="230"/>
                        </a:lnTo>
                        <a:lnTo>
                          <a:pt x="20" y="218"/>
                        </a:lnTo>
                        <a:lnTo>
                          <a:pt x="16" y="207"/>
                        </a:lnTo>
                        <a:lnTo>
                          <a:pt x="13" y="194"/>
                        </a:lnTo>
                        <a:lnTo>
                          <a:pt x="9" y="182"/>
                        </a:lnTo>
                        <a:lnTo>
                          <a:pt x="6" y="169"/>
                        </a:lnTo>
                        <a:lnTo>
                          <a:pt x="4" y="156"/>
                        </a:lnTo>
                        <a:lnTo>
                          <a:pt x="3" y="141"/>
                        </a:lnTo>
                        <a:lnTo>
                          <a:pt x="1" y="127"/>
                        </a:lnTo>
                        <a:lnTo>
                          <a:pt x="0" y="112"/>
                        </a:lnTo>
                        <a:lnTo>
                          <a:pt x="0" y="98"/>
                        </a:lnTo>
                        <a:lnTo>
                          <a:pt x="1" y="83"/>
                        </a:lnTo>
                        <a:lnTo>
                          <a:pt x="3" y="67"/>
                        </a:lnTo>
                        <a:lnTo>
                          <a:pt x="6" y="51"/>
                        </a:lnTo>
                        <a:lnTo>
                          <a:pt x="9" y="35"/>
                        </a:lnTo>
                        <a:lnTo>
                          <a:pt x="13" y="17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7360" bIns="-27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3" name=""/>
                  <p:cNvSpPr/>
                  <p:nvPr/>
                </p:nvSpPr>
                <p:spPr>
                  <a:xfrm flipH="1">
                    <a:off x="8007840" y="5221440"/>
                    <a:ext cx="19080" cy="7920"/>
                  </a:xfrm>
                  <a:custGeom>
                    <a:avLst/>
                    <a:gdLst/>
                    <a:ahLst/>
                    <a:rect l="l" t="t" r="r" b="b"/>
                    <a:pathLst>
                      <a:path w="361" h="153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6" y="22"/>
                        </a:lnTo>
                        <a:lnTo>
                          <a:pt x="26" y="32"/>
                        </a:lnTo>
                        <a:lnTo>
                          <a:pt x="38" y="42"/>
                        </a:lnTo>
                        <a:lnTo>
                          <a:pt x="51" y="51"/>
                        </a:lnTo>
                        <a:lnTo>
                          <a:pt x="65" y="61"/>
                        </a:lnTo>
                        <a:lnTo>
                          <a:pt x="80" y="70"/>
                        </a:lnTo>
                        <a:lnTo>
                          <a:pt x="97" y="77"/>
                        </a:lnTo>
                        <a:lnTo>
                          <a:pt x="116" y="83"/>
                        </a:lnTo>
                        <a:lnTo>
                          <a:pt x="135" y="88"/>
                        </a:lnTo>
                        <a:lnTo>
                          <a:pt x="156" y="92"/>
                        </a:lnTo>
                        <a:lnTo>
                          <a:pt x="179" y="93"/>
                        </a:lnTo>
                        <a:lnTo>
                          <a:pt x="204" y="93"/>
                        </a:lnTo>
                        <a:lnTo>
                          <a:pt x="228" y="92"/>
                        </a:lnTo>
                        <a:lnTo>
                          <a:pt x="256" y="86"/>
                        </a:lnTo>
                        <a:lnTo>
                          <a:pt x="285" y="80"/>
                        </a:lnTo>
                        <a:lnTo>
                          <a:pt x="294" y="89"/>
                        </a:lnTo>
                        <a:lnTo>
                          <a:pt x="306" y="99"/>
                        </a:lnTo>
                        <a:lnTo>
                          <a:pt x="319" y="108"/>
                        </a:lnTo>
                        <a:lnTo>
                          <a:pt x="330" y="118"/>
                        </a:lnTo>
                        <a:lnTo>
                          <a:pt x="342" y="127"/>
                        </a:lnTo>
                        <a:lnTo>
                          <a:pt x="352" y="133"/>
                        </a:lnTo>
                        <a:lnTo>
                          <a:pt x="358" y="139"/>
                        </a:lnTo>
                        <a:lnTo>
                          <a:pt x="361" y="140"/>
                        </a:lnTo>
                        <a:lnTo>
                          <a:pt x="357" y="142"/>
                        </a:lnTo>
                        <a:lnTo>
                          <a:pt x="351" y="143"/>
                        </a:lnTo>
                        <a:lnTo>
                          <a:pt x="343" y="144"/>
                        </a:lnTo>
                        <a:lnTo>
                          <a:pt x="336" y="147"/>
                        </a:lnTo>
                        <a:lnTo>
                          <a:pt x="327" y="149"/>
                        </a:lnTo>
                        <a:lnTo>
                          <a:pt x="319" y="150"/>
                        </a:lnTo>
                        <a:lnTo>
                          <a:pt x="309" y="152"/>
                        </a:lnTo>
                        <a:lnTo>
                          <a:pt x="297" y="152"/>
                        </a:lnTo>
                        <a:lnTo>
                          <a:pt x="285" y="153"/>
                        </a:lnTo>
                        <a:lnTo>
                          <a:pt x="274" y="153"/>
                        </a:lnTo>
                        <a:lnTo>
                          <a:pt x="262" y="153"/>
                        </a:lnTo>
                        <a:lnTo>
                          <a:pt x="249" y="153"/>
                        </a:lnTo>
                        <a:lnTo>
                          <a:pt x="234" y="153"/>
                        </a:lnTo>
                        <a:lnTo>
                          <a:pt x="221" y="152"/>
                        </a:lnTo>
                        <a:lnTo>
                          <a:pt x="207" y="150"/>
                        </a:lnTo>
                        <a:lnTo>
                          <a:pt x="193" y="147"/>
                        </a:lnTo>
                        <a:lnTo>
                          <a:pt x="179" y="144"/>
                        </a:lnTo>
                        <a:lnTo>
                          <a:pt x="166" y="142"/>
                        </a:lnTo>
                        <a:lnTo>
                          <a:pt x="151" y="137"/>
                        </a:lnTo>
                        <a:lnTo>
                          <a:pt x="137" y="133"/>
                        </a:lnTo>
                        <a:lnTo>
                          <a:pt x="123" y="127"/>
                        </a:lnTo>
                        <a:lnTo>
                          <a:pt x="109" y="120"/>
                        </a:lnTo>
                        <a:lnTo>
                          <a:pt x="96" y="112"/>
                        </a:lnTo>
                        <a:lnTo>
                          <a:pt x="83" y="104"/>
                        </a:lnTo>
                        <a:lnTo>
                          <a:pt x="71" y="95"/>
                        </a:lnTo>
                        <a:lnTo>
                          <a:pt x="58" y="85"/>
                        </a:lnTo>
                        <a:lnTo>
                          <a:pt x="46" y="73"/>
                        </a:lnTo>
                        <a:lnTo>
                          <a:pt x="36" y="61"/>
                        </a:lnTo>
                        <a:lnTo>
                          <a:pt x="26" y="48"/>
                        </a:lnTo>
                        <a:lnTo>
                          <a:pt x="16" y="34"/>
                        </a:lnTo>
                        <a:lnTo>
                          <a:pt x="7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8880" bIns="-38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4" name=""/>
                  <p:cNvSpPr/>
                  <p:nvPr/>
                </p:nvSpPr>
                <p:spPr>
                  <a:xfrm flipH="1">
                    <a:off x="8012520" y="5219280"/>
                    <a:ext cx="2052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389" h="27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8" y="11"/>
                        </a:lnTo>
                        <a:lnTo>
                          <a:pt x="13" y="16"/>
                        </a:lnTo>
                        <a:lnTo>
                          <a:pt x="19" y="22"/>
                        </a:lnTo>
                        <a:lnTo>
                          <a:pt x="27" y="30"/>
                        </a:lnTo>
                        <a:lnTo>
                          <a:pt x="35" y="37"/>
                        </a:lnTo>
                        <a:lnTo>
                          <a:pt x="44" y="46"/>
                        </a:lnTo>
                        <a:lnTo>
                          <a:pt x="53" y="54"/>
                        </a:lnTo>
                        <a:lnTo>
                          <a:pt x="64" y="64"/>
                        </a:lnTo>
                        <a:lnTo>
                          <a:pt x="75" y="73"/>
                        </a:lnTo>
                        <a:lnTo>
                          <a:pt x="86" y="82"/>
                        </a:lnTo>
                        <a:lnTo>
                          <a:pt x="99" y="92"/>
                        </a:lnTo>
                        <a:lnTo>
                          <a:pt x="113" y="102"/>
                        </a:lnTo>
                        <a:lnTo>
                          <a:pt x="126" y="113"/>
                        </a:lnTo>
                        <a:lnTo>
                          <a:pt x="139" y="123"/>
                        </a:lnTo>
                        <a:lnTo>
                          <a:pt x="153" y="133"/>
                        </a:lnTo>
                        <a:lnTo>
                          <a:pt x="168" y="143"/>
                        </a:lnTo>
                        <a:lnTo>
                          <a:pt x="182" y="153"/>
                        </a:lnTo>
                        <a:lnTo>
                          <a:pt x="197" y="162"/>
                        </a:lnTo>
                        <a:lnTo>
                          <a:pt x="212" y="171"/>
                        </a:lnTo>
                        <a:lnTo>
                          <a:pt x="226" y="180"/>
                        </a:lnTo>
                        <a:lnTo>
                          <a:pt x="242" y="188"/>
                        </a:lnTo>
                        <a:lnTo>
                          <a:pt x="257" y="197"/>
                        </a:lnTo>
                        <a:lnTo>
                          <a:pt x="271" y="204"/>
                        </a:lnTo>
                        <a:lnTo>
                          <a:pt x="286" y="210"/>
                        </a:lnTo>
                        <a:lnTo>
                          <a:pt x="300" y="216"/>
                        </a:lnTo>
                        <a:lnTo>
                          <a:pt x="315" y="222"/>
                        </a:lnTo>
                        <a:lnTo>
                          <a:pt x="330" y="226"/>
                        </a:lnTo>
                        <a:lnTo>
                          <a:pt x="343" y="229"/>
                        </a:lnTo>
                        <a:lnTo>
                          <a:pt x="356" y="232"/>
                        </a:lnTo>
                        <a:lnTo>
                          <a:pt x="369" y="233"/>
                        </a:lnTo>
                        <a:lnTo>
                          <a:pt x="381" y="235"/>
                        </a:lnTo>
                        <a:lnTo>
                          <a:pt x="379" y="242"/>
                        </a:lnTo>
                        <a:lnTo>
                          <a:pt x="379" y="249"/>
                        </a:lnTo>
                        <a:lnTo>
                          <a:pt x="381" y="257"/>
                        </a:lnTo>
                        <a:lnTo>
                          <a:pt x="382" y="263"/>
                        </a:lnTo>
                        <a:lnTo>
                          <a:pt x="385" y="267"/>
                        </a:lnTo>
                        <a:lnTo>
                          <a:pt x="386" y="270"/>
                        </a:lnTo>
                        <a:lnTo>
                          <a:pt x="389" y="273"/>
                        </a:lnTo>
                        <a:lnTo>
                          <a:pt x="389" y="273"/>
                        </a:lnTo>
                        <a:lnTo>
                          <a:pt x="379" y="271"/>
                        </a:lnTo>
                        <a:lnTo>
                          <a:pt x="368" y="268"/>
                        </a:lnTo>
                        <a:lnTo>
                          <a:pt x="356" y="265"/>
                        </a:lnTo>
                        <a:lnTo>
                          <a:pt x="343" y="263"/>
                        </a:lnTo>
                        <a:lnTo>
                          <a:pt x="331" y="258"/>
                        </a:lnTo>
                        <a:lnTo>
                          <a:pt x="319" y="254"/>
                        </a:lnTo>
                        <a:lnTo>
                          <a:pt x="306" y="249"/>
                        </a:lnTo>
                        <a:lnTo>
                          <a:pt x="293" y="244"/>
                        </a:lnTo>
                        <a:lnTo>
                          <a:pt x="282" y="239"/>
                        </a:lnTo>
                        <a:lnTo>
                          <a:pt x="268" y="233"/>
                        </a:lnTo>
                        <a:lnTo>
                          <a:pt x="255" y="226"/>
                        </a:lnTo>
                        <a:lnTo>
                          <a:pt x="242" y="220"/>
                        </a:lnTo>
                        <a:lnTo>
                          <a:pt x="229" y="213"/>
                        </a:lnTo>
                        <a:lnTo>
                          <a:pt x="216" y="206"/>
                        </a:lnTo>
                        <a:lnTo>
                          <a:pt x="203" y="197"/>
                        </a:lnTo>
                        <a:lnTo>
                          <a:pt x="190" y="188"/>
                        </a:lnTo>
                        <a:lnTo>
                          <a:pt x="177" y="180"/>
                        </a:lnTo>
                        <a:lnTo>
                          <a:pt x="164" y="171"/>
                        </a:lnTo>
                        <a:lnTo>
                          <a:pt x="150" y="161"/>
                        </a:lnTo>
                        <a:lnTo>
                          <a:pt x="139" y="152"/>
                        </a:lnTo>
                        <a:lnTo>
                          <a:pt x="126" y="140"/>
                        </a:lnTo>
                        <a:lnTo>
                          <a:pt x="113" y="130"/>
                        </a:lnTo>
                        <a:lnTo>
                          <a:pt x="101" y="118"/>
                        </a:lnTo>
                        <a:lnTo>
                          <a:pt x="88" y="107"/>
                        </a:lnTo>
                        <a:lnTo>
                          <a:pt x="76" y="95"/>
                        </a:lnTo>
                        <a:lnTo>
                          <a:pt x="64" y="83"/>
                        </a:lnTo>
                        <a:lnTo>
                          <a:pt x="53" y="70"/>
                        </a:lnTo>
                        <a:lnTo>
                          <a:pt x="43" y="57"/>
                        </a:lnTo>
                        <a:lnTo>
                          <a:pt x="31" y="44"/>
                        </a:lnTo>
                        <a:lnTo>
                          <a:pt x="21" y="30"/>
                        </a:lnTo>
                        <a:lnTo>
                          <a:pt x="11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5" name=""/>
                  <p:cNvSpPr/>
                  <p:nvPr/>
                </p:nvSpPr>
                <p:spPr>
                  <a:xfrm flipH="1">
                    <a:off x="8011080" y="5229720"/>
                    <a:ext cx="1332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253" h="127">
                        <a:moveTo>
                          <a:pt x="0" y="0"/>
                        </a:moveTo>
                        <a:lnTo>
                          <a:pt x="8" y="10"/>
                        </a:lnTo>
                        <a:lnTo>
                          <a:pt x="16" y="20"/>
                        </a:lnTo>
                        <a:lnTo>
                          <a:pt x="24" y="32"/>
                        </a:lnTo>
                        <a:lnTo>
                          <a:pt x="35" y="42"/>
                        </a:lnTo>
                        <a:lnTo>
                          <a:pt x="45" y="53"/>
                        </a:lnTo>
                        <a:lnTo>
                          <a:pt x="57" y="63"/>
                        </a:lnTo>
                        <a:lnTo>
                          <a:pt x="70" y="71"/>
                        </a:lnTo>
                        <a:lnTo>
                          <a:pt x="83" y="80"/>
                        </a:lnTo>
                        <a:lnTo>
                          <a:pt x="97" y="87"/>
                        </a:lnTo>
                        <a:lnTo>
                          <a:pt x="115" y="95"/>
                        </a:lnTo>
                        <a:lnTo>
                          <a:pt x="132" y="101"/>
                        </a:lnTo>
                        <a:lnTo>
                          <a:pt x="153" y="105"/>
                        </a:lnTo>
                        <a:lnTo>
                          <a:pt x="175" y="108"/>
                        </a:lnTo>
                        <a:lnTo>
                          <a:pt x="198" y="109"/>
                        </a:lnTo>
                        <a:lnTo>
                          <a:pt x="224" y="108"/>
                        </a:lnTo>
                        <a:lnTo>
                          <a:pt x="253" y="106"/>
                        </a:lnTo>
                        <a:lnTo>
                          <a:pt x="240" y="111"/>
                        </a:lnTo>
                        <a:lnTo>
                          <a:pt x="227" y="115"/>
                        </a:lnTo>
                        <a:lnTo>
                          <a:pt x="212" y="120"/>
                        </a:lnTo>
                        <a:lnTo>
                          <a:pt x="196" y="122"/>
                        </a:lnTo>
                        <a:lnTo>
                          <a:pt x="180" y="125"/>
                        </a:lnTo>
                        <a:lnTo>
                          <a:pt x="164" y="127"/>
                        </a:lnTo>
                        <a:lnTo>
                          <a:pt x="147" y="125"/>
                        </a:lnTo>
                        <a:lnTo>
                          <a:pt x="129" y="122"/>
                        </a:lnTo>
                        <a:lnTo>
                          <a:pt x="112" y="120"/>
                        </a:lnTo>
                        <a:lnTo>
                          <a:pt x="96" y="112"/>
                        </a:lnTo>
                        <a:lnTo>
                          <a:pt x="78" y="102"/>
                        </a:lnTo>
                        <a:lnTo>
                          <a:pt x="61" y="89"/>
                        </a:lnTo>
                        <a:lnTo>
                          <a:pt x="45" y="71"/>
                        </a:lnTo>
                        <a:lnTo>
                          <a:pt x="30" y="53"/>
                        </a:lnTo>
                        <a:lnTo>
                          <a:pt x="14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6" name=""/>
                  <p:cNvSpPr/>
                  <p:nvPr/>
                </p:nvSpPr>
                <p:spPr>
                  <a:xfrm flipH="1">
                    <a:off x="8041680" y="5134680"/>
                    <a:ext cx="20880" cy="23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8" h="453">
                        <a:moveTo>
                          <a:pt x="398" y="0"/>
                        </a:moveTo>
                        <a:lnTo>
                          <a:pt x="391" y="22"/>
                        </a:lnTo>
                        <a:lnTo>
                          <a:pt x="382" y="42"/>
                        </a:lnTo>
                        <a:lnTo>
                          <a:pt x="375" y="63"/>
                        </a:lnTo>
                        <a:lnTo>
                          <a:pt x="366" y="83"/>
                        </a:lnTo>
                        <a:lnTo>
                          <a:pt x="357" y="103"/>
                        </a:lnTo>
                        <a:lnTo>
                          <a:pt x="347" y="122"/>
                        </a:lnTo>
                        <a:lnTo>
                          <a:pt x="337" y="140"/>
                        </a:lnTo>
                        <a:lnTo>
                          <a:pt x="326" y="159"/>
                        </a:lnTo>
                        <a:lnTo>
                          <a:pt x="315" y="176"/>
                        </a:lnTo>
                        <a:lnTo>
                          <a:pt x="303" y="194"/>
                        </a:lnTo>
                        <a:lnTo>
                          <a:pt x="291" y="210"/>
                        </a:lnTo>
                        <a:lnTo>
                          <a:pt x="280" y="226"/>
                        </a:lnTo>
                        <a:lnTo>
                          <a:pt x="268" y="242"/>
                        </a:lnTo>
                        <a:lnTo>
                          <a:pt x="255" y="256"/>
                        </a:lnTo>
                        <a:lnTo>
                          <a:pt x="242" y="271"/>
                        </a:lnTo>
                        <a:lnTo>
                          <a:pt x="229" y="285"/>
                        </a:lnTo>
                        <a:lnTo>
                          <a:pt x="214" y="300"/>
                        </a:lnTo>
                        <a:lnTo>
                          <a:pt x="201" y="313"/>
                        </a:lnTo>
                        <a:lnTo>
                          <a:pt x="188" y="325"/>
                        </a:lnTo>
                        <a:lnTo>
                          <a:pt x="173" y="338"/>
                        </a:lnTo>
                        <a:lnTo>
                          <a:pt x="159" y="349"/>
                        </a:lnTo>
                        <a:lnTo>
                          <a:pt x="146" y="360"/>
                        </a:lnTo>
                        <a:lnTo>
                          <a:pt x="131" y="370"/>
                        </a:lnTo>
                        <a:lnTo>
                          <a:pt x="117" y="382"/>
                        </a:lnTo>
                        <a:lnTo>
                          <a:pt x="102" y="390"/>
                        </a:lnTo>
                        <a:lnTo>
                          <a:pt x="87" y="400"/>
                        </a:lnTo>
                        <a:lnTo>
                          <a:pt x="73" y="409"/>
                        </a:lnTo>
                        <a:lnTo>
                          <a:pt x="58" y="416"/>
                        </a:lnTo>
                        <a:lnTo>
                          <a:pt x="44" y="425"/>
                        </a:lnTo>
                        <a:lnTo>
                          <a:pt x="29" y="432"/>
                        </a:lnTo>
                        <a:lnTo>
                          <a:pt x="15" y="440"/>
                        </a:lnTo>
                        <a:lnTo>
                          <a:pt x="0" y="446"/>
                        </a:lnTo>
                        <a:lnTo>
                          <a:pt x="7" y="449"/>
                        </a:lnTo>
                        <a:lnTo>
                          <a:pt x="15" y="450"/>
                        </a:lnTo>
                        <a:lnTo>
                          <a:pt x="22" y="451"/>
                        </a:lnTo>
                        <a:lnTo>
                          <a:pt x="29" y="453"/>
                        </a:lnTo>
                        <a:lnTo>
                          <a:pt x="36" y="453"/>
                        </a:lnTo>
                        <a:lnTo>
                          <a:pt x="42" y="453"/>
                        </a:lnTo>
                        <a:lnTo>
                          <a:pt x="50" y="453"/>
                        </a:lnTo>
                        <a:lnTo>
                          <a:pt x="57" y="451"/>
                        </a:lnTo>
                        <a:lnTo>
                          <a:pt x="61" y="450"/>
                        </a:lnTo>
                        <a:lnTo>
                          <a:pt x="67" y="450"/>
                        </a:lnTo>
                        <a:lnTo>
                          <a:pt x="73" y="449"/>
                        </a:lnTo>
                        <a:lnTo>
                          <a:pt x="76" y="447"/>
                        </a:lnTo>
                        <a:lnTo>
                          <a:pt x="80" y="447"/>
                        </a:lnTo>
                        <a:lnTo>
                          <a:pt x="83" y="446"/>
                        </a:lnTo>
                        <a:lnTo>
                          <a:pt x="85" y="446"/>
                        </a:lnTo>
                        <a:lnTo>
                          <a:pt x="85" y="446"/>
                        </a:lnTo>
                        <a:lnTo>
                          <a:pt x="99" y="435"/>
                        </a:lnTo>
                        <a:lnTo>
                          <a:pt x="112" y="427"/>
                        </a:lnTo>
                        <a:lnTo>
                          <a:pt x="127" y="416"/>
                        </a:lnTo>
                        <a:lnTo>
                          <a:pt x="140" y="405"/>
                        </a:lnTo>
                        <a:lnTo>
                          <a:pt x="153" y="395"/>
                        </a:lnTo>
                        <a:lnTo>
                          <a:pt x="168" y="384"/>
                        </a:lnTo>
                        <a:lnTo>
                          <a:pt x="181" y="373"/>
                        </a:lnTo>
                        <a:lnTo>
                          <a:pt x="192" y="361"/>
                        </a:lnTo>
                        <a:lnTo>
                          <a:pt x="205" y="349"/>
                        </a:lnTo>
                        <a:lnTo>
                          <a:pt x="219" y="338"/>
                        </a:lnTo>
                        <a:lnTo>
                          <a:pt x="232" y="325"/>
                        </a:lnTo>
                        <a:lnTo>
                          <a:pt x="243" y="313"/>
                        </a:lnTo>
                        <a:lnTo>
                          <a:pt x="255" y="300"/>
                        </a:lnTo>
                        <a:lnTo>
                          <a:pt x="265" y="287"/>
                        </a:lnTo>
                        <a:lnTo>
                          <a:pt x="277" y="274"/>
                        </a:lnTo>
                        <a:lnTo>
                          <a:pt x="289" y="259"/>
                        </a:lnTo>
                        <a:lnTo>
                          <a:pt x="299" y="246"/>
                        </a:lnTo>
                        <a:lnTo>
                          <a:pt x="309" y="231"/>
                        </a:lnTo>
                        <a:lnTo>
                          <a:pt x="318" y="217"/>
                        </a:lnTo>
                        <a:lnTo>
                          <a:pt x="328" y="202"/>
                        </a:lnTo>
                        <a:lnTo>
                          <a:pt x="337" y="186"/>
                        </a:lnTo>
                        <a:lnTo>
                          <a:pt x="344" y="172"/>
                        </a:lnTo>
                        <a:lnTo>
                          <a:pt x="353" y="156"/>
                        </a:lnTo>
                        <a:lnTo>
                          <a:pt x="360" y="140"/>
                        </a:lnTo>
                        <a:lnTo>
                          <a:pt x="366" y="124"/>
                        </a:lnTo>
                        <a:lnTo>
                          <a:pt x="373" y="106"/>
                        </a:lnTo>
                        <a:lnTo>
                          <a:pt x="379" y="89"/>
                        </a:lnTo>
                        <a:lnTo>
                          <a:pt x="383" y="73"/>
                        </a:lnTo>
                        <a:lnTo>
                          <a:pt x="388" y="54"/>
                        </a:lnTo>
                        <a:lnTo>
                          <a:pt x="392" y="36"/>
                        </a:lnTo>
                        <a:lnTo>
                          <a:pt x="395" y="17"/>
                        </a:lnTo>
                        <a:lnTo>
                          <a:pt x="3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3040" bIns="-23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7" name=""/>
                  <p:cNvSpPr/>
                  <p:nvPr/>
                </p:nvSpPr>
                <p:spPr>
                  <a:xfrm flipH="1">
                    <a:off x="8019360" y="5123160"/>
                    <a:ext cx="46800" cy="39960"/>
                  </a:xfrm>
                  <a:custGeom>
                    <a:avLst/>
                    <a:gdLst/>
                    <a:ahLst/>
                    <a:rect l="l" t="t" r="r" b="b"/>
                    <a:pathLst>
                      <a:path w="889" h="759">
                        <a:moveTo>
                          <a:pt x="889" y="0"/>
                        </a:moveTo>
                        <a:lnTo>
                          <a:pt x="886" y="18"/>
                        </a:lnTo>
                        <a:lnTo>
                          <a:pt x="883" y="34"/>
                        </a:lnTo>
                        <a:lnTo>
                          <a:pt x="877" y="51"/>
                        </a:lnTo>
                        <a:lnTo>
                          <a:pt x="870" y="70"/>
                        </a:lnTo>
                        <a:lnTo>
                          <a:pt x="861" y="89"/>
                        </a:lnTo>
                        <a:lnTo>
                          <a:pt x="851" y="108"/>
                        </a:lnTo>
                        <a:lnTo>
                          <a:pt x="841" y="129"/>
                        </a:lnTo>
                        <a:lnTo>
                          <a:pt x="828" y="150"/>
                        </a:lnTo>
                        <a:lnTo>
                          <a:pt x="815" y="171"/>
                        </a:lnTo>
                        <a:lnTo>
                          <a:pt x="799" y="193"/>
                        </a:lnTo>
                        <a:lnTo>
                          <a:pt x="783" y="215"/>
                        </a:lnTo>
                        <a:lnTo>
                          <a:pt x="765" y="236"/>
                        </a:lnTo>
                        <a:lnTo>
                          <a:pt x="746" y="260"/>
                        </a:lnTo>
                        <a:lnTo>
                          <a:pt x="727" y="283"/>
                        </a:lnTo>
                        <a:lnTo>
                          <a:pt x="707" y="305"/>
                        </a:lnTo>
                        <a:lnTo>
                          <a:pt x="686" y="328"/>
                        </a:lnTo>
                        <a:lnTo>
                          <a:pt x="663" y="351"/>
                        </a:lnTo>
                        <a:lnTo>
                          <a:pt x="641" y="375"/>
                        </a:lnTo>
                        <a:lnTo>
                          <a:pt x="617" y="399"/>
                        </a:lnTo>
                        <a:lnTo>
                          <a:pt x="592" y="423"/>
                        </a:lnTo>
                        <a:lnTo>
                          <a:pt x="567" y="446"/>
                        </a:lnTo>
                        <a:lnTo>
                          <a:pt x="541" y="469"/>
                        </a:lnTo>
                        <a:lnTo>
                          <a:pt x="515" y="493"/>
                        </a:lnTo>
                        <a:lnTo>
                          <a:pt x="488" y="516"/>
                        </a:lnTo>
                        <a:lnTo>
                          <a:pt x="461" y="539"/>
                        </a:lnTo>
                        <a:lnTo>
                          <a:pt x="431" y="561"/>
                        </a:lnTo>
                        <a:lnTo>
                          <a:pt x="404" y="583"/>
                        </a:lnTo>
                        <a:lnTo>
                          <a:pt x="375" y="605"/>
                        </a:lnTo>
                        <a:lnTo>
                          <a:pt x="346" y="627"/>
                        </a:lnTo>
                        <a:lnTo>
                          <a:pt x="316" y="647"/>
                        </a:lnTo>
                        <a:lnTo>
                          <a:pt x="287" y="669"/>
                        </a:lnTo>
                        <a:lnTo>
                          <a:pt x="258" y="689"/>
                        </a:lnTo>
                        <a:lnTo>
                          <a:pt x="246" y="695"/>
                        </a:lnTo>
                        <a:lnTo>
                          <a:pt x="233" y="702"/>
                        </a:lnTo>
                        <a:lnTo>
                          <a:pt x="220" y="708"/>
                        </a:lnTo>
                        <a:lnTo>
                          <a:pt x="206" y="714"/>
                        </a:lnTo>
                        <a:lnTo>
                          <a:pt x="191" y="718"/>
                        </a:lnTo>
                        <a:lnTo>
                          <a:pt x="175" y="724"/>
                        </a:lnTo>
                        <a:lnTo>
                          <a:pt x="159" y="730"/>
                        </a:lnTo>
                        <a:lnTo>
                          <a:pt x="142" y="735"/>
                        </a:lnTo>
                        <a:lnTo>
                          <a:pt x="126" y="739"/>
                        </a:lnTo>
                        <a:lnTo>
                          <a:pt x="109" y="743"/>
                        </a:lnTo>
                        <a:lnTo>
                          <a:pt x="93" y="746"/>
                        </a:lnTo>
                        <a:lnTo>
                          <a:pt x="76" y="749"/>
                        </a:lnTo>
                        <a:lnTo>
                          <a:pt x="60" y="753"/>
                        </a:lnTo>
                        <a:lnTo>
                          <a:pt x="45" y="755"/>
                        </a:lnTo>
                        <a:lnTo>
                          <a:pt x="31" y="758"/>
                        </a:lnTo>
                        <a:lnTo>
                          <a:pt x="16" y="759"/>
                        </a:lnTo>
                        <a:lnTo>
                          <a:pt x="12" y="755"/>
                        </a:lnTo>
                        <a:lnTo>
                          <a:pt x="7" y="751"/>
                        </a:lnTo>
                        <a:lnTo>
                          <a:pt x="6" y="746"/>
                        </a:lnTo>
                        <a:lnTo>
                          <a:pt x="3" y="742"/>
                        </a:lnTo>
                        <a:lnTo>
                          <a:pt x="2" y="737"/>
                        </a:lnTo>
                        <a:lnTo>
                          <a:pt x="0" y="735"/>
                        </a:lnTo>
                        <a:lnTo>
                          <a:pt x="0" y="733"/>
                        </a:lnTo>
                        <a:lnTo>
                          <a:pt x="0" y="732"/>
                        </a:lnTo>
                        <a:lnTo>
                          <a:pt x="24" y="723"/>
                        </a:lnTo>
                        <a:lnTo>
                          <a:pt x="50" y="713"/>
                        </a:lnTo>
                        <a:lnTo>
                          <a:pt x="75" y="702"/>
                        </a:lnTo>
                        <a:lnTo>
                          <a:pt x="102" y="691"/>
                        </a:lnTo>
                        <a:lnTo>
                          <a:pt x="130" y="679"/>
                        </a:lnTo>
                        <a:lnTo>
                          <a:pt x="158" y="668"/>
                        </a:lnTo>
                        <a:lnTo>
                          <a:pt x="185" y="654"/>
                        </a:lnTo>
                        <a:lnTo>
                          <a:pt x="214" y="641"/>
                        </a:lnTo>
                        <a:lnTo>
                          <a:pt x="244" y="628"/>
                        </a:lnTo>
                        <a:lnTo>
                          <a:pt x="273" y="612"/>
                        </a:lnTo>
                        <a:lnTo>
                          <a:pt x="303" y="598"/>
                        </a:lnTo>
                        <a:lnTo>
                          <a:pt x="334" y="580"/>
                        </a:lnTo>
                        <a:lnTo>
                          <a:pt x="363" y="564"/>
                        </a:lnTo>
                        <a:lnTo>
                          <a:pt x="394" y="547"/>
                        </a:lnTo>
                        <a:lnTo>
                          <a:pt x="424" y="528"/>
                        </a:lnTo>
                        <a:lnTo>
                          <a:pt x="455" y="507"/>
                        </a:lnTo>
                        <a:lnTo>
                          <a:pt x="484" y="487"/>
                        </a:lnTo>
                        <a:lnTo>
                          <a:pt x="513" y="465"/>
                        </a:lnTo>
                        <a:lnTo>
                          <a:pt x="544" y="442"/>
                        </a:lnTo>
                        <a:lnTo>
                          <a:pt x="573" y="418"/>
                        </a:lnTo>
                        <a:lnTo>
                          <a:pt x="600" y="394"/>
                        </a:lnTo>
                        <a:lnTo>
                          <a:pt x="630" y="367"/>
                        </a:lnTo>
                        <a:lnTo>
                          <a:pt x="657" y="340"/>
                        </a:lnTo>
                        <a:lnTo>
                          <a:pt x="684" y="311"/>
                        </a:lnTo>
                        <a:lnTo>
                          <a:pt x="710" y="282"/>
                        </a:lnTo>
                        <a:lnTo>
                          <a:pt x="736" y="249"/>
                        </a:lnTo>
                        <a:lnTo>
                          <a:pt x="759" y="217"/>
                        </a:lnTo>
                        <a:lnTo>
                          <a:pt x="784" y="184"/>
                        </a:lnTo>
                        <a:lnTo>
                          <a:pt x="806" y="149"/>
                        </a:lnTo>
                        <a:lnTo>
                          <a:pt x="828" y="111"/>
                        </a:lnTo>
                        <a:lnTo>
                          <a:pt x="848" y="73"/>
                        </a:lnTo>
                        <a:lnTo>
                          <a:pt x="867" y="34"/>
                        </a:lnTo>
                        <a:lnTo>
                          <a:pt x="871" y="27"/>
                        </a:lnTo>
                        <a:lnTo>
                          <a:pt x="876" y="21"/>
                        </a:lnTo>
                        <a:lnTo>
                          <a:pt x="879" y="15"/>
                        </a:lnTo>
                        <a:lnTo>
                          <a:pt x="883" y="11"/>
                        </a:lnTo>
                        <a:lnTo>
                          <a:pt x="885" y="6"/>
                        </a:lnTo>
                        <a:lnTo>
                          <a:pt x="888" y="3"/>
                        </a:lnTo>
                        <a:lnTo>
                          <a:pt x="889" y="2"/>
                        </a:lnTo>
                        <a:lnTo>
                          <a:pt x="88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6840" bIns="-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8" name=""/>
                  <p:cNvSpPr/>
                  <p:nvPr/>
                </p:nvSpPr>
                <p:spPr>
                  <a:xfrm flipH="1">
                    <a:off x="8000640" y="5118840"/>
                    <a:ext cx="50400" cy="33480"/>
                  </a:xfrm>
                  <a:custGeom>
                    <a:avLst/>
                    <a:gdLst/>
                    <a:ahLst/>
                    <a:rect l="l" t="t" r="r" b="b"/>
                    <a:pathLst>
                      <a:path w="951" h="634">
                        <a:moveTo>
                          <a:pt x="94" y="531"/>
                        </a:moveTo>
                        <a:lnTo>
                          <a:pt x="108" y="523"/>
                        </a:lnTo>
                        <a:lnTo>
                          <a:pt x="122" y="516"/>
                        </a:lnTo>
                        <a:lnTo>
                          <a:pt x="135" y="509"/>
                        </a:lnTo>
                        <a:lnTo>
                          <a:pt x="151" y="502"/>
                        </a:lnTo>
                        <a:lnTo>
                          <a:pt x="166" y="494"/>
                        </a:lnTo>
                        <a:lnTo>
                          <a:pt x="182" y="487"/>
                        </a:lnTo>
                        <a:lnTo>
                          <a:pt x="199" y="478"/>
                        </a:lnTo>
                        <a:lnTo>
                          <a:pt x="217" y="471"/>
                        </a:lnTo>
                        <a:lnTo>
                          <a:pt x="234" y="461"/>
                        </a:lnTo>
                        <a:lnTo>
                          <a:pt x="255" y="452"/>
                        </a:lnTo>
                        <a:lnTo>
                          <a:pt x="274" y="442"/>
                        </a:lnTo>
                        <a:lnTo>
                          <a:pt x="294" y="432"/>
                        </a:lnTo>
                        <a:lnTo>
                          <a:pt x="316" y="420"/>
                        </a:lnTo>
                        <a:lnTo>
                          <a:pt x="339" y="408"/>
                        </a:lnTo>
                        <a:lnTo>
                          <a:pt x="363" y="395"/>
                        </a:lnTo>
                        <a:lnTo>
                          <a:pt x="387" y="381"/>
                        </a:lnTo>
                        <a:lnTo>
                          <a:pt x="414" y="366"/>
                        </a:lnTo>
                        <a:lnTo>
                          <a:pt x="440" y="351"/>
                        </a:lnTo>
                        <a:lnTo>
                          <a:pt x="467" y="334"/>
                        </a:lnTo>
                        <a:lnTo>
                          <a:pt x="497" y="317"/>
                        </a:lnTo>
                        <a:lnTo>
                          <a:pt x="527" y="298"/>
                        </a:lnTo>
                        <a:lnTo>
                          <a:pt x="558" y="279"/>
                        </a:lnTo>
                        <a:lnTo>
                          <a:pt x="591" y="257"/>
                        </a:lnTo>
                        <a:lnTo>
                          <a:pt x="626" y="234"/>
                        </a:lnTo>
                        <a:lnTo>
                          <a:pt x="661" y="210"/>
                        </a:lnTo>
                        <a:lnTo>
                          <a:pt x="698" y="185"/>
                        </a:lnTo>
                        <a:lnTo>
                          <a:pt x="737" y="158"/>
                        </a:lnTo>
                        <a:lnTo>
                          <a:pt x="776" y="130"/>
                        </a:lnTo>
                        <a:lnTo>
                          <a:pt x="817" y="99"/>
                        </a:lnTo>
                        <a:lnTo>
                          <a:pt x="861" y="69"/>
                        </a:lnTo>
                        <a:lnTo>
                          <a:pt x="905" y="35"/>
                        </a:lnTo>
                        <a:lnTo>
                          <a:pt x="951" y="0"/>
                        </a:lnTo>
                        <a:lnTo>
                          <a:pt x="909" y="35"/>
                        </a:lnTo>
                        <a:lnTo>
                          <a:pt x="868" y="70"/>
                        </a:lnTo>
                        <a:lnTo>
                          <a:pt x="827" y="104"/>
                        </a:lnTo>
                        <a:lnTo>
                          <a:pt x="787" y="136"/>
                        </a:lnTo>
                        <a:lnTo>
                          <a:pt x="746" y="168"/>
                        </a:lnTo>
                        <a:lnTo>
                          <a:pt x="706" y="199"/>
                        </a:lnTo>
                        <a:lnTo>
                          <a:pt x="666" y="229"/>
                        </a:lnTo>
                        <a:lnTo>
                          <a:pt x="626" y="258"/>
                        </a:lnTo>
                        <a:lnTo>
                          <a:pt x="588" y="284"/>
                        </a:lnTo>
                        <a:lnTo>
                          <a:pt x="551" y="312"/>
                        </a:lnTo>
                        <a:lnTo>
                          <a:pt x="513" y="337"/>
                        </a:lnTo>
                        <a:lnTo>
                          <a:pt x="476" y="363"/>
                        </a:lnTo>
                        <a:lnTo>
                          <a:pt x="441" y="386"/>
                        </a:lnTo>
                        <a:lnTo>
                          <a:pt x="406" y="408"/>
                        </a:lnTo>
                        <a:lnTo>
                          <a:pt x="373" y="430"/>
                        </a:lnTo>
                        <a:lnTo>
                          <a:pt x="339" y="452"/>
                        </a:lnTo>
                        <a:lnTo>
                          <a:pt x="307" y="471"/>
                        </a:lnTo>
                        <a:lnTo>
                          <a:pt x="277" y="490"/>
                        </a:lnTo>
                        <a:lnTo>
                          <a:pt x="247" y="507"/>
                        </a:lnTo>
                        <a:lnTo>
                          <a:pt x="220" y="523"/>
                        </a:lnTo>
                        <a:lnTo>
                          <a:pt x="192" y="539"/>
                        </a:lnTo>
                        <a:lnTo>
                          <a:pt x="167" y="552"/>
                        </a:lnTo>
                        <a:lnTo>
                          <a:pt x="143" y="566"/>
                        </a:lnTo>
                        <a:lnTo>
                          <a:pt x="121" y="577"/>
                        </a:lnTo>
                        <a:lnTo>
                          <a:pt x="99" y="589"/>
                        </a:lnTo>
                        <a:lnTo>
                          <a:pt x="80" y="599"/>
                        </a:lnTo>
                        <a:lnTo>
                          <a:pt x="62" y="608"/>
                        </a:lnTo>
                        <a:lnTo>
                          <a:pt x="45" y="615"/>
                        </a:lnTo>
                        <a:lnTo>
                          <a:pt x="30" y="621"/>
                        </a:lnTo>
                        <a:lnTo>
                          <a:pt x="19" y="627"/>
                        </a:lnTo>
                        <a:lnTo>
                          <a:pt x="9" y="630"/>
                        </a:lnTo>
                        <a:lnTo>
                          <a:pt x="0" y="634"/>
                        </a:lnTo>
                        <a:lnTo>
                          <a:pt x="6" y="628"/>
                        </a:lnTo>
                        <a:lnTo>
                          <a:pt x="11" y="621"/>
                        </a:lnTo>
                        <a:lnTo>
                          <a:pt x="19" y="614"/>
                        </a:lnTo>
                        <a:lnTo>
                          <a:pt x="26" y="606"/>
                        </a:lnTo>
                        <a:lnTo>
                          <a:pt x="33" y="598"/>
                        </a:lnTo>
                        <a:lnTo>
                          <a:pt x="42" y="589"/>
                        </a:lnTo>
                        <a:lnTo>
                          <a:pt x="49" y="580"/>
                        </a:lnTo>
                        <a:lnTo>
                          <a:pt x="57" y="571"/>
                        </a:lnTo>
                        <a:lnTo>
                          <a:pt x="65" y="563"/>
                        </a:lnTo>
                        <a:lnTo>
                          <a:pt x="71" y="555"/>
                        </a:lnTo>
                        <a:lnTo>
                          <a:pt x="78" y="548"/>
                        </a:lnTo>
                        <a:lnTo>
                          <a:pt x="84" y="542"/>
                        </a:lnTo>
                        <a:lnTo>
                          <a:pt x="89" y="538"/>
                        </a:lnTo>
                        <a:lnTo>
                          <a:pt x="92" y="534"/>
                        </a:lnTo>
                        <a:lnTo>
                          <a:pt x="94" y="531"/>
                        </a:lnTo>
                        <a:lnTo>
                          <a:pt x="94" y="5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13320" bIns="-13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69" name=""/>
                  <p:cNvSpPr/>
                  <p:nvPr/>
                </p:nvSpPr>
                <p:spPr>
                  <a:xfrm flipH="1">
                    <a:off x="7971840" y="5108760"/>
                    <a:ext cx="106560" cy="6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012" h="1228">
                        <a:moveTo>
                          <a:pt x="2012" y="0"/>
                        </a:moveTo>
                        <a:lnTo>
                          <a:pt x="1987" y="10"/>
                        </a:lnTo>
                        <a:lnTo>
                          <a:pt x="1965" y="19"/>
                        </a:lnTo>
                        <a:lnTo>
                          <a:pt x="1942" y="27"/>
                        </a:lnTo>
                        <a:lnTo>
                          <a:pt x="1921" y="36"/>
                        </a:lnTo>
                        <a:lnTo>
                          <a:pt x="1899" y="45"/>
                        </a:lnTo>
                        <a:lnTo>
                          <a:pt x="1881" y="55"/>
                        </a:lnTo>
                        <a:lnTo>
                          <a:pt x="1862" y="64"/>
                        </a:lnTo>
                        <a:lnTo>
                          <a:pt x="1843" y="72"/>
                        </a:lnTo>
                        <a:lnTo>
                          <a:pt x="1825" y="81"/>
                        </a:lnTo>
                        <a:lnTo>
                          <a:pt x="1809" y="90"/>
                        </a:lnTo>
                        <a:lnTo>
                          <a:pt x="1793" y="99"/>
                        </a:lnTo>
                        <a:lnTo>
                          <a:pt x="1776" y="107"/>
                        </a:lnTo>
                        <a:lnTo>
                          <a:pt x="1761" y="116"/>
                        </a:lnTo>
                        <a:lnTo>
                          <a:pt x="1746" y="125"/>
                        </a:lnTo>
                        <a:lnTo>
                          <a:pt x="1733" y="134"/>
                        </a:lnTo>
                        <a:lnTo>
                          <a:pt x="1720" y="142"/>
                        </a:lnTo>
                        <a:lnTo>
                          <a:pt x="1707" y="151"/>
                        </a:lnTo>
                        <a:lnTo>
                          <a:pt x="1694" y="158"/>
                        </a:lnTo>
                        <a:lnTo>
                          <a:pt x="1681" y="167"/>
                        </a:lnTo>
                        <a:lnTo>
                          <a:pt x="1669" y="176"/>
                        </a:lnTo>
                        <a:lnTo>
                          <a:pt x="1659" y="185"/>
                        </a:lnTo>
                        <a:lnTo>
                          <a:pt x="1647" y="192"/>
                        </a:lnTo>
                        <a:lnTo>
                          <a:pt x="1637" y="201"/>
                        </a:lnTo>
                        <a:lnTo>
                          <a:pt x="1627" y="208"/>
                        </a:lnTo>
                        <a:lnTo>
                          <a:pt x="1615" y="217"/>
                        </a:lnTo>
                        <a:lnTo>
                          <a:pt x="1607" y="225"/>
                        </a:lnTo>
                        <a:lnTo>
                          <a:pt x="1596" y="233"/>
                        </a:lnTo>
                        <a:lnTo>
                          <a:pt x="1586" y="240"/>
                        </a:lnTo>
                        <a:lnTo>
                          <a:pt x="1577" y="249"/>
                        </a:lnTo>
                        <a:lnTo>
                          <a:pt x="1567" y="256"/>
                        </a:lnTo>
                        <a:lnTo>
                          <a:pt x="1559" y="265"/>
                        </a:lnTo>
                        <a:lnTo>
                          <a:pt x="1550" y="272"/>
                        </a:lnTo>
                        <a:lnTo>
                          <a:pt x="1532" y="276"/>
                        </a:lnTo>
                        <a:lnTo>
                          <a:pt x="1515" y="281"/>
                        </a:lnTo>
                        <a:lnTo>
                          <a:pt x="1497" y="287"/>
                        </a:lnTo>
                        <a:lnTo>
                          <a:pt x="1481" y="291"/>
                        </a:lnTo>
                        <a:lnTo>
                          <a:pt x="1465" y="297"/>
                        </a:lnTo>
                        <a:lnTo>
                          <a:pt x="1448" y="303"/>
                        </a:lnTo>
                        <a:lnTo>
                          <a:pt x="1432" y="308"/>
                        </a:lnTo>
                        <a:lnTo>
                          <a:pt x="1416" y="314"/>
                        </a:lnTo>
                        <a:lnTo>
                          <a:pt x="1400" y="322"/>
                        </a:lnTo>
                        <a:lnTo>
                          <a:pt x="1384" y="327"/>
                        </a:lnTo>
                        <a:lnTo>
                          <a:pt x="1368" y="335"/>
                        </a:lnTo>
                        <a:lnTo>
                          <a:pt x="1352" y="342"/>
                        </a:lnTo>
                        <a:lnTo>
                          <a:pt x="1336" y="351"/>
                        </a:lnTo>
                        <a:lnTo>
                          <a:pt x="1320" y="359"/>
                        </a:lnTo>
                        <a:lnTo>
                          <a:pt x="1305" y="368"/>
                        </a:lnTo>
                        <a:lnTo>
                          <a:pt x="1289" y="377"/>
                        </a:lnTo>
                        <a:lnTo>
                          <a:pt x="1273" y="387"/>
                        </a:lnTo>
                        <a:lnTo>
                          <a:pt x="1257" y="397"/>
                        </a:lnTo>
                        <a:lnTo>
                          <a:pt x="1242" y="407"/>
                        </a:lnTo>
                        <a:lnTo>
                          <a:pt x="1226" y="419"/>
                        </a:lnTo>
                        <a:lnTo>
                          <a:pt x="1212" y="431"/>
                        </a:lnTo>
                        <a:lnTo>
                          <a:pt x="1196" y="444"/>
                        </a:lnTo>
                        <a:lnTo>
                          <a:pt x="1181" y="457"/>
                        </a:lnTo>
                        <a:lnTo>
                          <a:pt x="1165" y="472"/>
                        </a:lnTo>
                        <a:lnTo>
                          <a:pt x="1151" y="486"/>
                        </a:lnTo>
                        <a:lnTo>
                          <a:pt x="1136" y="501"/>
                        </a:lnTo>
                        <a:lnTo>
                          <a:pt x="1120" y="517"/>
                        </a:lnTo>
                        <a:lnTo>
                          <a:pt x="1104" y="534"/>
                        </a:lnTo>
                        <a:lnTo>
                          <a:pt x="1089" y="552"/>
                        </a:lnTo>
                        <a:lnTo>
                          <a:pt x="1075" y="569"/>
                        </a:lnTo>
                        <a:lnTo>
                          <a:pt x="1059" y="590"/>
                        </a:lnTo>
                        <a:lnTo>
                          <a:pt x="1044" y="608"/>
                        </a:lnTo>
                        <a:lnTo>
                          <a:pt x="1034" y="611"/>
                        </a:lnTo>
                        <a:lnTo>
                          <a:pt x="1024" y="614"/>
                        </a:lnTo>
                        <a:lnTo>
                          <a:pt x="1014" y="617"/>
                        </a:lnTo>
                        <a:lnTo>
                          <a:pt x="1005" y="622"/>
                        </a:lnTo>
                        <a:lnTo>
                          <a:pt x="995" y="626"/>
                        </a:lnTo>
                        <a:lnTo>
                          <a:pt x="984" y="632"/>
                        </a:lnTo>
                        <a:lnTo>
                          <a:pt x="976" y="639"/>
                        </a:lnTo>
                        <a:lnTo>
                          <a:pt x="966" y="646"/>
                        </a:lnTo>
                        <a:lnTo>
                          <a:pt x="957" y="654"/>
                        </a:lnTo>
                        <a:lnTo>
                          <a:pt x="947" y="662"/>
                        </a:lnTo>
                        <a:lnTo>
                          <a:pt x="938" y="673"/>
                        </a:lnTo>
                        <a:lnTo>
                          <a:pt x="929" y="684"/>
                        </a:lnTo>
                        <a:lnTo>
                          <a:pt x="919" y="696"/>
                        </a:lnTo>
                        <a:lnTo>
                          <a:pt x="910" y="709"/>
                        </a:lnTo>
                        <a:lnTo>
                          <a:pt x="901" y="724"/>
                        </a:lnTo>
                        <a:lnTo>
                          <a:pt x="891" y="740"/>
                        </a:lnTo>
                        <a:lnTo>
                          <a:pt x="881" y="740"/>
                        </a:lnTo>
                        <a:lnTo>
                          <a:pt x="871" y="741"/>
                        </a:lnTo>
                        <a:lnTo>
                          <a:pt x="861" y="742"/>
                        </a:lnTo>
                        <a:lnTo>
                          <a:pt x="850" y="744"/>
                        </a:lnTo>
                        <a:lnTo>
                          <a:pt x="839" y="745"/>
                        </a:lnTo>
                        <a:lnTo>
                          <a:pt x="826" y="747"/>
                        </a:lnTo>
                        <a:lnTo>
                          <a:pt x="814" y="751"/>
                        </a:lnTo>
                        <a:lnTo>
                          <a:pt x="801" y="756"/>
                        </a:lnTo>
                        <a:lnTo>
                          <a:pt x="786" y="761"/>
                        </a:lnTo>
                        <a:lnTo>
                          <a:pt x="772" y="769"/>
                        </a:lnTo>
                        <a:lnTo>
                          <a:pt x="756" y="777"/>
                        </a:lnTo>
                        <a:lnTo>
                          <a:pt x="737" y="788"/>
                        </a:lnTo>
                        <a:lnTo>
                          <a:pt x="719" y="801"/>
                        </a:lnTo>
                        <a:lnTo>
                          <a:pt x="699" y="815"/>
                        </a:lnTo>
                        <a:lnTo>
                          <a:pt x="676" y="833"/>
                        </a:lnTo>
                        <a:lnTo>
                          <a:pt x="652" y="853"/>
                        </a:lnTo>
                        <a:lnTo>
                          <a:pt x="638" y="860"/>
                        </a:lnTo>
                        <a:lnTo>
                          <a:pt x="625" y="868"/>
                        </a:lnTo>
                        <a:lnTo>
                          <a:pt x="610" y="875"/>
                        </a:lnTo>
                        <a:lnTo>
                          <a:pt x="597" y="882"/>
                        </a:lnTo>
                        <a:lnTo>
                          <a:pt x="584" y="888"/>
                        </a:lnTo>
                        <a:lnTo>
                          <a:pt x="571" y="895"/>
                        </a:lnTo>
                        <a:lnTo>
                          <a:pt x="559" y="901"/>
                        </a:lnTo>
                        <a:lnTo>
                          <a:pt x="547" y="910"/>
                        </a:lnTo>
                        <a:lnTo>
                          <a:pt x="537" y="919"/>
                        </a:lnTo>
                        <a:lnTo>
                          <a:pt x="527" y="927"/>
                        </a:lnTo>
                        <a:lnTo>
                          <a:pt x="518" y="938"/>
                        </a:lnTo>
                        <a:lnTo>
                          <a:pt x="511" y="949"/>
                        </a:lnTo>
                        <a:lnTo>
                          <a:pt x="505" y="962"/>
                        </a:lnTo>
                        <a:lnTo>
                          <a:pt x="501" y="977"/>
                        </a:lnTo>
                        <a:lnTo>
                          <a:pt x="496" y="993"/>
                        </a:lnTo>
                        <a:lnTo>
                          <a:pt x="495" y="1011"/>
                        </a:lnTo>
                        <a:lnTo>
                          <a:pt x="486" y="1013"/>
                        </a:lnTo>
                        <a:lnTo>
                          <a:pt x="476" y="1018"/>
                        </a:lnTo>
                        <a:lnTo>
                          <a:pt x="466" y="1025"/>
                        </a:lnTo>
                        <a:lnTo>
                          <a:pt x="456" y="1032"/>
                        </a:lnTo>
                        <a:lnTo>
                          <a:pt x="445" y="1041"/>
                        </a:lnTo>
                        <a:lnTo>
                          <a:pt x="437" y="1051"/>
                        </a:lnTo>
                        <a:lnTo>
                          <a:pt x="429" y="1060"/>
                        </a:lnTo>
                        <a:lnTo>
                          <a:pt x="424" y="1070"/>
                        </a:lnTo>
                        <a:lnTo>
                          <a:pt x="410" y="1079"/>
                        </a:lnTo>
                        <a:lnTo>
                          <a:pt x="397" y="1086"/>
                        </a:lnTo>
                        <a:lnTo>
                          <a:pt x="383" y="1094"/>
                        </a:lnTo>
                        <a:lnTo>
                          <a:pt x="370" y="1101"/>
                        </a:lnTo>
                        <a:lnTo>
                          <a:pt x="357" y="1108"/>
                        </a:lnTo>
                        <a:lnTo>
                          <a:pt x="343" y="1114"/>
                        </a:lnTo>
                        <a:lnTo>
                          <a:pt x="329" y="1120"/>
                        </a:lnTo>
                        <a:lnTo>
                          <a:pt x="316" y="1126"/>
                        </a:lnTo>
                        <a:lnTo>
                          <a:pt x="300" y="1128"/>
                        </a:lnTo>
                        <a:lnTo>
                          <a:pt x="284" y="1133"/>
                        </a:lnTo>
                        <a:lnTo>
                          <a:pt x="266" y="1134"/>
                        </a:lnTo>
                        <a:lnTo>
                          <a:pt x="249" y="1136"/>
                        </a:lnTo>
                        <a:lnTo>
                          <a:pt x="228" y="1136"/>
                        </a:lnTo>
                        <a:lnTo>
                          <a:pt x="206" y="1136"/>
                        </a:lnTo>
                        <a:lnTo>
                          <a:pt x="183" y="1134"/>
                        </a:lnTo>
                        <a:lnTo>
                          <a:pt x="158" y="1130"/>
                        </a:lnTo>
                        <a:lnTo>
                          <a:pt x="144" y="1137"/>
                        </a:lnTo>
                        <a:lnTo>
                          <a:pt x="129" y="1143"/>
                        </a:lnTo>
                        <a:lnTo>
                          <a:pt x="116" y="1149"/>
                        </a:lnTo>
                        <a:lnTo>
                          <a:pt x="103" y="1155"/>
                        </a:lnTo>
                        <a:lnTo>
                          <a:pt x="90" y="1161"/>
                        </a:lnTo>
                        <a:lnTo>
                          <a:pt x="78" y="1165"/>
                        </a:lnTo>
                        <a:lnTo>
                          <a:pt x="67" y="1168"/>
                        </a:lnTo>
                        <a:lnTo>
                          <a:pt x="55" y="1172"/>
                        </a:lnTo>
                        <a:lnTo>
                          <a:pt x="46" y="1175"/>
                        </a:lnTo>
                        <a:lnTo>
                          <a:pt x="37" y="1178"/>
                        </a:lnTo>
                        <a:lnTo>
                          <a:pt x="29" y="1179"/>
                        </a:lnTo>
                        <a:lnTo>
                          <a:pt x="23" y="1182"/>
                        </a:lnTo>
                        <a:lnTo>
                          <a:pt x="18" y="1184"/>
                        </a:lnTo>
                        <a:lnTo>
                          <a:pt x="14" y="1184"/>
                        </a:lnTo>
                        <a:lnTo>
                          <a:pt x="11" y="1185"/>
                        </a:lnTo>
                        <a:lnTo>
                          <a:pt x="11" y="1185"/>
                        </a:lnTo>
                        <a:lnTo>
                          <a:pt x="10" y="1193"/>
                        </a:lnTo>
                        <a:lnTo>
                          <a:pt x="10" y="1201"/>
                        </a:lnTo>
                        <a:lnTo>
                          <a:pt x="7" y="1209"/>
                        </a:lnTo>
                        <a:lnTo>
                          <a:pt x="5" y="1214"/>
                        </a:lnTo>
                        <a:lnTo>
                          <a:pt x="4" y="1220"/>
                        </a:lnTo>
                        <a:lnTo>
                          <a:pt x="1" y="1225"/>
                        </a:lnTo>
                        <a:lnTo>
                          <a:pt x="0" y="1228"/>
                        </a:lnTo>
                        <a:lnTo>
                          <a:pt x="0" y="1228"/>
                        </a:lnTo>
                        <a:lnTo>
                          <a:pt x="14" y="1222"/>
                        </a:lnTo>
                        <a:lnTo>
                          <a:pt x="29" y="1216"/>
                        </a:lnTo>
                        <a:lnTo>
                          <a:pt x="42" y="1212"/>
                        </a:lnTo>
                        <a:lnTo>
                          <a:pt x="55" y="1206"/>
                        </a:lnTo>
                        <a:lnTo>
                          <a:pt x="65" y="1201"/>
                        </a:lnTo>
                        <a:lnTo>
                          <a:pt x="77" y="1197"/>
                        </a:lnTo>
                        <a:lnTo>
                          <a:pt x="87" y="1193"/>
                        </a:lnTo>
                        <a:lnTo>
                          <a:pt x="97" y="1188"/>
                        </a:lnTo>
                        <a:lnTo>
                          <a:pt x="106" y="1184"/>
                        </a:lnTo>
                        <a:lnTo>
                          <a:pt x="113" y="1181"/>
                        </a:lnTo>
                        <a:lnTo>
                          <a:pt x="122" y="1178"/>
                        </a:lnTo>
                        <a:lnTo>
                          <a:pt x="128" y="1175"/>
                        </a:lnTo>
                        <a:lnTo>
                          <a:pt x="135" y="1174"/>
                        </a:lnTo>
                        <a:lnTo>
                          <a:pt x="141" y="1171"/>
                        </a:lnTo>
                        <a:lnTo>
                          <a:pt x="147" y="1169"/>
                        </a:lnTo>
                        <a:lnTo>
                          <a:pt x="153" y="1169"/>
                        </a:lnTo>
                        <a:lnTo>
                          <a:pt x="167" y="1169"/>
                        </a:lnTo>
                        <a:lnTo>
                          <a:pt x="182" y="1171"/>
                        </a:lnTo>
                        <a:lnTo>
                          <a:pt x="196" y="1172"/>
                        </a:lnTo>
                        <a:lnTo>
                          <a:pt x="208" y="1175"/>
                        </a:lnTo>
                        <a:lnTo>
                          <a:pt x="220" y="1177"/>
                        </a:lnTo>
                        <a:lnTo>
                          <a:pt x="231" y="1178"/>
                        </a:lnTo>
                        <a:lnTo>
                          <a:pt x="241" y="1179"/>
                        </a:lnTo>
                        <a:lnTo>
                          <a:pt x="253" y="1182"/>
                        </a:lnTo>
                        <a:lnTo>
                          <a:pt x="263" y="1184"/>
                        </a:lnTo>
                        <a:lnTo>
                          <a:pt x="273" y="1185"/>
                        </a:lnTo>
                        <a:lnTo>
                          <a:pt x="282" y="1188"/>
                        </a:lnTo>
                        <a:lnTo>
                          <a:pt x="292" y="1190"/>
                        </a:lnTo>
                        <a:lnTo>
                          <a:pt x="303" y="1191"/>
                        </a:lnTo>
                        <a:lnTo>
                          <a:pt x="314" y="1193"/>
                        </a:lnTo>
                        <a:lnTo>
                          <a:pt x="324" y="1194"/>
                        </a:lnTo>
                        <a:lnTo>
                          <a:pt x="336" y="1195"/>
                        </a:lnTo>
                        <a:lnTo>
                          <a:pt x="346" y="1190"/>
                        </a:lnTo>
                        <a:lnTo>
                          <a:pt x="357" y="1184"/>
                        </a:lnTo>
                        <a:lnTo>
                          <a:pt x="368" y="1178"/>
                        </a:lnTo>
                        <a:lnTo>
                          <a:pt x="378" y="1172"/>
                        </a:lnTo>
                        <a:lnTo>
                          <a:pt x="390" y="1165"/>
                        </a:lnTo>
                        <a:lnTo>
                          <a:pt x="402" y="1159"/>
                        </a:lnTo>
                        <a:lnTo>
                          <a:pt x="413" y="1153"/>
                        </a:lnTo>
                        <a:lnTo>
                          <a:pt x="426" y="1146"/>
                        </a:lnTo>
                        <a:lnTo>
                          <a:pt x="438" y="1140"/>
                        </a:lnTo>
                        <a:lnTo>
                          <a:pt x="451" y="1133"/>
                        </a:lnTo>
                        <a:lnTo>
                          <a:pt x="464" y="1127"/>
                        </a:lnTo>
                        <a:lnTo>
                          <a:pt x="479" y="1120"/>
                        </a:lnTo>
                        <a:lnTo>
                          <a:pt x="492" y="1114"/>
                        </a:lnTo>
                        <a:lnTo>
                          <a:pt x="507" y="1107"/>
                        </a:lnTo>
                        <a:lnTo>
                          <a:pt x="521" y="1101"/>
                        </a:lnTo>
                        <a:lnTo>
                          <a:pt x="536" y="1095"/>
                        </a:lnTo>
                        <a:lnTo>
                          <a:pt x="552" y="1088"/>
                        </a:lnTo>
                        <a:lnTo>
                          <a:pt x="568" y="1082"/>
                        </a:lnTo>
                        <a:lnTo>
                          <a:pt x="584" y="1076"/>
                        </a:lnTo>
                        <a:lnTo>
                          <a:pt x="600" y="1070"/>
                        </a:lnTo>
                        <a:lnTo>
                          <a:pt x="616" y="1064"/>
                        </a:lnTo>
                        <a:lnTo>
                          <a:pt x="633" y="1060"/>
                        </a:lnTo>
                        <a:lnTo>
                          <a:pt x="651" y="1054"/>
                        </a:lnTo>
                        <a:lnTo>
                          <a:pt x="668" y="1050"/>
                        </a:lnTo>
                        <a:lnTo>
                          <a:pt x="686" y="1045"/>
                        </a:lnTo>
                        <a:lnTo>
                          <a:pt x="705" y="1041"/>
                        </a:lnTo>
                        <a:lnTo>
                          <a:pt x="724" y="1037"/>
                        </a:lnTo>
                        <a:lnTo>
                          <a:pt x="743" y="1032"/>
                        </a:lnTo>
                        <a:lnTo>
                          <a:pt x="762" y="1029"/>
                        </a:lnTo>
                        <a:lnTo>
                          <a:pt x="780" y="1027"/>
                        </a:lnTo>
                        <a:lnTo>
                          <a:pt x="801" y="1024"/>
                        </a:lnTo>
                        <a:lnTo>
                          <a:pt x="821" y="1022"/>
                        </a:lnTo>
                        <a:lnTo>
                          <a:pt x="801" y="1022"/>
                        </a:lnTo>
                        <a:lnTo>
                          <a:pt x="782" y="1021"/>
                        </a:lnTo>
                        <a:lnTo>
                          <a:pt x="763" y="1021"/>
                        </a:lnTo>
                        <a:lnTo>
                          <a:pt x="744" y="1021"/>
                        </a:lnTo>
                        <a:lnTo>
                          <a:pt x="727" y="1019"/>
                        </a:lnTo>
                        <a:lnTo>
                          <a:pt x="709" y="1019"/>
                        </a:lnTo>
                        <a:lnTo>
                          <a:pt x="693" y="1019"/>
                        </a:lnTo>
                        <a:lnTo>
                          <a:pt x="677" y="1019"/>
                        </a:lnTo>
                        <a:lnTo>
                          <a:pt x="661" y="1019"/>
                        </a:lnTo>
                        <a:lnTo>
                          <a:pt x="646" y="1019"/>
                        </a:lnTo>
                        <a:lnTo>
                          <a:pt x="632" y="1021"/>
                        </a:lnTo>
                        <a:lnTo>
                          <a:pt x="617" y="1022"/>
                        </a:lnTo>
                        <a:lnTo>
                          <a:pt x="604" y="1024"/>
                        </a:lnTo>
                        <a:lnTo>
                          <a:pt x="591" y="1025"/>
                        </a:lnTo>
                        <a:lnTo>
                          <a:pt x="578" y="1029"/>
                        </a:lnTo>
                        <a:lnTo>
                          <a:pt x="565" y="1032"/>
                        </a:lnTo>
                        <a:lnTo>
                          <a:pt x="575" y="1028"/>
                        </a:lnTo>
                        <a:lnTo>
                          <a:pt x="584" y="1022"/>
                        </a:lnTo>
                        <a:lnTo>
                          <a:pt x="593" y="1018"/>
                        </a:lnTo>
                        <a:lnTo>
                          <a:pt x="601" y="1012"/>
                        </a:lnTo>
                        <a:lnTo>
                          <a:pt x="610" y="1006"/>
                        </a:lnTo>
                        <a:lnTo>
                          <a:pt x="619" y="1000"/>
                        </a:lnTo>
                        <a:lnTo>
                          <a:pt x="628" y="994"/>
                        </a:lnTo>
                        <a:lnTo>
                          <a:pt x="638" y="989"/>
                        </a:lnTo>
                        <a:lnTo>
                          <a:pt x="646" y="983"/>
                        </a:lnTo>
                        <a:lnTo>
                          <a:pt x="655" y="977"/>
                        </a:lnTo>
                        <a:lnTo>
                          <a:pt x="665" y="971"/>
                        </a:lnTo>
                        <a:lnTo>
                          <a:pt x="676" y="965"/>
                        </a:lnTo>
                        <a:lnTo>
                          <a:pt x="686" y="961"/>
                        </a:lnTo>
                        <a:lnTo>
                          <a:pt x="697" y="955"/>
                        </a:lnTo>
                        <a:lnTo>
                          <a:pt x="708" y="951"/>
                        </a:lnTo>
                        <a:lnTo>
                          <a:pt x="721" y="945"/>
                        </a:lnTo>
                        <a:lnTo>
                          <a:pt x="732" y="942"/>
                        </a:lnTo>
                        <a:lnTo>
                          <a:pt x="746" y="938"/>
                        </a:lnTo>
                        <a:lnTo>
                          <a:pt x="760" y="933"/>
                        </a:lnTo>
                        <a:lnTo>
                          <a:pt x="775" y="930"/>
                        </a:lnTo>
                        <a:lnTo>
                          <a:pt x="789" y="927"/>
                        </a:lnTo>
                        <a:lnTo>
                          <a:pt x="807" y="926"/>
                        </a:lnTo>
                        <a:lnTo>
                          <a:pt x="823" y="923"/>
                        </a:lnTo>
                        <a:lnTo>
                          <a:pt x="840" y="923"/>
                        </a:lnTo>
                        <a:lnTo>
                          <a:pt x="859" y="922"/>
                        </a:lnTo>
                        <a:lnTo>
                          <a:pt x="880" y="923"/>
                        </a:lnTo>
                        <a:lnTo>
                          <a:pt x="900" y="923"/>
                        </a:lnTo>
                        <a:lnTo>
                          <a:pt x="922" y="926"/>
                        </a:lnTo>
                        <a:lnTo>
                          <a:pt x="945" y="927"/>
                        </a:lnTo>
                        <a:lnTo>
                          <a:pt x="970" y="930"/>
                        </a:lnTo>
                        <a:lnTo>
                          <a:pt x="995" y="935"/>
                        </a:lnTo>
                        <a:lnTo>
                          <a:pt x="1022" y="941"/>
                        </a:lnTo>
                        <a:lnTo>
                          <a:pt x="1005" y="935"/>
                        </a:lnTo>
                        <a:lnTo>
                          <a:pt x="986" y="929"/>
                        </a:lnTo>
                        <a:lnTo>
                          <a:pt x="968" y="925"/>
                        </a:lnTo>
                        <a:lnTo>
                          <a:pt x="950" y="919"/>
                        </a:lnTo>
                        <a:lnTo>
                          <a:pt x="931" y="913"/>
                        </a:lnTo>
                        <a:lnTo>
                          <a:pt x="912" y="909"/>
                        </a:lnTo>
                        <a:lnTo>
                          <a:pt x="893" y="904"/>
                        </a:lnTo>
                        <a:lnTo>
                          <a:pt x="874" y="900"/>
                        </a:lnTo>
                        <a:lnTo>
                          <a:pt x="855" y="895"/>
                        </a:lnTo>
                        <a:lnTo>
                          <a:pt x="836" y="893"/>
                        </a:lnTo>
                        <a:lnTo>
                          <a:pt x="817" y="890"/>
                        </a:lnTo>
                        <a:lnTo>
                          <a:pt x="798" y="888"/>
                        </a:lnTo>
                        <a:lnTo>
                          <a:pt x="780" y="887"/>
                        </a:lnTo>
                        <a:lnTo>
                          <a:pt x="763" y="887"/>
                        </a:lnTo>
                        <a:lnTo>
                          <a:pt x="746" y="888"/>
                        </a:lnTo>
                        <a:lnTo>
                          <a:pt x="728" y="891"/>
                        </a:lnTo>
                        <a:lnTo>
                          <a:pt x="738" y="887"/>
                        </a:lnTo>
                        <a:lnTo>
                          <a:pt x="748" y="884"/>
                        </a:lnTo>
                        <a:lnTo>
                          <a:pt x="757" y="879"/>
                        </a:lnTo>
                        <a:lnTo>
                          <a:pt x="766" y="875"/>
                        </a:lnTo>
                        <a:lnTo>
                          <a:pt x="775" y="871"/>
                        </a:lnTo>
                        <a:lnTo>
                          <a:pt x="785" y="868"/>
                        </a:lnTo>
                        <a:lnTo>
                          <a:pt x="794" y="863"/>
                        </a:lnTo>
                        <a:lnTo>
                          <a:pt x="802" y="860"/>
                        </a:lnTo>
                        <a:lnTo>
                          <a:pt x="811" y="858"/>
                        </a:lnTo>
                        <a:lnTo>
                          <a:pt x="821" y="853"/>
                        </a:lnTo>
                        <a:lnTo>
                          <a:pt x="831" y="850"/>
                        </a:lnTo>
                        <a:lnTo>
                          <a:pt x="840" y="847"/>
                        </a:lnTo>
                        <a:lnTo>
                          <a:pt x="852" y="844"/>
                        </a:lnTo>
                        <a:lnTo>
                          <a:pt x="862" y="842"/>
                        </a:lnTo>
                        <a:lnTo>
                          <a:pt x="874" y="840"/>
                        </a:lnTo>
                        <a:lnTo>
                          <a:pt x="884" y="837"/>
                        </a:lnTo>
                        <a:lnTo>
                          <a:pt x="896" y="834"/>
                        </a:lnTo>
                        <a:lnTo>
                          <a:pt x="909" y="833"/>
                        </a:lnTo>
                        <a:lnTo>
                          <a:pt x="922" y="831"/>
                        </a:lnTo>
                        <a:lnTo>
                          <a:pt x="935" y="830"/>
                        </a:lnTo>
                        <a:lnTo>
                          <a:pt x="950" y="828"/>
                        </a:lnTo>
                        <a:lnTo>
                          <a:pt x="964" y="827"/>
                        </a:lnTo>
                        <a:lnTo>
                          <a:pt x="979" y="827"/>
                        </a:lnTo>
                        <a:lnTo>
                          <a:pt x="996" y="826"/>
                        </a:lnTo>
                        <a:lnTo>
                          <a:pt x="1012" y="826"/>
                        </a:lnTo>
                        <a:lnTo>
                          <a:pt x="1030" y="826"/>
                        </a:lnTo>
                        <a:lnTo>
                          <a:pt x="1050" y="826"/>
                        </a:lnTo>
                        <a:lnTo>
                          <a:pt x="1069" y="826"/>
                        </a:lnTo>
                        <a:lnTo>
                          <a:pt x="1089" y="827"/>
                        </a:lnTo>
                        <a:lnTo>
                          <a:pt x="1111" y="828"/>
                        </a:lnTo>
                        <a:lnTo>
                          <a:pt x="1135" y="830"/>
                        </a:lnTo>
                        <a:lnTo>
                          <a:pt x="1158" y="831"/>
                        </a:lnTo>
                        <a:lnTo>
                          <a:pt x="1152" y="827"/>
                        </a:lnTo>
                        <a:lnTo>
                          <a:pt x="1149" y="824"/>
                        </a:lnTo>
                        <a:lnTo>
                          <a:pt x="1146" y="820"/>
                        </a:lnTo>
                        <a:lnTo>
                          <a:pt x="1143" y="817"/>
                        </a:lnTo>
                        <a:lnTo>
                          <a:pt x="1143" y="814"/>
                        </a:lnTo>
                        <a:lnTo>
                          <a:pt x="1142" y="812"/>
                        </a:lnTo>
                        <a:lnTo>
                          <a:pt x="1142" y="811"/>
                        </a:lnTo>
                        <a:lnTo>
                          <a:pt x="1142" y="809"/>
                        </a:lnTo>
                        <a:lnTo>
                          <a:pt x="1124" y="808"/>
                        </a:lnTo>
                        <a:lnTo>
                          <a:pt x="1107" y="805"/>
                        </a:lnTo>
                        <a:lnTo>
                          <a:pt x="1092" y="804"/>
                        </a:lnTo>
                        <a:lnTo>
                          <a:pt x="1078" y="802"/>
                        </a:lnTo>
                        <a:lnTo>
                          <a:pt x="1063" y="801"/>
                        </a:lnTo>
                        <a:lnTo>
                          <a:pt x="1051" y="798"/>
                        </a:lnTo>
                        <a:lnTo>
                          <a:pt x="1040" y="796"/>
                        </a:lnTo>
                        <a:lnTo>
                          <a:pt x="1028" y="795"/>
                        </a:lnTo>
                        <a:lnTo>
                          <a:pt x="1019" y="792"/>
                        </a:lnTo>
                        <a:lnTo>
                          <a:pt x="1011" y="789"/>
                        </a:lnTo>
                        <a:lnTo>
                          <a:pt x="1002" y="786"/>
                        </a:lnTo>
                        <a:lnTo>
                          <a:pt x="995" y="783"/>
                        </a:lnTo>
                        <a:lnTo>
                          <a:pt x="989" y="779"/>
                        </a:lnTo>
                        <a:lnTo>
                          <a:pt x="983" y="776"/>
                        </a:lnTo>
                        <a:lnTo>
                          <a:pt x="977" y="772"/>
                        </a:lnTo>
                        <a:lnTo>
                          <a:pt x="973" y="766"/>
                        </a:lnTo>
                        <a:lnTo>
                          <a:pt x="998" y="753"/>
                        </a:lnTo>
                        <a:lnTo>
                          <a:pt x="1021" y="740"/>
                        </a:lnTo>
                        <a:lnTo>
                          <a:pt x="1044" y="729"/>
                        </a:lnTo>
                        <a:lnTo>
                          <a:pt x="1065" y="718"/>
                        </a:lnTo>
                        <a:lnTo>
                          <a:pt x="1086" y="709"/>
                        </a:lnTo>
                        <a:lnTo>
                          <a:pt x="1105" y="700"/>
                        </a:lnTo>
                        <a:lnTo>
                          <a:pt x="1124" y="693"/>
                        </a:lnTo>
                        <a:lnTo>
                          <a:pt x="1143" y="686"/>
                        </a:lnTo>
                        <a:lnTo>
                          <a:pt x="1161" y="678"/>
                        </a:lnTo>
                        <a:lnTo>
                          <a:pt x="1180" y="673"/>
                        </a:lnTo>
                        <a:lnTo>
                          <a:pt x="1197" y="667"/>
                        </a:lnTo>
                        <a:lnTo>
                          <a:pt x="1215" y="662"/>
                        </a:lnTo>
                        <a:lnTo>
                          <a:pt x="1234" y="657"/>
                        </a:lnTo>
                        <a:lnTo>
                          <a:pt x="1251" y="651"/>
                        </a:lnTo>
                        <a:lnTo>
                          <a:pt x="1270" y="646"/>
                        </a:lnTo>
                        <a:lnTo>
                          <a:pt x="1289" y="642"/>
                        </a:lnTo>
                        <a:lnTo>
                          <a:pt x="1274" y="638"/>
                        </a:lnTo>
                        <a:lnTo>
                          <a:pt x="1263" y="633"/>
                        </a:lnTo>
                        <a:lnTo>
                          <a:pt x="1253" y="629"/>
                        </a:lnTo>
                        <a:lnTo>
                          <a:pt x="1245" y="625"/>
                        </a:lnTo>
                        <a:lnTo>
                          <a:pt x="1239" y="619"/>
                        </a:lnTo>
                        <a:lnTo>
                          <a:pt x="1238" y="613"/>
                        </a:lnTo>
                        <a:lnTo>
                          <a:pt x="1239" y="606"/>
                        </a:lnTo>
                        <a:lnTo>
                          <a:pt x="1245" y="598"/>
                        </a:lnTo>
                        <a:lnTo>
                          <a:pt x="1263" y="595"/>
                        </a:lnTo>
                        <a:lnTo>
                          <a:pt x="1279" y="590"/>
                        </a:lnTo>
                        <a:lnTo>
                          <a:pt x="1293" y="581"/>
                        </a:lnTo>
                        <a:lnTo>
                          <a:pt x="1311" y="572"/>
                        </a:lnTo>
                        <a:lnTo>
                          <a:pt x="1325" y="560"/>
                        </a:lnTo>
                        <a:lnTo>
                          <a:pt x="1341" y="549"/>
                        </a:lnTo>
                        <a:lnTo>
                          <a:pt x="1359" y="536"/>
                        </a:lnTo>
                        <a:lnTo>
                          <a:pt x="1376" y="521"/>
                        </a:lnTo>
                        <a:lnTo>
                          <a:pt x="1395" y="507"/>
                        </a:lnTo>
                        <a:lnTo>
                          <a:pt x="1414" y="492"/>
                        </a:lnTo>
                        <a:lnTo>
                          <a:pt x="1436" y="476"/>
                        </a:lnTo>
                        <a:lnTo>
                          <a:pt x="1459" y="461"/>
                        </a:lnTo>
                        <a:lnTo>
                          <a:pt x="1486" y="447"/>
                        </a:lnTo>
                        <a:lnTo>
                          <a:pt x="1513" y="432"/>
                        </a:lnTo>
                        <a:lnTo>
                          <a:pt x="1543" y="419"/>
                        </a:lnTo>
                        <a:lnTo>
                          <a:pt x="1576" y="407"/>
                        </a:lnTo>
                        <a:lnTo>
                          <a:pt x="1579" y="400"/>
                        </a:lnTo>
                        <a:lnTo>
                          <a:pt x="1583" y="393"/>
                        </a:lnTo>
                        <a:lnTo>
                          <a:pt x="1586" y="384"/>
                        </a:lnTo>
                        <a:lnTo>
                          <a:pt x="1591" y="375"/>
                        </a:lnTo>
                        <a:lnTo>
                          <a:pt x="1595" y="367"/>
                        </a:lnTo>
                        <a:lnTo>
                          <a:pt x="1599" y="356"/>
                        </a:lnTo>
                        <a:lnTo>
                          <a:pt x="1604" y="346"/>
                        </a:lnTo>
                        <a:lnTo>
                          <a:pt x="1610" y="335"/>
                        </a:lnTo>
                        <a:lnTo>
                          <a:pt x="1615" y="323"/>
                        </a:lnTo>
                        <a:lnTo>
                          <a:pt x="1621" y="311"/>
                        </a:lnTo>
                        <a:lnTo>
                          <a:pt x="1628" y="298"/>
                        </a:lnTo>
                        <a:lnTo>
                          <a:pt x="1637" y="287"/>
                        </a:lnTo>
                        <a:lnTo>
                          <a:pt x="1646" y="273"/>
                        </a:lnTo>
                        <a:lnTo>
                          <a:pt x="1655" y="260"/>
                        </a:lnTo>
                        <a:lnTo>
                          <a:pt x="1665" y="246"/>
                        </a:lnTo>
                        <a:lnTo>
                          <a:pt x="1677" y="233"/>
                        </a:lnTo>
                        <a:lnTo>
                          <a:pt x="1688" y="218"/>
                        </a:lnTo>
                        <a:lnTo>
                          <a:pt x="1701" y="204"/>
                        </a:lnTo>
                        <a:lnTo>
                          <a:pt x="1714" y="189"/>
                        </a:lnTo>
                        <a:lnTo>
                          <a:pt x="1730" y="174"/>
                        </a:lnTo>
                        <a:lnTo>
                          <a:pt x="1746" y="160"/>
                        </a:lnTo>
                        <a:lnTo>
                          <a:pt x="1764" y="145"/>
                        </a:lnTo>
                        <a:lnTo>
                          <a:pt x="1781" y="131"/>
                        </a:lnTo>
                        <a:lnTo>
                          <a:pt x="1802" y="116"/>
                        </a:lnTo>
                        <a:lnTo>
                          <a:pt x="1822" y="100"/>
                        </a:lnTo>
                        <a:lnTo>
                          <a:pt x="1846" y="86"/>
                        </a:lnTo>
                        <a:lnTo>
                          <a:pt x="1869" y="71"/>
                        </a:lnTo>
                        <a:lnTo>
                          <a:pt x="1895" y="56"/>
                        </a:lnTo>
                        <a:lnTo>
                          <a:pt x="1921" y="42"/>
                        </a:lnTo>
                        <a:lnTo>
                          <a:pt x="1949" y="27"/>
                        </a:lnTo>
                        <a:lnTo>
                          <a:pt x="1980" y="14"/>
                        </a:lnTo>
                        <a:lnTo>
                          <a:pt x="201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8360" bIns="183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0" name=""/>
                  <p:cNvSpPr/>
                  <p:nvPr/>
                </p:nvSpPr>
                <p:spPr>
                  <a:xfrm flipH="1">
                    <a:off x="7926840" y="5105520"/>
                    <a:ext cx="71640" cy="25920"/>
                  </a:xfrm>
                  <a:custGeom>
                    <a:avLst/>
                    <a:gdLst/>
                    <a:ahLst/>
                    <a:rect l="l" t="t" r="r" b="b"/>
                    <a:pathLst>
                      <a:path w="1354" h="492">
                        <a:moveTo>
                          <a:pt x="147" y="299"/>
                        </a:moveTo>
                        <a:lnTo>
                          <a:pt x="187" y="299"/>
                        </a:lnTo>
                        <a:lnTo>
                          <a:pt x="226" y="296"/>
                        </a:lnTo>
                        <a:lnTo>
                          <a:pt x="263" y="291"/>
                        </a:lnTo>
                        <a:lnTo>
                          <a:pt x="297" y="285"/>
                        </a:lnTo>
                        <a:lnTo>
                          <a:pt x="330" y="278"/>
                        </a:lnTo>
                        <a:lnTo>
                          <a:pt x="362" y="271"/>
                        </a:lnTo>
                        <a:lnTo>
                          <a:pt x="391" y="262"/>
                        </a:lnTo>
                        <a:lnTo>
                          <a:pt x="420" y="252"/>
                        </a:lnTo>
                        <a:lnTo>
                          <a:pt x="446" y="240"/>
                        </a:lnTo>
                        <a:lnTo>
                          <a:pt x="472" y="230"/>
                        </a:lnTo>
                        <a:lnTo>
                          <a:pt x="496" y="217"/>
                        </a:lnTo>
                        <a:lnTo>
                          <a:pt x="520" y="205"/>
                        </a:lnTo>
                        <a:lnTo>
                          <a:pt x="542" y="192"/>
                        </a:lnTo>
                        <a:lnTo>
                          <a:pt x="563" y="179"/>
                        </a:lnTo>
                        <a:lnTo>
                          <a:pt x="583" y="166"/>
                        </a:lnTo>
                        <a:lnTo>
                          <a:pt x="603" y="151"/>
                        </a:lnTo>
                        <a:lnTo>
                          <a:pt x="622" y="138"/>
                        </a:lnTo>
                        <a:lnTo>
                          <a:pt x="640" y="124"/>
                        </a:lnTo>
                        <a:lnTo>
                          <a:pt x="659" y="112"/>
                        </a:lnTo>
                        <a:lnTo>
                          <a:pt x="675" y="99"/>
                        </a:lnTo>
                        <a:lnTo>
                          <a:pt x="692" y="86"/>
                        </a:lnTo>
                        <a:lnTo>
                          <a:pt x="708" y="73"/>
                        </a:lnTo>
                        <a:lnTo>
                          <a:pt x="724" y="61"/>
                        </a:lnTo>
                        <a:lnTo>
                          <a:pt x="742" y="51"/>
                        </a:lnTo>
                        <a:lnTo>
                          <a:pt x="758" y="41"/>
                        </a:lnTo>
                        <a:lnTo>
                          <a:pt x="774" y="32"/>
                        </a:lnTo>
                        <a:lnTo>
                          <a:pt x="790" y="23"/>
                        </a:lnTo>
                        <a:lnTo>
                          <a:pt x="806" y="16"/>
                        </a:lnTo>
                        <a:lnTo>
                          <a:pt x="823" y="10"/>
                        </a:lnTo>
                        <a:lnTo>
                          <a:pt x="841" y="6"/>
                        </a:lnTo>
                        <a:lnTo>
                          <a:pt x="857" y="1"/>
                        </a:lnTo>
                        <a:lnTo>
                          <a:pt x="876" y="0"/>
                        </a:lnTo>
                        <a:lnTo>
                          <a:pt x="864" y="3"/>
                        </a:lnTo>
                        <a:lnTo>
                          <a:pt x="851" y="7"/>
                        </a:lnTo>
                        <a:lnTo>
                          <a:pt x="838" y="13"/>
                        </a:lnTo>
                        <a:lnTo>
                          <a:pt x="823" y="19"/>
                        </a:lnTo>
                        <a:lnTo>
                          <a:pt x="807" y="28"/>
                        </a:lnTo>
                        <a:lnTo>
                          <a:pt x="793" y="38"/>
                        </a:lnTo>
                        <a:lnTo>
                          <a:pt x="777" y="49"/>
                        </a:lnTo>
                        <a:lnTo>
                          <a:pt x="762" y="61"/>
                        </a:lnTo>
                        <a:lnTo>
                          <a:pt x="746" y="76"/>
                        </a:lnTo>
                        <a:lnTo>
                          <a:pt x="730" y="90"/>
                        </a:lnTo>
                        <a:lnTo>
                          <a:pt x="714" y="108"/>
                        </a:lnTo>
                        <a:lnTo>
                          <a:pt x="700" y="125"/>
                        </a:lnTo>
                        <a:lnTo>
                          <a:pt x="685" y="146"/>
                        </a:lnTo>
                        <a:lnTo>
                          <a:pt x="672" y="166"/>
                        </a:lnTo>
                        <a:lnTo>
                          <a:pt x="659" y="188"/>
                        </a:lnTo>
                        <a:lnTo>
                          <a:pt x="647" y="213"/>
                        </a:lnTo>
                        <a:lnTo>
                          <a:pt x="660" y="211"/>
                        </a:lnTo>
                        <a:lnTo>
                          <a:pt x="672" y="210"/>
                        </a:lnTo>
                        <a:lnTo>
                          <a:pt x="684" y="207"/>
                        </a:lnTo>
                        <a:lnTo>
                          <a:pt x="697" y="202"/>
                        </a:lnTo>
                        <a:lnTo>
                          <a:pt x="708" y="198"/>
                        </a:lnTo>
                        <a:lnTo>
                          <a:pt x="720" y="194"/>
                        </a:lnTo>
                        <a:lnTo>
                          <a:pt x="733" y="188"/>
                        </a:lnTo>
                        <a:lnTo>
                          <a:pt x="746" y="181"/>
                        </a:lnTo>
                        <a:lnTo>
                          <a:pt x="758" y="175"/>
                        </a:lnTo>
                        <a:lnTo>
                          <a:pt x="771" y="167"/>
                        </a:lnTo>
                        <a:lnTo>
                          <a:pt x="783" y="160"/>
                        </a:lnTo>
                        <a:lnTo>
                          <a:pt x="796" y="151"/>
                        </a:lnTo>
                        <a:lnTo>
                          <a:pt x="809" y="144"/>
                        </a:lnTo>
                        <a:lnTo>
                          <a:pt x="822" y="135"/>
                        </a:lnTo>
                        <a:lnTo>
                          <a:pt x="835" y="127"/>
                        </a:lnTo>
                        <a:lnTo>
                          <a:pt x="850" y="118"/>
                        </a:lnTo>
                        <a:lnTo>
                          <a:pt x="863" y="109"/>
                        </a:lnTo>
                        <a:lnTo>
                          <a:pt x="876" y="100"/>
                        </a:lnTo>
                        <a:lnTo>
                          <a:pt x="890" y="93"/>
                        </a:lnTo>
                        <a:lnTo>
                          <a:pt x="905" y="84"/>
                        </a:lnTo>
                        <a:lnTo>
                          <a:pt x="920" y="77"/>
                        </a:lnTo>
                        <a:lnTo>
                          <a:pt x="934" y="70"/>
                        </a:lnTo>
                        <a:lnTo>
                          <a:pt x="950" y="63"/>
                        </a:lnTo>
                        <a:lnTo>
                          <a:pt x="966" y="55"/>
                        </a:lnTo>
                        <a:lnTo>
                          <a:pt x="982" y="49"/>
                        </a:lnTo>
                        <a:lnTo>
                          <a:pt x="998" y="44"/>
                        </a:lnTo>
                        <a:lnTo>
                          <a:pt x="1014" y="39"/>
                        </a:lnTo>
                        <a:lnTo>
                          <a:pt x="1032" y="35"/>
                        </a:lnTo>
                        <a:lnTo>
                          <a:pt x="1049" y="32"/>
                        </a:lnTo>
                        <a:lnTo>
                          <a:pt x="1067" y="31"/>
                        </a:lnTo>
                        <a:lnTo>
                          <a:pt x="1086" y="28"/>
                        </a:lnTo>
                        <a:lnTo>
                          <a:pt x="1105" y="28"/>
                        </a:lnTo>
                        <a:lnTo>
                          <a:pt x="1077" y="29"/>
                        </a:lnTo>
                        <a:lnTo>
                          <a:pt x="1054" y="33"/>
                        </a:lnTo>
                        <a:lnTo>
                          <a:pt x="1033" y="39"/>
                        </a:lnTo>
                        <a:lnTo>
                          <a:pt x="1016" y="47"/>
                        </a:lnTo>
                        <a:lnTo>
                          <a:pt x="1000" y="57"/>
                        </a:lnTo>
                        <a:lnTo>
                          <a:pt x="985" y="67"/>
                        </a:lnTo>
                        <a:lnTo>
                          <a:pt x="972" y="79"/>
                        </a:lnTo>
                        <a:lnTo>
                          <a:pt x="960" y="90"/>
                        </a:lnTo>
                        <a:lnTo>
                          <a:pt x="947" y="103"/>
                        </a:lnTo>
                        <a:lnTo>
                          <a:pt x="936" y="116"/>
                        </a:lnTo>
                        <a:lnTo>
                          <a:pt x="923" y="128"/>
                        </a:lnTo>
                        <a:lnTo>
                          <a:pt x="908" y="140"/>
                        </a:lnTo>
                        <a:lnTo>
                          <a:pt x="892" y="151"/>
                        </a:lnTo>
                        <a:lnTo>
                          <a:pt x="874" y="160"/>
                        </a:lnTo>
                        <a:lnTo>
                          <a:pt x="854" y="167"/>
                        </a:lnTo>
                        <a:lnTo>
                          <a:pt x="832" y="175"/>
                        </a:lnTo>
                        <a:lnTo>
                          <a:pt x="848" y="173"/>
                        </a:lnTo>
                        <a:lnTo>
                          <a:pt x="864" y="172"/>
                        </a:lnTo>
                        <a:lnTo>
                          <a:pt x="880" y="170"/>
                        </a:lnTo>
                        <a:lnTo>
                          <a:pt x="896" y="169"/>
                        </a:lnTo>
                        <a:lnTo>
                          <a:pt x="912" y="167"/>
                        </a:lnTo>
                        <a:lnTo>
                          <a:pt x="927" y="167"/>
                        </a:lnTo>
                        <a:lnTo>
                          <a:pt x="943" y="166"/>
                        </a:lnTo>
                        <a:lnTo>
                          <a:pt x="959" y="165"/>
                        </a:lnTo>
                        <a:lnTo>
                          <a:pt x="975" y="163"/>
                        </a:lnTo>
                        <a:lnTo>
                          <a:pt x="990" y="162"/>
                        </a:lnTo>
                        <a:lnTo>
                          <a:pt x="1006" y="160"/>
                        </a:lnTo>
                        <a:lnTo>
                          <a:pt x="1020" y="159"/>
                        </a:lnTo>
                        <a:lnTo>
                          <a:pt x="1036" y="157"/>
                        </a:lnTo>
                        <a:lnTo>
                          <a:pt x="1051" y="154"/>
                        </a:lnTo>
                        <a:lnTo>
                          <a:pt x="1067" y="153"/>
                        </a:lnTo>
                        <a:lnTo>
                          <a:pt x="1083" y="150"/>
                        </a:lnTo>
                        <a:lnTo>
                          <a:pt x="1099" y="147"/>
                        </a:lnTo>
                        <a:lnTo>
                          <a:pt x="1115" y="143"/>
                        </a:lnTo>
                        <a:lnTo>
                          <a:pt x="1131" y="140"/>
                        </a:lnTo>
                        <a:lnTo>
                          <a:pt x="1147" y="135"/>
                        </a:lnTo>
                        <a:lnTo>
                          <a:pt x="1163" y="131"/>
                        </a:lnTo>
                        <a:lnTo>
                          <a:pt x="1179" y="127"/>
                        </a:lnTo>
                        <a:lnTo>
                          <a:pt x="1195" y="121"/>
                        </a:lnTo>
                        <a:lnTo>
                          <a:pt x="1212" y="115"/>
                        </a:lnTo>
                        <a:lnTo>
                          <a:pt x="1229" y="108"/>
                        </a:lnTo>
                        <a:lnTo>
                          <a:pt x="1246" y="100"/>
                        </a:lnTo>
                        <a:lnTo>
                          <a:pt x="1263" y="93"/>
                        </a:lnTo>
                        <a:lnTo>
                          <a:pt x="1281" y="84"/>
                        </a:lnTo>
                        <a:lnTo>
                          <a:pt x="1298" y="76"/>
                        </a:lnTo>
                        <a:lnTo>
                          <a:pt x="1317" y="65"/>
                        </a:lnTo>
                        <a:lnTo>
                          <a:pt x="1335" y="55"/>
                        </a:lnTo>
                        <a:lnTo>
                          <a:pt x="1354" y="44"/>
                        </a:lnTo>
                        <a:lnTo>
                          <a:pt x="1347" y="48"/>
                        </a:lnTo>
                        <a:lnTo>
                          <a:pt x="1339" y="51"/>
                        </a:lnTo>
                        <a:lnTo>
                          <a:pt x="1332" y="57"/>
                        </a:lnTo>
                        <a:lnTo>
                          <a:pt x="1323" y="63"/>
                        </a:lnTo>
                        <a:lnTo>
                          <a:pt x="1316" y="68"/>
                        </a:lnTo>
                        <a:lnTo>
                          <a:pt x="1307" y="76"/>
                        </a:lnTo>
                        <a:lnTo>
                          <a:pt x="1300" y="83"/>
                        </a:lnTo>
                        <a:lnTo>
                          <a:pt x="1291" y="90"/>
                        </a:lnTo>
                        <a:lnTo>
                          <a:pt x="1282" y="99"/>
                        </a:lnTo>
                        <a:lnTo>
                          <a:pt x="1275" y="106"/>
                        </a:lnTo>
                        <a:lnTo>
                          <a:pt x="1266" y="115"/>
                        </a:lnTo>
                        <a:lnTo>
                          <a:pt x="1259" y="124"/>
                        </a:lnTo>
                        <a:lnTo>
                          <a:pt x="1252" y="132"/>
                        </a:lnTo>
                        <a:lnTo>
                          <a:pt x="1243" y="141"/>
                        </a:lnTo>
                        <a:lnTo>
                          <a:pt x="1236" y="150"/>
                        </a:lnTo>
                        <a:lnTo>
                          <a:pt x="1229" y="157"/>
                        </a:lnTo>
                        <a:lnTo>
                          <a:pt x="1215" y="167"/>
                        </a:lnTo>
                        <a:lnTo>
                          <a:pt x="1201" y="179"/>
                        </a:lnTo>
                        <a:lnTo>
                          <a:pt x="1188" y="189"/>
                        </a:lnTo>
                        <a:lnTo>
                          <a:pt x="1173" y="199"/>
                        </a:lnTo>
                        <a:lnTo>
                          <a:pt x="1157" y="210"/>
                        </a:lnTo>
                        <a:lnTo>
                          <a:pt x="1143" y="220"/>
                        </a:lnTo>
                        <a:lnTo>
                          <a:pt x="1128" y="230"/>
                        </a:lnTo>
                        <a:lnTo>
                          <a:pt x="1112" y="240"/>
                        </a:lnTo>
                        <a:lnTo>
                          <a:pt x="1096" y="250"/>
                        </a:lnTo>
                        <a:lnTo>
                          <a:pt x="1078" y="261"/>
                        </a:lnTo>
                        <a:lnTo>
                          <a:pt x="1062" y="271"/>
                        </a:lnTo>
                        <a:lnTo>
                          <a:pt x="1046" y="281"/>
                        </a:lnTo>
                        <a:lnTo>
                          <a:pt x="1029" y="290"/>
                        </a:lnTo>
                        <a:lnTo>
                          <a:pt x="1013" y="300"/>
                        </a:lnTo>
                        <a:lnTo>
                          <a:pt x="995" y="309"/>
                        </a:lnTo>
                        <a:lnTo>
                          <a:pt x="978" y="317"/>
                        </a:lnTo>
                        <a:lnTo>
                          <a:pt x="962" y="326"/>
                        </a:lnTo>
                        <a:lnTo>
                          <a:pt x="944" y="335"/>
                        </a:lnTo>
                        <a:lnTo>
                          <a:pt x="927" y="342"/>
                        </a:lnTo>
                        <a:lnTo>
                          <a:pt x="909" y="351"/>
                        </a:lnTo>
                        <a:lnTo>
                          <a:pt x="893" y="358"/>
                        </a:lnTo>
                        <a:lnTo>
                          <a:pt x="876" y="364"/>
                        </a:lnTo>
                        <a:lnTo>
                          <a:pt x="858" y="371"/>
                        </a:lnTo>
                        <a:lnTo>
                          <a:pt x="842" y="377"/>
                        </a:lnTo>
                        <a:lnTo>
                          <a:pt x="825" y="383"/>
                        </a:lnTo>
                        <a:lnTo>
                          <a:pt x="809" y="387"/>
                        </a:lnTo>
                        <a:lnTo>
                          <a:pt x="791" y="393"/>
                        </a:lnTo>
                        <a:lnTo>
                          <a:pt x="775" y="396"/>
                        </a:lnTo>
                        <a:lnTo>
                          <a:pt x="759" y="400"/>
                        </a:lnTo>
                        <a:lnTo>
                          <a:pt x="743" y="403"/>
                        </a:lnTo>
                        <a:lnTo>
                          <a:pt x="727" y="406"/>
                        </a:lnTo>
                        <a:lnTo>
                          <a:pt x="713" y="408"/>
                        </a:lnTo>
                        <a:lnTo>
                          <a:pt x="678" y="405"/>
                        </a:lnTo>
                        <a:lnTo>
                          <a:pt x="646" y="403"/>
                        </a:lnTo>
                        <a:lnTo>
                          <a:pt x="618" y="402"/>
                        </a:lnTo>
                        <a:lnTo>
                          <a:pt x="595" y="400"/>
                        </a:lnTo>
                        <a:lnTo>
                          <a:pt x="573" y="400"/>
                        </a:lnTo>
                        <a:lnTo>
                          <a:pt x="552" y="400"/>
                        </a:lnTo>
                        <a:lnTo>
                          <a:pt x="536" y="402"/>
                        </a:lnTo>
                        <a:lnTo>
                          <a:pt x="522" y="403"/>
                        </a:lnTo>
                        <a:lnTo>
                          <a:pt x="509" y="405"/>
                        </a:lnTo>
                        <a:lnTo>
                          <a:pt x="496" y="408"/>
                        </a:lnTo>
                        <a:lnTo>
                          <a:pt x="485" y="411"/>
                        </a:lnTo>
                        <a:lnTo>
                          <a:pt x="477" y="415"/>
                        </a:lnTo>
                        <a:lnTo>
                          <a:pt x="466" y="419"/>
                        </a:lnTo>
                        <a:lnTo>
                          <a:pt x="458" y="424"/>
                        </a:lnTo>
                        <a:lnTo>
                          <a:pt x="449" y="430"/>
                        </a:lnTo>
                        <a:lnTo>
                          <a:pt x="440" y="435"/>
                        </a:lnTo>
                        <a:lnTo>
                          <a:pt x="429" y="440"/>
                        </a:lnTo>
                        <a:lnTo>
                          <a:pt x="416" y="443"/>
                        </a:lnTo>
                        <a:lnTo>
                          <a:pt x="404" y="447"/>
                        </a:lnTo>
                        <a:lnTo>
                          <a:pt x="391" y="450"/>
                        </a:lnTo>
                        <a:lnTo>
                          <a:pt x="378" y="454"/>
                        </a:lnTo>
                        <a:lnTo>
                          <a:pt x="363" y="457"/>
                        </a:lnTo>
                        <a:lnTo>
                          <a:pt x="351" y="460"/>
                        </a:lnTo>
                        <a:lnTo>
                          <a:pt x="337" y="463"/>
                        </a:lnTo>
                        <a:lnTo>
                          <a:pt x="324" y="466"/>
                        </a:lnTo>
                        <a:lnTo>
                          <a:pt x="309" y="469"/>
                        </a:lnTo>
                        <a:lnTo>
                          <a:pt x="296" y="472"/>
                        </a:lnTo>
                        <a:lnTo>
                          <a:pt x="281" y="475"/>
                        </a:lnTo>
                        <a:lnTo>
                          <a:pt x="267" y="476"/>
                        </a:lnTo>
                        <a:lnTo>
                          <a:pt x="254" y="479"/>
                        </a:lnTo>
                        <a:lnTo>
                          <a:pt x="239" y="481"/>
                        </a:lnTo>
                        <a:lnTo>
                          <a:pt x="225" y="482"/>
                        </a:lnTo>
                        <a:lnTo>
                          <a:pt x="210" y="484"/>
                        </a:lnTo>
                        <a:lnTo>
                          <a:pt x="195" y="486"/>
                        </a:lnTo>
                        <a:lnTo>
                          <a:pt x="182" y="488"/>
                        </a:lnTo>
                        <a:lnTo>
                          <a:pt x="168" y="488"/>
                        </a:lnTo>
                        <a:lnTo>
                          <a:pt x="153" y="489"/>
                        </a:lnTo>
                        <a:lnTo>
                          <a:pt x="139" y="491"/>
                        </a:lnTo>
                        <a:lnTo>
                          <a:pt x="126" y="491"/>
                        </a:lnTo>
                        <a:lnTo>
                          <a:pt x="111" y="491"/>
                        </a:lnTo>
                        <a:lnTo>
                          <a:pt x="96" y="492"/>
                        </a:lnTo>
                        <a:lnTo>
                          <a:pt x="83" y="492"/>
                        </a:lnTo>
                        <a:lnTo>
                          <a:pt x="69" y="492"/>
                        </a:lnTo>
                        <a:lnTo>
                          <a:pt x="54" y="492"/>
                        </a:lnTo>
                        <a:lnTo>
                          <a:pt x="41" y="491"/>
                        </a:lnTo>
                        <a:lnTo>
                          <a:pt x="28" y="491"/>
                        </a:lnTo>
                        <a:lnTo>
                          <a:pt x="13" y="491"/>
                        </a:lnTo>
                        <a:lnTo>
                          <a:pt x="0" y="489"/>
                        </a:lnTo>
                        <a:lnTo>
                          <a:pt x="8" y="479"/>
                        </a:lnTo>
                        <a:lnTo>
                          <a:pt x="16" y="467"/>
                        </a:lnTo>
                        <a:lnTo>
                          <a:pt x="26" y="453"/>
                        </a:lnTo>
                        <a:lnTo>
                          <a:pt x="38" y="438"/>
                        </a:lnTo>
                        <a:lnTo>
                          <a:pt x="48" y="424"/>
                        </a:lnTo>
                        <a:lnTo>
                          <a:pt x="61" y="408"/>
                        </a:lnTo>
                        <a:lnTo>
                          <a:pt x="75" y="392"/>
                        </a:lnTo>
                        <a:lnTo>
                          <a:pt x="86" y="376"/>
                        </a:lnTo>
                        <a:lnTo>
                          <a:pt x="98" y="361"/>
                        </a:lnTo>
                        <a:lnTo>
                          <a:pt x="110" y="347"/>
                        </a:lnTo>
                        <a:lnTo>
                          <a:pt x="120" y="333"/>
                        </a:lnTo>
                        <a:lnTo>
                          <a:pt x="128" y="322"/>
                        </a:lnTo>
                        <a:lnTo>
                          <a:pt x="136" y="313"/>
                        </a:lnTo>
                        <a:lnTo>
                          <a:pt x="142" y="306"/>
                        </a:lnTo>
                        <a:lnTo>
                          <a:pt x="146" y="300"/>
                        </a:lnTo>
                        <a:lnTo>
                          <a:pt x="147" y="29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0880" bIns="-208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1" name=""/>
                  <p:cNvSpPr/>
                  <p:nvPr/>
                </p:nvSpPr>
                <p:spPr>
                  <a:xfrm flipH="1">
                    <a:off x="7961400" y="5128920"/>
                    <a:ext cx="52920" cy="18000"/>
                  </a:xfrm>
                  <a:custGeom>
                    <a:avLst/>
                    <a:gdLst/>
                    <a:ahLst/>
                    <a:rect l="l" t="t" r="r" b="b"/>
                    <a:pathLst>
                      <a:path w="1000" h="345">
                        <a:moveTo>
                          <a:pt x="267" y="156"/>
                        </a:moveTo>
                        <a:lnTo>
                          <a:pt x="277" y="151"/>
                        </a:lnTo>
                        <a:lnTo>
                          <a:pt x="287" y="147"/>
                        </a:lnTo>
                        <a:lnTo>
                          <a:pt x="299" y="142"/>
                        </a:lnTo>
                        <a:lnTo>
                          <a:pt x="311" y="137"/>
                        </a:lnTo>
                        <a:lnTo>
                          <a:pt x="322" y="131"/>
                        </a:lnTo>
                        <a:lnTo>
                          <a:pt x="336" y="125"/>
                        </a:lnTo>
                        <a:lnTo>
                          <a:pt x="349" y="118"/>
                        </a:lnTo>
                        <a:lnTo>
                          <a:pt x="362" y="112"/>
                        </a:lnTo>
                        <a:lnTo>
                          <a:pt x="376" y="105"/>
                        </a:lnTo>
                        <a:lnTo>
                          <a:pt x="391" y="97"/>
                        </a:lnTo>
                        <a:lnTo>
                          <a:pt x="407" y="90"/>
                        </a:lnTo>
                        <a:lnTo>
                          <a:pt x="423" y="83"/>
                        </a:lnTo>
                        <a:lnTo>
                          <a:pt x="440" y="75"/>
                        </a:lnTo>
                        <a:lnTo>
                          <a:pt x="458" y="68"/>
                        </a:lnTo>
                        <a:lnTo>
                          <a:pt x="477" y="61"/>
                        </a:lnTo>
                        <a:lnTo>
                          <a:pt x="497" y="55"/>
                        </a:lnTo>
                        <a:lnTo>
                          <a:pt x="518" y="48"/>
                        </a:lnTo>
                        <a:lnTo>
                          <a:pt x="538" y="41"/>
                        </a:lnTo>
                        <a:lnTo>
                          <a:pt x="561" y="35"/>
                        </a:lnTo>
                        <a:lnTo>
                          <a:pt x="585" y="29"/>
                        </a:lnTo>
                        <a:lnTo>
                          <a:pt x="608" y="23"/>
                        </a:lnTo>
                        <a:lnTo>
                          <a:pt x="634" y="19"/>
                        </a:lnTo>
                        <a:lnTo>
                          <a:pt x="660" y="14"/>
                        </a:lnTo>
                        <a:lnTo>
                          <a:pt x="688" y="10"/>
                        </a:lnTo>
                        <a:lnTo>
                          <a:pt x="716" y="7"/>
                        </a:lnTo>
                        <a:lnTo>
                          <a:pt x="746" y="3"/>
                        </a:lnTo>
                        <a:lnTo>
                          <a:pt x="777" y="1"/>
                        </a:lnTo>
                        <a:lnTo>
                          <a:pt x="809" y="0"/>
                        </a:lnTo>
                        <a:lnTo>
                          <a:pt x="843" y="0"/>
                        </a:lnTo>
                        <a:lnTo>
                          <a:pt x="878" y="0"/>
                        </a:lnTo>
                        <a:lnTo>
                          <a:pt x="914" y="1"/>
                        </a:lnTo>
                        <a:lnTo>
                          <a:pt x="952" y="3"/>
                        </a:lnTo>
                        <a:lnTo>
                          <a:pt x="927" y="4"/>
                        </a:lnTo>
                        <a:lnTo>
                          <a:pt x="904" y="6"/>
                        </a:lnTo>
                        <a:lnTo>
                          <a:pt x="882" y="7"/>
                        </a:lnTo>
                        <a:lnTo>
                          <a:pt x="859" y="8"/>
                        </a:lnTo>
                        <a:lnTo>
                          <a:pt x="835" y="11"/>
                        </a:lnTo>
                        <a:lnTo>
                          <a:pt x="813" y="14"/>
                        </a:lnTo>
                        <a:lnTo>
                          <a:pt x="790" y="16"/>
                        </a:lnTo>
                        <a:lnTo>
                          <a:pt x="768" y="19"/>
                        </a:lnTo>
                        <a:lnTo>
                          <a:pt x="746" y="22"/>
                        </a:lnTo>
                        <a:lnTo>
                          <a:pt x="725" y="26"/>
                        </a:lnTo>
                        <a:lnTo>
                          <a:pt x="704" y="29"/>
                        </a:lnTo>
                        <a:lnTo>
                          <a:pt x="682" y="33"/>
                        </a:lnTo>
                        <a:lnTo>
                          <a:pt x="662" y="38"/>
                        </a:lnTo>
                        <a:lnTo>
                          <a:pt x="643" y="42"/>
                        </a:lnTo>
                        <a:lnTo>
                          <a:pt x="623" y="46"/>
                        </a:lnTo>
                        <a:lnTo>
                          <a:pt x="604" y="51"/>
                        </a:lnTo>
                        <a:lnTo>
                          <a:pt x="586" y="57"/>
                        </a:lnTo>
                        <a:lnTo>
                          <a:pt x="567" y="61"/>
                        </a:lnTo>
                        <a:lnTo>
                          <a:pt x="551" y="67"/>
                        </a:lnTo>
                        <a:lnTo>
                          <a:pt x="534" y="73"/>
                        </a:lnTo>
                        <a:lnTo>
                          <a:pt x="518" y="80"/>
                        </a:lnTo>
                        <a:lnTo>
                          <a:pt x="502" y="86"/>
                        </a:lnTo>
                        <a:lnTo>
                          <a:pt x="487" y="91"/>
                        </a:lnTo>
                        <a:lnTo>
                          <a:pt x="474" y="99"/>
                        </a:lnTo>
                        <a:lnTo>
                          <a:pt x="461" y="106"/>
                        </a:lnTo>
                        <a:lnTo>
                          <a:pt x="448" y="113"/>
                        </a:lnTo>
                        <a:lnTo>
                          <a:pt x="436" y="121"/>
                        </a:lnTo>
                        <a:lnTo>
                          <a:pt x="426" y="128"/>
                        </a:lnTo>
                        <a:lnTo>
                          <a:pt x="416" y="135"/>
                        </a:lnTo>
                        <a:lnTo>
                          <a:pt x="407" y="144"/>
                        </a:lnTo>
                        <a:lnTo>
                          <a:pt x="398" y="153"/>
                        </a:lnTo>
                        <a:lnTo>
                          <a:pt x="391" y="161"/>
                        </a:lnTo>
                        <a:lnTo>
                          <a:pt x="401" y="161"/>
                        </a:lnTo>
                        <a:lnTo>
                          <a:pt x="411" y="163"/>
                        </a:lnTo>
                        <a:lnTo>
                          <a:pt x="421" y="163"/>
                        </a:lnTo>
                        <a:lnTo>
                          <a:pt x="433" y="164"/>
                        </a:lnTo>
                        <a:lnTo>
                          <a:pt x="446" y="166"/>
                        </a:lnTo>
                        <a:lnTo>
                          <a:pt x="459" y="167"/>
                        </a:lnTo>
                        <a:lnTo>
                          <a:pt x="474" y="169"/>
                        </a:lnTo>
                        <a:lnTo>
                          <a:pt x="490" y="170"/>
                        </a:lnTo>
                        <a:lnTo>
                          <a:pt x="506" y="173"/>
                        </a:lnTo>
                        <a:lnTo>
                          <a:pt x="522" y="176"/>
                        </a:lnTo>
                        <a:lnTo>
                          <a:pt x="539" y="177"/>
                        </a:lnTo>
                        <a:lnTo>
                          <a:pt x="557" y="180"/>
                        </a:lnTo>
                        <a:lnTo>
                          <a:pt x="576" y="185"/>
                        </a:lnTo>
                        <a:lnTo>
                          <a:pt x="595" y="188"/>
                        </a:lnTo>
                        <a:lnTo>
                          <a:pt x="615" y="192"/>
                        </a:lnTo>
                        <a:lnTo>
                          <a:pt x="634" y="195"/>
                        </a:lnTo>
                        <a:lnTo>
                          <a:pt x="655" y="199"/>
                        </a:lnTo>
                        <a:lnTo>
                          <a:pt x="676" y="205"/>
                        </a:lnTo>
                        <a:lnTo>
                          <a:pt x="698" y="209"/>
                        </a:lnTo>
                        <a:lnTo>
                          <a:pt x="720" y="215"/>
                        </a:lnTo>
                        <a:lnTo>
                          <a:pt x="742" y="220"/>
                        </a:lnTo>
                        <a:lnTo>
                          <a:pt x="764" y="227"/>
                        </a:lnTo>
                        <a:lnTo>
                          <a:pt x="787" y="233"/>
                        </a:lnTo>
                        <a:lnTo>
                          <a:pt x="810" y="239"/>
                        </a:lnTo>
                        <a:lnTo>
                          <a:pt x="834" y="246"/>
                        </a:lnTo>
                        <a:lnTo>
                          <a:pt x="857" y="253"/>
                        </a:lnTo>
                        <a:lnTo>
                          <a:pt x="880" y="262"/>
                        </a:lnTo>
                        <a:lnTo>
                          <a:pt x="904" y="271"/>
                        </a:lnTo>
                        <a:lnTo>
                          <a:pt x="929" y="279"/>
                        </a:lnTo>
                        <a:lnTo>
                          <a:pt x="952" y="288"/>
                        </a:lnTo>
                        <a:lnTo>
                          <a:pt x="977" y="297"/>
                        </a:lnTo>
                        <a:lnTo>
                          <a:pt x="1000" y="307"/>
                        </a:lnTo>
                        <a:lnTo>
                          <a:pt x="969" y="297"/>
                        </a:lnTo>
                        <a:lnTo>
                          <a:pt x="939" y="288"/>
                        </a:lnTo>
                        <a:lnTo>
                          <a:pt x="910" y="279"/>
                        </a:lnTo>
                        <a:lnTo>
                          <a:pt x="882" y="272"/>
                        </a:lnTo>
                        <a:lnTo>
                          <a:pt x="854" y="263"/>
                        </a:lnTo>
                        <a:lnTo>
                          <a:pt x="827" y="258"/>
                        </a:lnTo>
                        <a:lnTo>
                          <a:pt x="800" y="250"/>
                        </a:lnTo>
                        <a:lnTo>
                          <a:pt x="773" y="244"/>
                        </a:lnTo>
                        <a:lnTo>
                          <a:pt x="748" y="239"/>
                        </a:lnTo>
                        <a:lnTo>
                          <a:pt x="723" y="234"/>
                        </a:lnTo>
                        <a:lnTo>
                          <a:pt x="698" y="230"/>
                        </a:lnTo>
                        <a:lnTo>
                          <a:pt x="674" y="225"/>
                        </a:lnTo>
                        <a:lnTo>
                          <a:pt x="650" y="223"/>
                        </a:lnTo>
                        <a:lnTo>
                          <a:pt x="627" y="220"/>
                        </a:lnTo>
                        <a:lnTo>
                          <a:pt x="604" y="217"/>
                        </a:lnTo>
                        <a:lnTo>
                          <a:pt x="580" y="214"/>
                        </a:lnTo>
                        <a:lnTo>
                          <a:pt x="558" y="212"/>
                        </a:lnTo>
                        <a:lnTo>
                          <a:pt x="535" y="211"/>
                        </a:lnTo>
                        <a:lnTo>
                          <a:pt x="513" y="209"/>
                        </a:lnTo>
                        <a:lnTo>
                          <a:pt x="491" y="209"/>
                        </a:lnTo>
                        <a:lnTo>
                          <a:pt x="470" y="209"/>
                        </a:lnTo>
                        <a:lnTo>
                          <a:pt x="449" y="209"/>
                        </a:lnTo>
                        <a:lnTo>
                          <a:pt x="427" y="211"/>
                        </a:lnTo>
                        <a:lnTo>
                          <a:pt x="405" y="212"/>
                        </a:lnTo>
                        <a:lnTo>
                          <a:pt x="384" y="212"/>
                        </a:lnTo>
                        <a:lnTo>
                          <a:pt x="363" y="215"/>
                        </a:lnTo>
                        <a:lnTo>
                          <a:pt x="341" y="217"/>
                        </a:lnTo>
                        <a:lnTo>
                          <a:pt x="319" y="220"/>
                        </a:lnTo>
                        <a:lnTo>
                          <a:pt x="299" y="221"/>
                        </a:lnTo>
                        <a:lnTo>
                          <a:pt x="277" y="224"/>
                        </a:lnTo>
                        <a:lnTo>
                          <a:pt x="255" y="227"/>
                        </a:lnTo>
                        <a:lnTo>
                          <a:pt x="234" y="231"/>
                        </a:lnTo>
                        <a:lnTo>
                          <a:pt x="244" y="239"/>
                        </a:lnTo>
                        <a:lnTo>
                          <a:pt x="254" y="247"/>
                        </a:lnTo>
                        <a:lnTo>
                          <a:pt x="264" y="255"/>
                        </a:lnTo>
                        <a:lnTo>
                          <a:pt x="274" y="263"/>
                        </a:lnTo>
                        <a:lnTo>
                          <a:pt x="285" y="271"/>
                        </a:lnTo>
                        <a:lnTo>
                          <a:pt x="295" y="278"/>
                        </a:lnTo>
                        <a:lnTo>
                          <a:pt x="305" y="285"/>
                        </a:lnTo>
                        <a:lnTo>
                          <a:pt x="315" y="292"/>
                        </a:lnTo>
                        <a:lnTo>
                          <a:pt x="327" y="298"/>
                        </a:lnTo>
                        <a:lnTo>
                          <a:pt x="337" y="306"/>
                        </a:lnTo>
                        <a:lnTo>
                          <a:pt x="349" y="313"/>
                        </a:lnTo>
                        <a:lnTo>
                          <a:pt x="360" y="320"/>
                        </a:lnTo>
                        <a:lnTo>
                          <a:pt x="373" y="326"/>
                        </a:lnTo>
                        <a:lnTo>
                          <a:pt x="387" y="333"/>
                        </a:lnTo>
                        <a:lnTo>
                          <a:pt x="400" y="339"/>
                        </a:lnTo>
                        <a:lnTo>
                          <a:pt x="413" y="345"/>
                        </a:lnTo>
                        <a:lnTo>
                          <a:pt x="407" y="342"/>
                        </a:lnTo>
                        <a:lnTo>
                          <a:pt x="400" y="339"/>
                        </a:lnTo>
                        <a:lnTo>
                          <a:pt x="391" y="335"/>
                        </a:lnTo>
                        <a:lnTo>
                          <a:pt x="382" y="332"/>
                        </a:lnTo>
                        <a:lnTo>
                          <a:pt x="373" y="326"/>
                        </a:lnTo>
                        <a:lnTo>
                          <a:pt x="365" y="322"/>
                        </a:lnTo>
                        <a:lnTo>
                          <a:pt x="354" y="317"/>
                        </a:lnTo>
                        <a:lnTo>
                          <a:pt x="344" y="311"/>
                        </a:lnTo>
                        <a:lnTo>
                          <a:pt x="334" y="306"/>
                        </a:lnTo>
                        <a:lnTo>
                          <a:pt x="324" y="300"/>
                        </a:lnTo>
                        <a:lnTo>
                          <a:pt x="312" y="294"/>
                        </a:lnTo>
                        <a:lnTo>
                          <a:pt x="301" y="288"/>
                        </a:lnTo>
                        <a:lnTo>
                          <a:pt x="287" y="282"/>
                        </a:lnTo>
                        <a:lnTo>
                          <a:pt x="276" y="278"/>
                        </a:lnTo>
                        <a:lnTo>
                          <a:pt x="263" y="272"/>
                        </a:lnTo>
                        <a:lnTo>
                          <a:pt x="250" y="266"/>
                        </a:lnTo>
                        <a:lnTo>
                          <a:pt x="236" y="260"/>
                        </a:lnTo>
                        <a:lnTo>
                          <a:pt x="222" y="256"/>
                        </a:lnTo>
                        <a:lnTo>
                          <a:pt x="207" y="250"/>
                        </a:lnTo>
                        <a:lnTo>
                          <a:pt x="193" y="246"/>
                        </a:lnTo>
                        <a:lnTo>
                          <a:pt x="178" y="242"/>
                        </a:lnTo>
                        <a:lnTo>
                          <a:pt x="164" y="237"/>
                        </a:lnTo>
                        <a:lnTo>
                          <a:pt x="149" y="234"/>
                        </a:lnTo>
                        <a:lnTo>
                          <a:pt x="133" y="231"/>
                        </a:lnTo>
                        <a:lnTo>
                          <a:pt x="117" y="228"/>
                        </a:lnTo>
                        <a:lnTo>
                          <a:pt x="101" y="227"/>
                        </a:lnTo>
                        <a:lnTo>
                          <a:pt x="85" y="227"/>
                        </a:lnTo>
                        <a:lnTo>
                          <a:pt x="67" y="225"/>
                        </a:lnTo>
                        <a:lnTo>
                          <a:pt x="51" y="225"/>
                        </a:lnTo>
                        <a:lnTo>
                          <a:pt x="34" y="227"/>
                        </a:lnTo>
                        <a:lnTo>
                          <a:pt x="18" y="228"/>
                        </a:lnTo>
                        <a:lnTo>
                          <a:pt x="0" y="231"/>
                        </a:lnTo>
                        <a:lnTo>
                          <a:pt x="11" y="223"/>
                        </a:lnTo>
                        <a:lnTo>
                          <a:pt x="24" y="214"/>
                        </a:lnTo>
                        <a:lnTo>
                          <a:pt x="35" y="205"/>
                        </a:lnTo>
                        <a:lnTo>
                          <a:pt x="50" y="195"/>
                        </a:lnTo>
                        <a:lnTo>
                          <a:pt x="63" y="185"/>
                        </a:lnTo>
                        <a:lnTo>
                          <a:pt x="78" y="176"/>
                        </a:lnTo>
                        <a:lnTo>
                          <a:pt x="91" y="166"/>
                        </a:lnTo>
                        <a:lnTo>
                          <a:pt x="105" y="157"/>
                        </a:lnTo>
                        <a:lnTo>
                          <a:pt x="118" y="150"/>
                        </a:lnTo>
                        <a:lnTo>
                          <a:pt x="130" y="141"/>
                        </a:lnTo>
                        <a:lnTo>
                          <a:pt x="140" y="135"/>
                        </a:lnTo>
                        <a:lnTo>
                          <a:pt x="150" y="129"/>
                        </a:lnTo>
                        <a:lnTo>
                          <a:pt x="158" y="124"/>
                        </a:lnTo>
                        <a:lnTo>
                          <a:pt x="164" y="121"/>
                        </a:lnTo>
                        <a:lnTo>
                          <a:pt x="168" y="118"/>
                        </a:lnTo>
                        <a:lnTo>
                          <a:pt x="169" y="118"/>
                        </a:lnTo>
                        <a:lnTo>
                          <a:pt x="177" y="121"/>
                        </a:lnTo>
                        <a:lnTo>
                          <a:pt x="185" y="125"/>
                        </a:lnTo>
                        <a:lnTo>
                          <a:pt x="194" y="128"/>
                        </a:lnTo>
                        <a:lnTo>
                          <a:pt x="201" y="132"/>
                        </a:lnTo>
                        <a:lnTo>
                          <a:pt x="210" y="135"/>
                        </a:lnTo>
                        <a:lnTo>
                          <a:pt x="219" y="140"/>
                        </a:lnTo>
                        <a:lnTo>
                          <a:pt x="226" y="141"/>
                        </a:lnTo>
                        <a:lnTo>
                          <a:pt x="234" y="144"/>
                        </a:lnTo>
                        <a:lnTo>
                          <a:pt x="241" y="147"/>
                        </a:lnTo>
                        <a:lnTo>
                          <a:pt x="247" y="148"/>
                        </a:lnTo>
                        <a:lnTo>
                          <a:pt x="252" y="151"/>
                        </a:lnTo>
                        <a:lnTo>
                          <a:pt x="257" y="151"/>
                        </a:lnTo>
                        <a:lnTo>
                          <a:pt x="261" y="154"/>
                        </a:lnTo>
                        <a:lnTo>
                          <a:pt x="264" y="154"/>
                        </a:lnTo>
                        <a:lnTo>
                          <a:pt x="266" y="156"/>
                        </a:lnTo>
                        <a:lnTo>
                          <a:pt x="267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8800" bIns="-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2" name=""/>
                  <p:cNvSpPr/>
                  <p:nvPr/>
                </p:nvSpPr>
                <p:spPr>
                  <a:xfrm flipH="1">
                    <a:off x="7896960" y="5104080"/>
                    <a:ext cx="57960" cy="21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99" h="412">
                        <a:moveTo>
                          <a:pt x="370" y="183"/>
                        </a:moveTo>
                        <a:lnTo>
                          <a:pt x="386" y="182"/>
                        </a:lnTo>
                        <a:lnTo>
                          <a:pt x="404" y="180"/>
                        </a:lnTo>
                        <a:lnTo>
                          <a:pt x="423" y="177"/>
                        </a:lnTo>
                        <a:lnTo>
                          <a:pt x="442" y="176"/>
                        </a:lnTo>
                        <a:lnTo>
                          <a:pt x="462" y="174"/>
                        </a:lnTo>
                        <a:lnTo>
                          <a:pt x="483" y="173"/>
                        </a:lnTo>
                        <a:lnTo>
                          <a:pt x="504" y="172"/>
                        </a:lnTo>
                        <a:lnTo>
                          <a:pt x="526" y="170"/>
                        </a:lnTo>
                        <a:lnTo>
                          <a:pt x="550" y="167"/>
                        </a:lnTo>
                        <a:lnTo>
                          <a:pt x="573" y="166"/>
                        </a:lnTo>
                        <a:lnTo>
                          <a:pt x="596" y="163"/>
                        </a:lnTo>
                        <a:lnTo>
                          <a:pt x="621" y="160"/>
                        </a:lnTo>
                        <a:lnTo>
                          <a:pt x="646" y="157"/>
                        </a:lnTo>
                        <a:lnTo>
                          <a:pt x="671" y="154"/>
                        </a:lnTo>
                        <a:lnTo>
                          <a:pt x="695" y="150"/>
                        </a:lnTo>
                        <a:lnTo>
                          <a:pt x="720" y="147"/>
                        </a:lnTo>
                        <a:lnTo>
                          <a:pt x="746" y="142"/>
                        </a:lnTo>
                        <a:lnTo>
                          <a:pt x="771" y="138"/>
                        </a:lnTo>
                        <a:lnTo>
                          <a:pt x="797" y="132"/>
                        </a:lnTo>
                        <a:lnTo>
                          <a:pt x="822" y="126"/>
                        </a:lnTo>
                        <a:lnTo>
                          <a:pt x="848" y="119"/>
                        </a:lnTo>
                        <a:lnTo>
                          <a:pt x="873" y="112"/>
                        </a:lnTo>
                        <a:lnTo>
                          <a:pt x="896" y="105"/>
                        </a:lnTo>
                        <a:lnTo>
                          <a:pt x="921" y="96"/>
                        </a:lnTo>
                        <a:lnTo>
                          <a:pt x="946" y="87"/>
                        </a:lnTo>
                        <a:lnTo>
                          <a:pt x="969" y="77"/>
                        </a:lnTo>
                        <a:lnTo>
                          <a:pt x="993" y="67"/>
                        </a:lnTo>
                        <a:lnTo>
                          <a:pt x="1014" y="55"/>
                        </a:lnTo>
                        <a:lnTo>
                          <a:pt x="1036" y="42"/>
                        </a:lnTo>
                        <a:lnTo>
                          <a:pt x="1058" y="29"/>
                        </a:lnTo>
                        <a:lnTo>
                          <a:pt x="1079" y="14"/>
                        </a:lnTo>
                        <a:lnTo>
                          <a:pt x="1099" y="0"/>
                        </a:lnTo>
                        <a:lnTo>
                          <a:pt x="1080" y="11"/>
                        </a:lnTo>
                        <a:lnTo>
                          <a:pt x="1063" y="23"/>
                        </a:lnTo>
                        <a:lnTo>
                          <a:pt x="1045" y="35"/>
                        </a:lnTo>
                        <a:lnTo>
                          <a:pt x="1028" y="46"/>
                        </a:lnTo>
                        <a:lnTo>
                          <a:pt x="1010" y="57"/>
                        </a:lnTo>
                        <a:lnTo>
                          <a:pt x="993" y="65"/>
                        </a:lnTo>
                        <a:lnTo>
                          <a:pt x="977" y="75"/>
                        </a:lnTo>
                        <a:lnTo>
                          <a:pt x="959" y="84"/>
                        </a:lnTo>
                        <a:lnTo>
                          <a:pt x="942" y="93"/>
                        </a:lnTo>
                        <a:lnTo>
                          <a:pt x="926" y="102"/>
                        </a:lnTo>
                        <a:lnTo>
                          <a:pt x="910" y="109"/>
                        </a:lnTo>
                        <a:lnTo>
                          <a:pt x="892" y="116"/>
                        </a:lnTo>
                        <a:lnTo>
                          <a:pt x="876" y="124"/>
                        </a:lnTo>
                        <a:lnTo>
                          <a:pt x="859" y="131"/>
                        </a:lnTo>
                        <a:lnTo>
                          <a:pt x="843" y="137"/>
                        </a:lnTo>
                        <a:lnTo>
                          <a:pt x="826" y="142"/>
                        </a:lnTo>
                        <a:lnTo>
                          <a:pt x="809" y="150"/>
                        </a:lnTo>
                        <a:lnTo>
                          <a:pt x="792" y="156"/>
                        </a:lnTo>
                        <a:lnTo>
                          <a:pt x="775" y="160"/>
                        </a:lnTo>
                        <a:lnTo>
                          <a:pt x="758" y="166"/>
                        </a:lnTo>
                        <a:lnTo>
                          <a:pt x="741" y="172"/>
                        </a:lnTo>
                        <a:lnTo>
                          <a:pt x="722" y="176"/>
                        </a:lnTo>
                        <a:lnTo>
                          <a:pt x="704" y="182"/>
                        </a:lnTo>
                        <a:lnTo>
                          <a:pt x="687" y="186"/>
                        </a:lnTo>
                        <a:lnTo>
                          <a:pt x="668" y="191"/>
                        </a:lnTo>
                        <a:lnTo>
                          <a:pt x="649" y="195"/>
                        </a:lnTo>
                        <a:lnTo>
                          <a:pt x="630" y="199"/>
                        </a:lnTo>
                        <a:lnTo>
                          <a:pt x="611" y="204"/>
                        </a:lnTo>
                        <a:lnTo>
                          <a:pt x="590" y="208"/>
                        </a:lnTo>
                        <a:lnTo>
                          <a:pt x="570" y="214"/>
                        </a:lnTo>
                        <a:lnTo>
                          <a:pt x="550" y="218"/>
                        </a:lnTo>
                        <a:lnTo>
                          <a:pt x="528" y="223"/>
                        </a:lnTo>
                        <a:lnTo>
                          <a:pt x="503" y="236"/>
                        </a:lnTo>
                        <a:lnTo>
                          <a:pt x="480" y="249"/>
                        </a:lnTo>
                        <a:lnTo>
                          <a:pt x="456" y="262"/>
                        </a:lnTo>
                        <a:lnTo>
                          <a:pt x="436" y="275"/>
                        </a:lnTo>
                        <a:lnTo>
                          <a:pt x="414" y="287"/>
                        </a:lnTo>
                        <a:lnTo>
                          <a:pt x="395" y="298"/>
                        </a:lnTo>
                        <a:lnTo>
                          <a:pt x="376" y="310"/>
                        </a:lnTo>
                        <a:lnTo>
                          <a:pt x="359" y="322"/>
                        </a:lnTo>
                        <a:lnTo>
                          <a:pt x="341" y="332"/>
                        </a:lnTo>
                        <a:lnTo>
                          <a:pt x="325" y="341"/>
                        </a:lnTo>
                        <a:lnTo>
                          <a:pt x="309" y="351"/>
                        </a:lnTo>
                        <a:lnTo>
                          <a:pt x="293" y="359"/>
                        </a:lnTo>
                        <a:lnTo>
                          <a:pt x="279" y="368"/>
                        </a:lnTo>
                        <a:lnTo>
                          <a:pt x="264" y="375"/>
                        </a:lnTo>
                        <a:lnTo>
                          <a:pt x="250" y="383"/>
                        </a:lnTo>
                        <a:lnTo>
                          <a:pt x="236" y="389"/>
                        </a:lnTo>
                        <a:lnTo>
                          <a:pt x="222" y="394"/>
                        </a:lnTo>
                        <a:lnTo>
                          <a:pt x="209" y="399"/>
                        </a:lnTo>
                        <a:lnTo>
                          <a:pt x="196" y="403"/>
                        </a:lnTo>
                        <a:lnTo>
                          <a:pt x="181" y="406"/>
                        </a:lnTo>
                        <a:lnTo>
                          <a:pt x="168" y="409"/>
                        </a:lnTo>
                        <a:lnTo>
                          <a:pt x="155" y="412"/>
                        </a:lnTo>
                        <a:lnTo>
                          <a:pt x="142" y="412"/>
                        </a:lnTo>
                        <a:lnTo>
                          <a:pt x="127" y="412"/>
                        </a:lnTo>
                        <a:lnTo>
                          <a:pt x="113" y="412"/>
                        </a:lnTo>
                        <a:lnTo>
                          <a:pt x="98" y="410"/>
                        </a:lnTo>
                        <a:lnTo>
                          <a:pt x="83" y="408"/>
                        </a:lnTo>
                        <a:lnTo>
                          <a:pt x="69" y="403"/>
                        </a:lnTo>
                        <a:lnTo>
                          <a:pt x="53" y="399"/>
                        </a:lnTo>
                        <a:lnTo>
                          <a:pt x="35" y="394"/>
                        </a:lnTo>
                        <a:lnTo>
                          <a:pt x="19" y="387"/>
                        </a:lnTo>
                        <a:lnTo>
                          <a:pt x="0" y="380"/>
                        </a:lnTo>
                        <a:lnTo>
                          <a:pt x="16" y="370"/>
                        </a:lnTo>
                        <a:lnTo>
                          <a:pt x="31" y="359"/>
                        </a:lnTo>
                        <a:lnTo>
                          <a:pt x="47" y="348"/>
                        </a:lnTo>
                        <a:lnTo>
                          <a:pt x="62" y="339"/>
                        </a:lnTo>
                        <a:lnTo>
                          <a:pt x="78" y="329"/>
                        </a:lnTo>
                        <a:lnTo>
                          <a:pt x="94" y="319"/>
                        </a:lnTo>
                        <a:lnTo>
                          <a:pt x="110" y="310"/>
                        </a:lnTo>
                        <a:lnTo>
                          <a:pt x="126" y="301"/>
                        </a:lnTo>
                        <a:lnTo>
                          <a:pt x="140" y="292"/>
                        </a:lnTo>
                        <a:lnTo>
                          <a:pt x="156" y="284"/>
                        </a:lnTo>
                        <a:lnTo>
                          <a:pt x="172" y="275"/>
                        </a:lnTo>
                        <a:lnTo>
                          <a:pt x="187" y="268"/>
                        </a:lnTo>
                        <a:lnTo>
                          <a:pt x="201" y="259"/>
                        </a:lnTo>
                        <a:lnTo>
                          <a:pt x="216" y="252"/>
                        </a:lnTo>
                        <a:lnTo>
                          <a:pt x="231" y="246"/>
                        </a:lnTo>
                        <a:lnTo>
                          <a:pt x="245" y="239"/>
                        </a:lnTo>
                        <a:lnTo>
                          <a:pt x="258" y="233"/>
                        </a:lnTo>
                        <a:lnTo>
                          <a:pt x="271" y="227"/>
                        </a:lnTo>
                        <a:lnTo>
                          <a:pt x="283" y="221"/>
                        </a:lnTo>
                        <a:lnTo>
                          <a:pt x="295" y="215"/>
                        </a:lnTo>
                        <a:lnTo>
                          <a:pt x="306" y="211"/>
                        </a:lnTo>
                        <a:lnTo>
                          <a:pt x="317" y="207"/>
                        </a:lnTo>
                        <a:lnTo>
                          <a:pt x="327" y="202"/>
                        </a:lnTo>
                        <a:lnTo>
                          <a:pt x="335" y="198"/>
                        </a:lnTo>
                        <a:lnTo>
                          <a:pt x="343" y="195"/>
                        </a:lnTo>
                        <a:lnTo>
                          <a:pt x="350" y="192"/>
                        </a:lnTo>
                        <a:lnTo>
                          <a:pt x="356" y="189"/>
                        </a:lnTo>
                        <a:lnTo>
                          <a:pt x="362" y="188"/>
                        </a:lnTo>
                        <a:lnTo>
                          <a:pt x="366" y="186"/>
                        </a:lnTo>
                        <a:lnTo>
                          <a:pt x="368" y="185"/>
                        </a:lnTo>
                        <a:lnTo>
                          <a:pt x="370" y="183"/>
                        </a:lnTo>
                        <a:lnTo>
                          <a:pt x="370" y="18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200" bIns="-25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3" name=""/>
                  <p:cNvSpPr/>
                  <p:nvPr/>
                </p:nvSpPr>
                <p:spPr>
                  <a:xfrm flipH="1">
                    <a:off x="7912080" y="5105880"/>
                    <a:ext cx="1764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336" h="170">
                        <a:moveTo>
                          <a:pt x="0" y="169"/>
                        </a:moveTo>
                        <a:lnTo>
                          <a:pt x="16" y="157"/>
                        </a:lnTo>
                        <a:lnTo>
                          <a:pt x="33" y="147"/>
                        </a:lnTo>
                        <a:lnTo>
                          <a:pt x="52" y="137"/>
                        </a:lnTo>
                        <a:lnTo>
                          <a:pt x="73" y="126"/>
                        </a:lnTo>
                        <a:lnTo>
                          <a:pt x="93" y="116"/>
                        </a:lnTo>
                        <a:lnTo>
                          <a:pt x="115" y="108"/>
                        </a:lnTo>
                        <a:lnTo>
                          <a:pt x="137" y="97"/>
                        </a:lnTo>
                        <a:lnTo>
                          <a:pt x="160" y="89"/>
                        </a:lnTo>
                        <a:lnTo>
                          <a:pt x="183" y="78"/>
                        </a:lnTo>
                        <a:lnTo>
                          <a:pt x="207" y="68"/>
                        </a:lnTo>
                        <a:lnTo>
                          <a:pt x="230" y="58"/>
                        </a:lnTo>
                        <a:lnTo>
                          <a:pt x="252" y="48"/>
                        </a:lnTo>
                        <a:lnTo>
                          <a:pt x="274" y="36"/>
                        </a:lnTo>
                        <a:lnTo>
                          <a:pt x="296" y="25"/>
                        </a:lnTo>
                        <a:lnTo>
                          <a:pt x="318" y="13"/>
                        </a:lnTo>
                        <a:lnTo>
                          <a:pt x="336" y="0"/>
                        </a:lnTo>
                        <a:lnTo>
                          <a:pt x="323" y="11"/>
                        </a:lnTo>
                        <a:lnTo>
                          <a:pt x="309" y="23"/>
                        </a:lnTo>
                        <a:lnTo>
                          <a:pt x="291" y="36"/>
                        </a:lnTo>
                        <a:lnTo>
                          <a:pt x="275" y="48"/>
                        </a:lnTo>
                        <a:lnTo>
                          <a:pt x="258" y="61"/>
                        </a:lnTo>
                        <a:lnTo>
                          <a:pt x="240" y="74"/>
                        </a:lnTo>
                        <a:lnTo>
                          <a:pt x="223" y="86"/>
                        </a:lnTo>
                        <a:lnTo>
                          <a:pt x="205" y="99"/>
                        </a:lnTo>
                        <a:lnTo>
                          <a:pt x="188" y="110"/>
                        </a:lnTo>
                        <a:lnTo>
                          <a:pt x="170" y="121"/>
                        </a:lnTo>
                        <a:lnTo>
                          <a:pt x="153" y="131"/>
                        </a:lnTo>
                        <a:lnTo>
                          <a:pt x="137" y="141"/>
                        </a:lnTo>
                        <a:lnTo>
                          <a:pt x="121" y="150"/>
                        </a:lnTo>
                        <a:lnTo>
                          <a:pt x="106" y="157"/>
                        </a:lnTo>
                        <a:lnTo>
                          <a:pt x="93" y="164"/>
                        </a:lnTo>
                        <a:lnTo>
                          <a:pt x="81" y="169"/>
                        </a:lnTo>
                        <a:lnTo>
                          <a:pt x="64" y="170"/>
                        </a:lnTo>
                        <a:lnTo>
                          <a:pt x="48" y="170"/>
                        </a:lnTo>
                        <a:lnTo>
                          <a:pt x="33" y="170"/>
                        </a:lnTo>
                        <a:lnTo>
                          <a:pt x="22" y="170"/>
                        </a:lnTo>
                        <a:lnTo>
                          <a:pt x="13" y="170"/>
                        </a:lnTo>
                        <a:lnTo>
                          <a:pt x="6" y="169"/>
                        </a:lnTo>
                        <a:lnTo>
                          <a:pt x="1" y="169"/>
                        </a:lnTo>
                        <a:lnTo>
                          <a:pt x="0" y="1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4" name=""/>
                  <p:cNvSpPr/>
                  <p:nvPr/>
                </p:nvSpPr>
                <p:spPr>
                  <a:xfrm flipH="1">
                    <a:off x="7935480" y="5101920"/>
                    <a:ext cx="324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65" h="98">
                        <a:moveTo>
                          <a:pt x="12" y="98"/>
                        </a:moveTo>
                        <a:lnTo>
                          <a:pt x="20" y="93"/>
                        </a:lnTo>
                        <a:lnTo>
                          <a:pt x="29" y="89"/>
                        </a:lnTo>
                        <a:lnTo>
                          <a:pt x="36" y="83"/>
                        </a:lnTo>
                        <a:lnTo>
                          <a:pt x="44" y="77"/>
                        </a:lnTo>
                        <a:lnTo>
                          <a:pt x="49" y="71"/>
                        </a:lnTo>
                        <a:lnTo>
                          <a:pt x="55" y="64"/>
                        </a:lnTo>
                        <a:lnTo>
                          <a:pt x="60" y="58"/>
                        </a:lnTo>
                        <a:lnTo>
                          <a:pt x="64" y="51"/>
                        </a:lnTo>
                        <a:lnTo>
                          <a:pt x="65" y="44"/>
                        </a:lnTo>
                        <a:lnTo>
                          <a:pt x="65" y="36"/>
                        </a:lnTo>
                        <a:lnTo>
                          <a:pt x="65" y="31"/>
                        </a:lnTo>
                        <a:lnTo>
                          <a:pt x="64" y="23"/>
                        </a:lnTo>
                        <a:lnTo>
                          <a:pt x="60" y="17"/>
                        </a:lnTo>
                        <a:lnTo>
                          <a:pt x="55" y="10"/>
                        </a:lnTo>
                        <a:lnTo>
                          <a:pt x="48" y="6"/>
                        </a:lnTo>
                        <a:lnTo>
                          <a:pt x="38" y="0"/>
                        </a:lnTo>
                        <a:lnTo>
                          <a:pt x="29" y="7"/>
                        </a:lnTo>
                        <a:lnTo>
                          <a:pt x="20" y="15"/>
                        </a:lnTo>
                        <a:lnTo>
                          <a:pt x="14" y="20"/>
                        </a:lnTo>
                        <a:lnTo>
                          <a:pt x="9" y="23"/>
                        </a:lnTo>
                        <a:lnTo>
                          <a:pt x="4" y="28"/>
                        </a:lnTo>
                        <a:lnTo>
                          <a:pt x="3" y="31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12" y="39"/>
                        </a:lnTo>
                        <a:lnTo>
                          <a:pt x="19" y="48"/>
                        </a:lnTo>
                        <a:lnTo>
                          <a:pt x="25" y="55"/>
                        </a:lnTo>
                        <a:lnTo>
                          <a:pt x="28" y="63"/>
                        </a:lnTo>
                        <a:lnTo>
                          <a:pt x="28" y="71"/>
                        </a:lnTo>
                        <a:lnTo>
                          <a:pt x="26" y="79"/>
                        </a:lnTo>
                        <a:lnTo>
                          <a:pt x="20" y="87"/>
                        </a:lnTo>
                        <a:lnTo>
                          <a:pt x="12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5" name=""/>
                  <p:cNvSpPr/>
                  <p:nvPr/>
                </p:nvSpPr>
                <p:spPr>
                  <a:xfrm flipH="1">
                    <a:off x="7926480" y="5130000"/>
                    <a:ext cx="532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1010" h="244">
                        <a:moveTo>
                          <a:pt x="86" y="0"/>
                        </a:moveTo>
                        <a:lnTo>
                          <a:pt x="102" y="8"/>
                        </a:lnTo>
                        <a:lnTo>
                          <a:pt x="120" y="17"/>
                        </a:lnTo>
                        <a:lnTo>
                          <a:pt x="140" y="24"/>
                        </a:lnTo>
                        <a:lnTo>
                          <a:pt x="160" y="32"/>
                        </a:lnTo>
                        <a:lnTo>
                          <a:pt x="181" y="40"/>
                        </a:lnTo>
                        <a:lnTo>
                          <a:pt x="204" y="48"/>
                        </a:lnTo>
                        <a:lnTo>
                          <a:pt x="227" y="55"/>
                        </a:lnTo>
                        <a:lnTo>
                          <a:pt x="251" y="62"/>
                        </a:lnTo>
                        <a:lnTo>
                          <a:pt x="277" y="70"/>
                        </a:lnTo>
                        <a:lnTo>
                          <a:pt x="302" y="77"/>
                        </a:lnTo>
                        <a:lnTo>
                          <a:pt x="329" y="83"/>
                        </a:lnTo>
                        <a:lnTo>
                          <a:pt x="356" y="90"/>
                        </a:lnTo>
                        <a:lnTo>
                          <a:pt x="383" y="96"/>
                        </a:lnTo>
                        <a:lnTo>
                          <a:pt x="411" y="102"/>
                        </a:lnTo>
                        <a:lnTo>
                          <a:pt x="439" y="109"/>
                        </a:lnTo>
                        <a:lnTo>
                          <a:pt x="468" y="115"/>
                        </a:lnTo>
                        <a:lnTo>
                          <a:pt x="496" y="121"/>
                        </a:lnTo>
                        <a:lnTo>
                          <a:pt x="525" y="125"/>
                        </a:lnTo>
                        <a:lnTo>
                          <a:pt x="552" y="131"/>
                        </a:lnTo>
                        <a:lnTo>
                          <a:pt x="581" y="137"/>
                        </a:lnTo>
                        <a:lnTo>
                          <a:pt x="609" y="141"/>
                        </a:lnTo>
                        <a:lnTo>
                          <a:pt x="638" y="145"/>
                        </a:lnTo>
                        <a:lnTo>
                          <a:pt x="666" y="151"/>
                        </a:lnTo>
                        <a:lnTo>
                          <a:pt x="692" y="154"/>
                        </a:lnTo>
                        <a:lnTo>
                          <a:pt x="718" y="158"/>
                        </a:lnTo>
                        <a:lnTo>
                          <a:pt x="746" y="163"/>
                        </a:lnTo>
                        <a:lnTo>
                          <a:pt x="771" y="166"/>
                        </a:lnTo>
                        <a:lnTo>
                          <a:pt x="796" y="169"/>
                        </a:lnTo>
                        <a:lnTo>
                          <a:pt x="819" y="173"/>
                        </a:lnTo>
                        <a:lnTo>
                          <a:pt x="842" y="174"/>
                        </a:lnTo>
                        <a:lnTo>
                          <a:pt x="864" y="177"/>
                        </a:lnTo>
                        <a:lnTo>
                          <a:pt x="886" y="180"/>
                        </a:lnTo>
                        <a:lnTo>
                          <a:pt x="870" y="180"/>
                        </a:lnTo>
                        <a:lnTo>
                          <a:pt x="855" y="180"/>
                        </a:lnTo>
                        <a:lnTo>
                          <a:pt x="839" y="179"/>
                        </a:lnTo>
                        <a:lnTo>
                          <a:pt x="825" y="179"/>
                        </a:lnTo>
                        <a:lnTo>
                          <a:pt x="810" y="179"/>
                        </a:lnTo>
                        <a:lnTo>
                          <a:pt x="796" y="179"/>
                        </a:lnTo>
                        <a:lnTo>
                          <a:pt x="783" y="177"/>
                        </a:lnTo>
                        <a:lnTo>
                          <a:pt x="771" y="176"/>
                        </a:lnTo>
                        <a:lnTo>
                          <a:pt x="759" y="176"/>
                        </a:lnTo>
                        <a:lnTo>
                          <a:pt x="749" y="176"/>
                        </a:lnTo>
                        <a:lnTo>
                          <a:pt x="740" y="176"/>
                        </a:lnTo>
                        <a:lnTo>
                          <a:pt x="732" y="174"/>
                        </a:lnTo>
                        <a:lnTo>
                          <a:pt x="726" y="174"/>
                        </a:lnTo>
                        <a:lnTo>
                          <a:pt x="720" y="174"/>
                        </a:lnTo>
                        <a:lnTo>
                          <a:pt x="718" y="174"/>
                        </a:lnTo>
                        <a:lnTo>
                          <a:pt x="717" y="174"/>
                        </a:lnTo>
                        <a:lnTo>
                          <a:pt x="732" y="180"/>
                        </a:lnTo>
                        <a:lnTo>
                          <a:pt x="748" y="186"/>
                        </a:lnTo>
                        <a:lnTo>
                          <a:pt x="764" y="193"/>
                        </a:lnTo>
                        <a:lnTo>
                          <a:pt x="781" y="199"/>
                        </a:lnTo>
                        <a:lnTo>
                          <a:pt x="799" y="205"/>
                        </a:lnTo>
                        <a:lnTo>
                          <a:pt x="818" y="211"/>
                        </a:lnTo>
                        <a:lnTo>
                          <a:pt x="836" y="217"/>
                        </a:lnTo>
                        <a:lnTo>
                          <a:pt x="855" y="223"/>
                        </a:lnTo>
                        <a:lnTo>
                          <a:pt x="876" y="227"/>
                        </a:lnTo>
                        <a:lnTo>
                          <a:pt x="895" y="231"/>
                        </a:lnTo>
                        <a:lnTo>
                          <a:pt x="914" y="234"/>
                        </a:lnTo>
                        <a:lnTo>
                          <a:pt x="934" y="239"/>
                        </a:lnTo>
                        <a:lnTo>
                          <a:pt x="953" y="241"/>
                        </a:lnTo>
                        <a:lnTo>
                          <a:pt x="973" y="243"/>
                        </a:lnTo>
                        <a:lnTo>
                          <a:pt x="991" y="244"/>
                        </a:lnTo>
                        <a:lnTo>
                          <a:pt x="1010" y="244"/>
                        </a:lnTo>
                        <a:lnTo>
                          <a:pt x="994" y="244"/>
                        </a:lnTo>
                        <a:lnTo>
                          <a:pt x="973" y="243"/>
                        </a:lnTo>
                        <a:lnTo>
                          <a:pt x="950" y="241"/>
                        </a:lnTo>
                        <a:lnTo>
                          <a:pt x="925" y="239"/>
                        </a:lnTo>
                        <a:lnTo>
                          <a:pt x="898" y="234"/>
                        </a:lnTo>
                        <a:lnTo>
                          <a:pt x="869" y="230"/>
                        </a:lnTo>
                        <a:lnTo>
                          <a:pt x="836" y="225"/>
                        </a:lnTo>
                        <a:lnTo>
                          <a:pt x="804" y="220"/>
                        </a:lnTo>
                        <a:lnTo>
                          <a:pt x="769" y="214"/>
                        </a:lnTo>
                        <a:lnTo>
                          <a:pt x="734" y="206"/>
                        </a:lnTo>
                        <a:lnTo>
                          <a:pt x="697" y="201"/>
                        </a:lnTo>
                        <a:lnTo>
                          <a:pt x="659" y="192"/>
                        </a:lnTo>
                        <a:lnTo>
                          <a:pt x="621" y="185"/>
                        </a:lnTo>
                        <a:lnTo>
                          <a:pt x="581" y="176"/>
                        </a:lnTo>
                        <a:lnTo>
                          <a:pt x="542" y="167"/>
                        </a:lnTo>
                        <a:lnTo>
                          <a:pt x="503" y="158"/>
                        </a:lnTo>
                        <a:lnTo>
                          <a:pt x="463" y="150"/>
                        </a:lnTo>
                        <a:lnTo>
                          <a:pt x="424" y="139"/>
                        </a:lnTo>
                        <a:lnTo>
                          <a:pt x="385" y="131"/>
                        </a:lnTo>
                        <a:lnTo>
                          <a:pt x="345" y="121"/>
                        </a:lnTo>
                        <a:lnTo>
                          <a:pt x="309" y="110"/>
                        </a:lnTo>
                        <a:lnTo>
                          <a:pt x="273" y="102"/>
                        </a:lnTo>
                        <a:lnTo>
                          <a:pt x="236" y="91"/>
                        </a:lnTo>
                        <a:lnTo>
                          <a:pt x="203" y="83"/>
                        </a:lnTo>
                        <a:lnTo>
                          <a:pt x="169" y="72"/>
                        </a:lnTo>
                        <a:lnTo>
                          <a:pt x="139" y="62"/>
                        </a:lnTo>
                        <a:lnTo>
                          <a:pt x="109" y="54"/>
                        </a:lnTo>
                        <a:lnTo>
                          <a:pt x="83" y="45"/>
                        </a:lnTo>
                        <a:lnTo>
                          <a:pt x="58" y="36"/>
                        </a:lnTo>
                        <a:lnTo>
                          <a:pt x="37" y="27"/>
                        </a:lnTo>
                        <a:lnTo>
                          <a:pt x="16" y="19"/>
                        </a:lnTo>
                        <a:lnTo>
                          <a:pt x="0" y="11"/>
                        </a:lnTo>
                        <a:lnTo>
                          <a:pt x="9" y="11"/>
                        </a:lnTo>
                        <a:lnTo>
                          <a:pt x="18" y="11"/>
                        </a:lnTo>
                        <a:lnTo>
                          <a:pt x="25" y="10"/>
                        </a:lnTo>
                        <a:lnTo>
                          <a:pt x="34" y="10"/>
                        </a:lnTo>
                        <a:lnTo>
                          <a:pt x="41" y="8"/>
                        </a:lnTo>
                        <a:lnTo>
                          <a:pt x="48" y="7"/>
                        </a:lnTo>
                        <a:lnTo>
                          <a:pt x="56" y="7"/>
                        </a:lnTo>
                        <a:lnTo>
                          <a:pt x="61" y="5"/>
                        </a:lnTo>
                        <a:lnTo>
                          <a:pt x="67" y="5"/>
                        </a:lnTo>
                        <a:lnTo>
                          <a:pt x="72" y="4"/>
                        </a:lnTo>
                        <a:lnTo>
                          <a:pt x="76" y="3"/>
                        </a:lnTo>
                        <a:lnTo>
                          <a:pt x="79" y="3"/>
                        </a:lnTo>
                        <a:lnTo>
                          <a:pt x="82" y="1"/>
                        </a:lnTo>
                        <a:lnTo>
                          <a:pt x="85" y="1"/>
                        </a:lnTo>
                        <a:lnTo>
                          <a:pt x="85" y="0"/>
                        </a:ln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6" name=""/>
                  <p:cNvSpPr/>
                  <p:nvPr/>
                </p:nvSpPr>
                <p:spPr>
                  <a:xfrm flipH="1">
                    <a:off x="7927920" y="5128920"/>
                    <a:ext cx="3456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653" h="93">
                        <a:moveTo>
                          <a:pt x="38" y="65"/>
                        </a:moveTo>
                        <a:lnTo>
                          <a:pt x="57" y="61"/>
                        </a:lnTo>
                        <a:lnTo>
                          <a:pt x="77" y="57"/>
                        </a:lnTo>
                        <a:lnTo>
                          <a:pt x="97" y="54"/>
                        </a:lnTo>
                        <a:lnTo>
                          <a:pt x="116" y="51"/>
                        </a:lnTo>
                        <a:lnTo>
                          <a:pt x="137" y="48"/>
                        </a:lnTo>
                        <a:lnTo>
                          <a:pt x="157" y="45"/>
                        </a:lnTo>
                        <a:lnTo>
                          <a:pt x="178" y="42"/>
                        </a:lnTo>
                        <a:lnTo>
                          <a:pt x="198" y="41"/>
                        </a:lnTo>
                        <a:lnTo>
                          <a:pt x="220" y="39"/>
                        </a:lnTo>
                        <a:lnTo>
                          <a:pt x="240" y="38"/>
                        </a:lnTo>
                        <a:lnTo>
                          <a:pt x="261" y="38"/>
                        </a:lnTo>
                        <a:lnTo>
                          <a:pt x="281" y="36"/>
                        </a:lnTo>
                        <a:lnTo>
                          <a:pt x="301" y="36"/>
                        </a:lnTo>
                        <a:lnTo>
                          <a:pt x="322" y="36"/>
                        </a:lnTo>
                        <a:lnTo>
                          <a:pt x="344" y="38"/>
                        </a:lnTo>
                        <a:lnTo>
                          <a:pt x="364" y="39"/>
                        </a:lnTo>
                        <a:lnTo>
                          <a:pt x="385" y="39"/>
                        </a:lnTo>
                        <a:lnTo>
                          <a:pt x="403" y="41"/>
                        </a:lnTo>
                        <a:lnTo>
                          <a:pt x="424" y="44"/>
                        </a:lnTo>
                        <a:lnTo>
                          <a:pt x="443" y="45"/>
                        </a:lnTo>
                        <a:lnTo>
                          <a:pt x="462" y="48"/>
                        </a:lnTo>
                        <a:lnTo>
                          <a:pt x="482" y="51"/>
                        </a:lnTo>
                        <a:lnTo>
                          <a:pt x="501" y="54"/>
                        </a:lnTo>
                        <a:lnTo>
                          <a:pt x="519" y="57"/>
                        </a:lnTo>
                        <a:lnTo>
                          <a:pt x="538" y="61"/>
                        </a:lnTo>
                        <a:lnTo>
                          <a:pt x="555" y="64"/>
                        </a:lnTo>
                        <a:lnTo>
                          <a:pt x="572" y="68"/>
                        </a:lnTo>
                        <a:lnTo>
                          <a:pt x="590" y="73"/>
                        </a:lnTo>
                        <a:lnTo>
                          <a:pt x="606" y="77"/>
                        </a:lnTo>
                        <a:lnTo>
                          <a:pt x="622" y="83"/>
                        </a:lnTo>
                        <a:lnTo>
                          <a:pt x="637" y="87"/>
                        </a:lnTo>
                        <a:lnTo>
                          <a:pt x="653" y="93"/>
                        </a:lnTo>
                        <a:lnTo>
                          <a:pt x="632" y="86"/>
                        </a:lnTo>
                        <a:lnTo>
                          <a:pt x="612" y="78"/>
                        </a:lnTo>
                        <a:lnTo>
                          <a:pt x="593" y="73"/>
                        </a:lnTo>
                        <a:lnTo>
                          <a:pt x="574" y="65"/>
                        </a:lnTo>
                        <a:lnTo>
                          <a:pt x="555" y="60"/>
                        </a:lnTo>
                        <a:lnTo>
                          <a:pt x="538" y="54"/>
                        </a:lnTo>
                        <a:lnTo>
                          <a:pt x="519" y="48"/>
                        </a:lnTo>
                        <a:lnTo>
                          <a:pt x="501" y="42"/>
                        </a:lnTo>
                        <a:lnTo>
                          <a:pt x="484" y="38"/>
                        </a:lnTo>
                        <a:lnTo>
                          <a:pt x="466" y="33"/>
                        </a:lnTo>
                        <a:lnTo>
                          <a:pt x="449" y="27"/>
                        </a:lnTo>
                        <a:lnTo>
                          <a:pt x="431" y="25"/>
                        </a:lnTo>
                        <a:lnTo>
                          <a:pt x="414" y="20"/>
                        </a:lnTo>
                        <a:lnTo>
                          <a:pt x="395" y="16"/>
                        </a:lnTo>
                        <a:lnTo>
                          <a:pt x="377" y="13"/>
                        </a:lnTo>
                        <a:lnTo>
                          <a:pt x="358" y="10"/>
                        </a:lnTo>
                        <a:lnTo>
                          <a:pt x="341" y="7"/>
                        </a:lnTo>
                        <a:lnTo>
                          <a:pt x="322" y="6"/>
                        </a:lnTo>
                        <a:lnTo>
                          <a:pt x="301" y="3"/>
                        </a:lnTo>
                        <a:lnTo>
                          <a:pt x="283" y="1"/>
                        </a:lnTo>
                        <a:lnTo>
                          <a:pt x="262" y="0"/>
                        </a:lnTo>
                        <a:lnTo>
                          <a:pt x="242" y="0"/>
                        </a:lnTo>
                        <a:lnTo>
                          <a:pt x="221" y="0"/>
                        </a:lnTo>
                        <a:lnTo>
                          <a:pt x="199" y="0"/>
                        </a:lnTo>
                        <a:lnTo>
                          <a:pt x="178" y="0"/>
                        </a:lnTo>
                        <a:lnTo>
                          <a:pt x="154" y="1"/>
                        </a:lnTo>
                        <a:lnTo>
                          <a:pt x="131" y="3"/>
                        </a:lnTo>
                        <a:lnTo>
                          <a:pt x="106" y="4"/>
                        </a:lnTo>
                        <a:lnTo>
                          <a:pt x="80" y="7"/>
                        </a:lnTo>
                        <a:lnTo>
                          <a:pt x="55" y="10"/>
                        </a:lnTo>
                        <a:lnTo>
                          <a:pt x="28" y="13"/>
                        </a:lnTo>
                        <a:lnTo>
                          <a:pt x="0" y="17"/>
                        </a:lnTo>
                        <a:lnTo>
                          <a:pt x="7" y="25"/>
                        </a:lnTo>
                        <a:lnTo>
                          <a:pt x="14" y="33"/>
                        </a:lnTo>
                        <a:lnTo>
                          <a:pt x="22" y="42"/>
                        </a:lnTo>
                        <a:lnTo>
                          <a:pt x="28" y="49"/>
                        </a:lnTo>
                        <a:lnTo>
                          <a:pt x="32" y="55"/>
                        </a:lnTo>
                        <a:lnTo>
                          <a:pt x="35" y="61"/>
                        </a:lnTo>
                        <a:lnTo>
                          <a:pt x="38" y="64"/>
                        </a:lnTo>
                        <a:lnTo>
                          <a:pt x="38" y="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7" name=""/>
                  <p:cNvSpPr/>
                  <p:nvPr/>
                </p:nvSpPr>
                <p:spPr>
                  <a:xfrm flipH="1">
                    <a:off x="7853760" y="5113440"/>
                    <a:ext cx="93240" cy="47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61" h="901">
                        <a:moveTo>
                          <a:pt x="537" y="0"/>
                        </a:moveTo>
                        <a:lnTo>
                          <a:pt x="544" y="3"/>
                        </a:lnTo>
                        <a:lnTo>
                          <a:pt x="550" y="6"/>
                        </a:lnTo>
                        <a:lnTo>
                          <a:pt x="558" y="10"/>
                        </a:lnTo>
                        <a:lnTo>
                          <a:pt x="563" y="13"/>
                        </a:lnTo>
                        <a:lnTo>
                          <a:pt x="571" y="17"/>
                        </a:lnTo>
                        <a:lnTo>
                          <a:pt x="579" y="22"/>
                        </a:lnTo>
                        <a:lnTo>
                          <a:pt x="587" y="26"/>
                        </a:lnTo>
                        <a:lnTo>
                          <a:pt x="595" y="29"/>
                        </a:lnTo>
                        <a:lnTo>
                          <a:pt x="604" y="33"/>
                        </a:lnTo>
                        <a:lnTo>
                          <a:pt x="613" y="38"/>
                        </a:lnTo>
                        <a:lnTo>
                          <a:pt x="623" y="41"/>
                        </a:lnTo>
                        <a:lnTo>
                          <a:pt x="632" y="45"/>
                        </a:lnTo>
                        <a:lnTo>
                          <a:pt x="644" y="48"/>
                        </a:lnTo>
                        <a:lnTo>
                          <a:pt x="654" y="51"/>
                        </a:lnTo>
                        <a:lnTo>
                          <a:pt x="665" y="54"/>
                        </a:lnTo>
                        <a:lnTo>
                          <a:pt x="678" y="57"/>
                        </a:lnTo>
                        <a:lnTo>
                          <a:pt x="692" y="58"/>
                        </a:lnTo>
                        <a:lnTo>
                          <a:pt x="705" y="60"/>
                        </a:lnTo>
                        <a:lnTo>
                          <a:pt x="719" y="60"/>
                        </a:lnTo>
                        <a:lnTo>
                          <a:pt x="734" y="61"/>
                        </a:lnTo>
                        <a:lnTo>
                          <a:pt x="750" y="61"/>
                        </a:lnTo>
                        <a:lnTo>
                          <a:pt x="766" y="60"/>
                        </a:lnTo>
                        <a:lnTo>
                          <a:pt x="783" y="58"/>
                        </a:lnTo>
                        <a:lnTo>
                          <a:pt x="801" y="57"/>
                        </a:lnTo>
                        <a:lnTo>
                          <a:pt x="820" y="54"/>
                        </a:lnTo>
                        <a:lnTo>
                          <a:pt x="840" y="51"/>
                        </a:lnTo>
                        <a:lnTo>
                          <a:pt x="861" y="46"/>
                        </a:lnTo>
                        <a:lnTo>
                          <a:pt x="882" y="41"/>
                        </a:lnTo>
                        <a:lnTo>
                          <a:pt x="904" y="35"/>
                        </a:lnTo>
                        <a:lnTo>
                          <a:pt x="928" y="28"/>
                        </a:lnTo>
                        <a:lnTo>
                          <a:pt x="952" y="20"/>
                        </a:lnTo>
                        <a:lnTo>
                          <a:pt x="979" y="10"/>
                        </a:lnTo>
                        <a:lnTo>
                          <a:pt x="971" y="20"/>
                        </a:lnTo>
                        <a:lnTo>
                          <a:pt x="966" y="29"/>
                        </a:lnTo>
                        <a:lnTo>
                          <a:pt x="961" y="38"/>
                        </a:lnTo>
                        <a:lnTo>
                          <a:pt x="958" y="45"/>
                        </a:lnTo>
                        <a:lnTo>
                          <a:pt x="957" y="51"/>
                        </a:lnTo>
                        <a:lnTo>
                          <a:pt x="957" y="55"/>
                        </a:lnTo>
                        <a:lnTo>
                          <a:pt x="957" y="58"/>
                        </a:lnTo>
                        <a:lnTo>
                          <a:pt x="957" y="60"/>
                        </a:lnTo>
                        <a:lnTo>
                          <a:pt x="967" y="60"/>
                        </a:lnTo>
                        <a:lnTo>
                          <a:pt x="979" y="61"/>
                        </a:lnTo>
                        <a:lnTo>
                          <a:pt x="992" y="64"/>
                        </a:lnTo>
                        <a:lnTo>
                          <a:pt x="1006" y="67"/>
                        </a:lnTo>
                        <a:lnTo>
                          <a:pt x="1021" y="70"/>
                        </a:lnTo>
                        <a:lnTo>
                          <a:pt x="1038" y="74"/>
                        </a:lnTo>
                        <a:lnTo>
                          <a:pt x="1056" y="80"/>
                        </a:lnTo>
                        <a:lnTo>
                          <a:pt x="1073" y="86"/>
                        </a:lnTo>
                        <a:lnTo>
                          <a:pt x="1092" y="93"/>
                        </a:lnTo>
                        <a:lnTo>
                          <a:pt x="1113" y="100"/>
                        </a:lnTo>
                        <a:lnTo>
                          <a:pt x="1133" y="109"/>
                        </a:lnTo>
                        <a:lnTo>
                          <a:pt x="1152" y="118"/>
                        </a:lnTo>
                        <a:lnTo>
                          <a:pt x="1174" y="127"/>
                        </a:lnTo>
                        <a:lnTo>
                          <a:pt x="1194" y="137"/>
                        </a:lnTo>
                        <a:lnTo>
                          <a:pt x="1216" y="147"/>
                        </a:lnTo>
                        <a:lnTo>
                          <a:pt x="1238" y="157"/>
                        </a:lnTo>
                        <a:lnTo>
                          <a:pt x="1258" y="169"/>
                        </a:lnTo>
                        <a:lnTo>
                          <a:pt x="1280" y="180"/>
                        </a:lnTo>
                        <a:lnTo>
                          <a:pt x="1302" y="194"/>
                        </a:lnTo>
                        <a:lnTo>
                          <a:pt x="1322" y="205"/>
                        </a:lnTo>
                        <a:lnTo>
                          <a:pt x="1343" y="218"/>
                        </a:lnTo>
                        <a:lnTo>
                          <a:pt x="1362" y="231"/>
                        </a:lnTo>
                        <a:lnTo>
                          <a:pt x="1382" y="245"/>
                        </a:lnTo>
                        <a:lnTo>
                          <a:pt x="1400" y="258"/>
                        </a:lnTo>
                        <a:lnTo>
                          <a:pt x="1417" y="272"/>
                        </a:lnTo>
                        <a:lnTo>
                          <a:pt x="1435" y="287"/>
                        </a:lnTo>
                        <a:lnTo>
                          <a:pt x="1451" y="301"/>
                        </a:lnTo>
                        <a:lnTo>
                          <a:pt x="1465" y="316"/>
                        </a:lnTo>
                        <a:lnTo>
                          <a:pt x="1478" y="331"/>
                        </a:lnTo>
                        <a:lnTo>
                          <a:pt x="1492" y="345"/>
                        </a:lnTo>
                        <a:lnTo>
                          <a:pt x="1502" y="360"/>
                        </a:lnTo>
                        <a:lnTo>
                          <a:pt x="1512" y="374"/>
                        </a:lnTo>
                        <a:lnTo>
                          <a:pt x="1508" y="370"/>
                        </a:lnTo>
                        <a:lnTo>
                          <a:pt x="1500" y="364"/>
                        </a:lnTo>
                        <a:lnTo>
                          <a:pt x="1493" y="357"/>
                        </a:lnTo>
                        <a:lnTo>
                          <a:pt x="1484" y="349"/>
                        </a:lnTo>
                        <a:lnTo>
                          <a:pt x="1474" y="341"/>
                        </a:lnTo>
                        <a:lnTo>
                          <a:pt x="1462" y="331"/>
                        </a:lnTo>
                        <a:lnTo>
                          <a:pt x="1449" y="322"/>
                        </a:lnTo>
                        <a:lnTo>
                          <a:pt x="1436" y="312"/>
                        </a:lnTo>
                        <a:lnTo>
                          <a:pt x="1420" y="300"/>
                        </a:lnTo>
                        <a:lnTo>
                          <a:pt x="1404" y="290"/>
                        </a:lnTo>
                        <a:lnTo>
                          <a:pt x="1387" y="278"/>
                        </a:lnTo>
                        <a:lnTo>
                          <a:pt x="1368" y="266"/>
                        </a:lnTo>
                        <a:lnTo>
                          <a:pt x="1349" y="255"/>
                        </a:lnTo>
                        <a:lnTo>
                          <a:pt x="1327" y="242"/>
                        </a:lnTo>
                        <a:lnTo>
                          <a:pt x="1306" y="230"/>
                        </a:lnTo>
                        <a:lnTo>
                          <a:pt x="1283" y="218"/>
                        </a:lnTo>
                        <a:lnTo>
                          <a:pt x="1261" y="207"/>
                        </a:lnTo>
                        <a:lnTo>
                          <a:pt x="1237" y="195"/>
                        </a:lnTo>
                        <a:lnTo>
                          <a:pt x="1213" y="183"/>
                        </a:lnTo>
                        <a:lnTo>
                          <a:pt x="1187" y="172"/>
                        </a:lnTo>
                        <a:lnTo>
                          <a:pt x="1162" y="162"/>
                        </a:lnTo>
                        <a:lnTo>
                          <a:pt x="1136" y="151"/>
                        </a:lnTo>
                        <a:lnTo>
                          <a:pt x="1108" y="141"/>
                        </a:lnTo>
                        <a:lnTo>
                          <a:pt x="1082" y="131"/>
                        </a:lnTo>
                        <a:lnTo>
                          <a:pt x="1054" y="122"/>
                        </a:lnTo>
                        <a:lnTo>
                          <a:pt x="1025" y="115"/>
                        </a:lnTo>
                        <a:lnTo>
                          <a:pt x="998" y="108"/>
                        </a:lnTo>
                        <a:lnTo>
                          <a:pt x="968" y="102"/>
                        </a:lnTo>
                        <a:lnTo>
                          <a:pt x="939" y="96"/>
                        </a:lnTo>
                        <a:lnTo>
                          <a:pt x="912" y="92"/>
                        </a:lnTo>
                        <a:lnTo>
                          <a:pt x="882" y="89"/>
                        </a:lnTo>
                        <a:lnTo>
                          <a:pt x="853" y="86"/>
                        </a:lnTo>
                        <a:lnTo>
                          <a:pt x="865" y="92"/>
                        </a:lnTo>
                        <a:lnTo>
                          <a:pt x="880" y="99"/>
                        </a:lnTo>
                        <a:lnTo>
                          <a:pt x="899" y="105"/>
                        </a:lnTo>
                        <a:lnTo>
                          <a:pt x="917" y="113"/>
                        </a:lnTo>
                        <a:lnTo>
                          <a:pt x="941" y="122"/>
                        </a:lnTo>
                        <a:lnTo>
                          <a:pt x="966" y="131"/>
                        </a:lnTo>
                        <a:lnTo>
                          <a:pt x="992" y="141"/>
                        </a:lnTo>
                        <a:lnTo>
                          <a:pt x="1019" y="153"/>
                        </a:lnTo>
                        <a:lnTo>
                          <a:pt x="1050" y="164"/>
                        </a:lnTo>
                        <a:lnTo>
                          <a:pt x="1082" y="178"/>
                        </a:lnTo>
                        <a:lnTo>
                          <a:pt x="1114" y="191"/>
                        </a:lnTo>
                        <a:lnTo>
                          <a:pt x="1148" y="207"/>
                        </a:lnTo>
                        <a:lnTo>
                          <a:pt x="1181" y="223"/>
                        </a:lnTo>
                        <a:lnTo>
                          <a:pt x="1218" y="239"/>
                        </a:lnTo>
                        <a:lnTo>
                          <a:pt x="1253" y="256"/>
                        </a:lnTo>
                        <a:lnTo>
                          <a:pt x="1289" y="275"/>
                        </a:lnTo>
                        <a:lnTo>
                          <a:pt x="1325" y="294"/>
                        </a:lnTo>
                        <a:lnTo>
                          <a:pt x="1360" y="314"/>
                        </a:lnTo>
                        <a:lnTo>
                          <a:pt x="1397" y="336"/>
                        </a:lnTo>
                        <a:lnTo>
                          <a:pt x="1432" y="358"/>
                        </a:lnTo>
                        <a:lnTo>
                          <a:pt x="1467" y="381"/>
                        </a:lnTo>
                        <a:lnTo>
                          <a:pt x="1502" y="406"/>
                        </a:lnTo>
                        <a:lnTo>
                          <a:pt x="1534" y="432"/>
                        </a:lnTo>
                        <a:lnTo>
                          <a:pt x="1566" y="459"/>
                        </a:lnTo>
                        <a:lnTo>
                          <a:pt x="1596" y="486"/>
                        </a:lnTo>
                        <a:lnTo>
                          <a:pt x="1627" y="515"/>
                        </a:lnTo>
                        <a:lnTo>
                          <a:pt x="1655" y="545"/>
                        </a:lnTo>
                        <a:lnTo>
                          <a:pt x="1679" y="577"/>
                        </a:lnTo>
                        <a:lnTo>
                          <a:pt x="1704" y="607"/>
                        </a:lnTo>
                        <a:lnTo>
                          <a:pt x="1725" y="641"/>
                        </a:lnTo>
                        <a:lnTo>
                          <a:pt x="1744" y="676"/>
                        </a:lnTo>
                        <a:lnTo>
                          <a:pt x="1761" y="711"/>
                        </a:lnTo>
                        <a:lnTo>
                          <a:pt x="1748" y="695"/>
                        </a:lnTo>
                        <a:lnTo>
                          <a:pt x="1735" y="677"/>
                        </a:lnTo>
                        <a:lnTo>
                          <a:pt x="1722" y="660"/>
                        </a:lnTo>
                        <a:lnTo>
                          <a:pt x="1710" y="644"/>
                        </a:lnTo>
                        <a:lnTo>
                          <a:pt x="1697" y="626"/>
                        </a:lnTo>
                        <a:lnTo>
                          <a:pt x="1684" y="610"/>
                        </a:lnTo>
                        <a:lnTo>
                          <a:pt x="1671" y="596"/>
                        </a:lnTo>
                        <a:lnTo>
                          <a:pt x="1658" y="580"/>
                        </a:lnTo>
                        <a:lnTo>
                          <a:pt x="1644" y="566"/>
                        </a:lnTo>
                        <a:lnTo>
                          <a:pt x="1630" y="553"/>
                        </a:lnTo>
                        <a:lnTo>
                          <a:pt x="1617" y="540"/>
                        </a:lnTo>
                        <a:lnTo>
                          <a:pt x="1602" y="529"/>
                        </a:lnTo>
                        <a:lnTo>
                          <a:pt x="1588" y="518"/>
                        </a:lnTo>
                        <a:lnTo>
                          <a:pt x="1572" y="510"/>
                        </a:lnTo>
                        <a:lnTo>
                          <a:pt x="1556" y="501"/>
                        </a:lnTo>
                        <a:lnTo>
                          <a:pt x="1538" y="494"/>
                        </a:lnTo>
                        <a:lnTo>
                          <a:pt x="1550" y="504"/>
                        </a:lnTo>
                        <a:lnTo>
                          <a:pt x="1559" y="511"/>
                        </a:lnTo>
                        <a:lnTo>
                          <a:pt x="1566" y="520"/>
                        </a:lnTo>
                        <a:lnTo>
                          <a:pt x="1572" y="527"/>
                        </a:lnTo>
                        <a:lnTo>
                          <a:pt x="1576" y="534"/>
                        </a:lnTo>
                        <a:lnTo>
                          <a:pt x="1582" y="542"/>
                        </a:lnTo>
                        <a:lnTo>
                          <a:pt x="1586" y="550"/>
                        </a:lnTo>
                        <a:lnTo>
                          <a:pt x="1592" y="559"/>
                        </a:lnTo>
                        <a:lnTo>
                          <a:pt x="1582" y="550"/>
                        </a:lnTo>
                        <a:lnTo>
                          <a:pt x="1573" y="543"/>
                        </a:lnTo>
                        <a:lnTo>
                          <a:pt x="1563" y="536"/>
                        </a:lnTo>
                        <a:lnTo>
                          <a:pt x="1553" y="530"/>
                        </a:lnTo>
                        <a:lnTo>
                          <a:pt x="1544" y="524"/>
                        </a:lnTo>
                        <a:lnTo>
                          <a:pt x="1535" y="520"/>
                        </a:lnTo>
                        <a:lnTo>
                          <a:pt x="1526" y="515"/>
                        </a:lnTo>
                        <a:lnTo>
                          <a:pt x="1516" y="511"/>
                        </a:lnTo>
                        <a:lnTo>
                          <a:pt x="1508" y="510"/>
                        </a:lnTo>
                        <a:lnTo>
                          <a:pt x="1499" y="507"/>
                        </a:lnTo>
                        <a:lnTo>
                          <a:pt x="1489" y="505"/>
                        </a:lnTo>
                        <a:lnTo>
                          <a:pt x="1480" y="504"/>
                        </a:lnTo>
                        <a:lnTo>
                          <a:pt x="1470" y="504"/>
                        </a:lnTo>
                        <a:lnTo>
                          <a:pt x="1461" y="504"/>
                        </a:lnTo>
                        <a:lnTo>
                          <a:pt x="1451" y="504"/>
                        </a:lnTo>
                        <a:lnTo>
                          <a:pt x="1441" y="505"/>
                        </a:lnTo>
                        <a:lnTo>
                          <a:pt x="1461" y="529"/>
                        </a:lnTo>
                        <a:lnTo>
                          <a:pt x="1481" y="548"/>
                        </a:lnTo>
                        <a:lnTo>
                          <a:pt x="1502" y="564"/>
                        </a:lnTo>
                        <a:lnTo>
                          <a:pt x="1524" y="578"/>
                        </a:lnTo>
                        <a:lnTo>
                          <a:pt x="1544" y="590"/>
                        </a:lnTo>
                        <a:lnTo>
                          <a:pt x="1564" y="600"/>
                        </a:lnTo>
                        <a:lnTo>
                          <a:pt x="1583" y="609"/>
                        </a:lnTo>
                        <a:lnTo>
                          <a:pt x="1602" y="617"/>
                        </a:lnTo>
                        <a:lnTo>
                          <a:pt x="1620" y="628"/>
                        </a:lnTo>
                        <a:lnTo>
                          <a:pt x="1637" y="638"/>
                        </a:lnTo>
                        <a:lnTo>
                          <a:pt x="1652" y="648"/>
                        </a:lnTo>
                        <a:lnTo>
                          <a:pt x="1666" y="661"/>
                        </a:lnTo>
                        <a:lnTo>
                          <a:pt x="1679" y="677"/>
                        </a:lnTo>
                        <a:lnTo>
                          <a:pt x="1690" y="696"/>
                        </a:lnTo>
                        <a:lnTo>
                          <a:pt x="1700" y="718"/>
                        </a:lnTo>
                        <a:lnTo>
                          <a:pt x="1707" y="744"/>
                        </a:lnTo>
                        <a:lnTo>
                          <a:pt x="1701" y="731"/>
                        </a:lnTo>
                        <a:lnTo>
                          <a:pt x="1695" y="719"/>
                        </a:lnTo>
                        <a:lnTo>
                          <a:pt x="1690" y="709"/>
                        </a:lnTo>
                        <a:lnTo>
                          <a:pt x="1682" y="699"/>
                        </a:lnTo>
                        <a:lnTo>
                          <a:pt x="1675" y="690"/>
                        </a:lnTo>
                        <a:lnTo>
                          <a:pt x="1668" y="683"/>
                        </a:lnTo>
                        <a:lnTo>
                          <a:pt x="1659" y="676"/>
                        </a:lnTo>
                        <a:lnTo>
                          <a:pt x="1650" y="668"/>
                        </a:lnTo>
                        <a:lnTo>
                          <a:pt x="1642" y="663"/>
                        </a:lnTo>
                        <a:lnTo>
                          <a:pt x="1633" y="658"/>
                        </a:lnTo>
                        <a:lnTo>
                          <a:pt x="1623" y="652"/>
                        </a:lnTo>
                        <a:lnTo>
                          <a:pt x="1612" y="648"/>
                        </a:lnTo>
                        <a:lnTo>
                          <a:pt x="1602" y="645"/>
                        </a:lnTo>
                        <a:lnTo>
                          <a:pt x="1591" y="641"/>
                        </a:lnTo>
                        <a:lnTo>
                          <a:pt x="1580" y="638"/>
                        </a:lnTo>
                        <a:lnTo>
                          <a:pt x="1569" y="635"/>
                        </a:lnTo>
                        <a:lnTo>
                          <a:pt x="1557" y="632"/>
                        </a:lnTo>
                        <a:lnTo>
                          <a:pt x="1545" y="631"/>
                        </a:lnTo>
                        <a:lnTo>
                          <a:pt x="1532" y="628"/>
                        </a:lnTo>
                        <a:lnTo>
                          <a:pt x="1521" y="625"/>
                        </a:lnTo>
                        <a:lnTo>
                          <a:pt x="1508" y="622"/>
                        </a:lnTo>
                        <a:lnTo>
                          <a:pt x="1494" y="620"/>
                        </a:lnTo>
                        <a:lnTo>
                          <a:pt x="1481" y="617"/>
                        </a:lnTo>
                        <a:lnTo>
                          <a:pt x="1468" y="615"/>
                        </a:lnTo>
                        <a:lnTo>
                          <a:pt x="1454" y="610"/>
                        </a:lnTo>
                        <a:lnTo>
                          <a:pt x="1441" y="607"/>
                        </a:lnTo>
                        <a:lnTo>
                          <a:pt x="1426" y="603"/>
                        </a:lnTo>
                        <a:lnTo>
                          <a:pt x="1411" y="599"/>
                        </a:lnTo>
                        <a:lnTo>
                          <a:pt x="1397" y="594"/>
                        </a:lnTo>
                        <a:lnTo>
                          <a:pt x="1382" y="588"/>
                        </a:lnTo>
                        <a:lnTo>
                          <a:pt x="1368" y="582"/>
                        </a:lnTo>
                        <a:lnTo>
                          <a:pt x="1353" y="575"/>
                        </a:lnTo>
                        <a:lnTo>
                          <a:pt x="1382" y="604"/>
                        </a:lnTo>
                        <a:lnTo>
                          <a:pt x="1408" y="632"/>
                        </a:lnTo>
                        <a:lnTo>
                          <a:pt x="1433" y="657"/>
                        </a:lnTo>
                        <a:lnTo>
                          <a:pt x="1454" y="680"/>
                        </a:lnTo>
                        <a:lnTo>
                          <a:pt x="1473" y="700"/>
                        </a:lnTo>
                        <a:lnTo>
                          <a:pt x="1492" y="721"/>
                        </a:lnTo>
                        <a:lnTo>
                          <a:pt x="1506" y="740"/>
                        </a:lnTo>
                        <a:lnTo>
                          <a:pt x="1521" y="757"/>
                        </a:lnTo>
                        <a:lnTo>
                          <a:pt x="1534" y="775"/>
                        </a:lnTo>
                        <a:lnTo>
                          <a:pt x="1544" y="791"/>
                        </a:lnTo>
                        <a:lnTo>
                          <a:pt x="1556" y="808"/>
                        </a:lnTo>
                        <a:lnTo>
                          <a:pt x="1564" y="826"/>
                        </a:lnTo>
                        <a:lnTo>
                          <a:pt x="1573" y="843"/>
                        </a:lnTo>
                        <a:lnTo>
                          <a:pt x="1582" y="862"/>
                        </a:lnTo>
                        <a:lnTo>
                          <a:pt x="1589" y="881"/>
                        </a:lnTo>
                        <a:lnTo>
                          <a:pt x="1598" y="901"/>
                        </a:lnTo>
                        <a:lnTo>
                          <a:pt x="1592" y="893"/>
                        </a:lnTo>
                        <a:lnTo>
                          <a:pt x="1585" y="884"/>
                        </a:lnTo>
                        <a:lnTo>
                          <a:pt x="1577" y="872"/>
                        </a:lnTo>
                        <a:lnTo>
                          <a:pt x="1570" y="862"/>
                        </a:lnTo>
                        <a:lnTo>
                          <a:pt x="1563" y="851"/>
                        </a:lnTo>
                        <a:lnTo>
                          <a:pt x="1553" y="837"/>
                        </a:lnTo>
                        <a:lnTo>
                          <a:pt x="1544" y="823"/>
                        </a:lnTo>
                        <a:lnTo>
                          <a:pt x="1534" y="810"/>
                        </a:lnTo>
                        <a:lnTo>
                          <a:pt x="1524" y="795"/>
                        </a:lnTo>
                        <a:lnTo>
                          <a:pt x="1512" y="779"/>
                        </a:lnTo>
                        <a:lnTo>
                          <a:pt x="1499" y="765"/>
                        </a:lnTo>
                        <a:lnTo>
                          <a:pt x="1486" y="749"/>
                        </a:lnTo>
                        <a:lnTo>
                          <a:pt x="1471" y="733"/>
                        </a:lnTo>
                        <a:lnTo>
                          <a:pt x="1455" y="715"/>
                        </a:lnTo>
                        <a:lnTo>
                          <a:pt x="1439" y="698"/>
                        </a:lnTo>
                        <a:lnTo>
                          <a:pt x="1422" y="680"/>
                        </a:lnTo>
                        <a:lnTo>
                          <a:pt x="1403" y="664"/>
                        </a:lnTo>
                        <a:lnTo>
                          <a:pt x="1382" y="645"/>
                        </a:lnTo>
                        <a:lnTo>
                          <a:pt x="1360" y="628"/>
                        </a:lnTo>
                        <a:lnTo>
                          <a:pt x="1337" y="610"/>
                        </a:lnTo>
                        <a:lnTo>
                          <a:pt x="1312" y="593"/>
                        </a:lnTo>
                        <a:lnTo>
                          <a:pt x="1288" y="574"/>
                        </a:lnTo>
                        <a:lnTo>
                          <a:pt x="1260" y="556"/>
                        </a:lnTo>
                        <a:lnTo>
                          <a:pt x="1231" y="539"/>
                        </a:lnTo>
                        <a:lnTo>
                          <a:pt x="1200" y="521"/>
                        </a:lnTo>
                        <a:lnTo>
                          <a:pt x="1168" y="504"/>
                        </a:lnTo>
                        <a:lnTo>
                          <a:pt x="1135" y="486"/>
                        </a:lnTo>
                        <a:lnTo>
                          <a:pt x="1098" y="470"/>
                        </a:lnTo>
                        <a:lnTo>
                          <a:pt x="1060" y="454"/>
                        </a:lnTo>
                        <a:lnTo>
                          <a:pt x="1019" y="438"/>
                        </a:lnTo>
                        <a:lnTo>
                          <a:pt x="979" y="422"/>
                        </a:lnTo>
                        <a:lnTo>
                          <a:pt x="935" y="408"/>
                        </a:lnTo>
                        <a:lnTo>
                          <a:pt x="949" y="416"/>
                        </a:lnTo>
                        <a:lnTo>
                          <a:pt x="963" y="425"/>
                        </a:lnTo>
                        <a:lnTo>
                          <a:pt x="976" y="437"/>
                        </a:lnTo>
                        <a:lnTo>
                          <a:pt x="990" y="447"/>
                        </a:lnTo>
                        <a:lnTo>
                          <a:pt x="1003" y="457"/>
                        </a:lnTo>
                        <a:lnTo>
                          <a:pt x="1017" y="469"/>
                        </a:lnTo>
                        <a:lnTo>
                          <a:pt x="1031" y="482"/>
                        </a:lnTo>
                        <a:lnTo>
                          <a:pt x="1044" y="495"/>
                        </a:lnTo>
                        <a:lnTo>
                          <a:pt x="1057" y="510"/>
                        </a:lnTo>
                        <a:lnTo>
                          <a:pt x="1070" y="524"/>
                        </a:lnTo>
                        <a:lnTo>
                          <a:pt x="1085" y="540"/>
                        </a:lnTo>
                        <a:lnTo>
                          <a:pt x="1098" y="558"/>
                        </a:lnTo>
                        <a:lnTo>
                          <a:pt x="1113" y="577"/>
                        </a:lnTo>
                        <a:lnTo>
                          <a:pt x="1127" y="597"/>
                        </a:lnTo>
                        <a:lnTo>
                          <a:pt x="1142" y="617"/>
                        </a:lnTo>
                        <a:lnTo>
                          <a:pt x="1158" y="641"/>
                        </a:lnTo>
                        <a:lnTo>
                          <a:pt x="1152" y="636"/>
                        </a:lnTo>
                        <a:lnTo>
                          <a:pt x="1148" y="632"/>
                        </a:lnTo>
                        <a:lnTo>
                          <a:pt x="1143" y="626"/>
                        </a:lnTo>
                        <a:lnTo>
                          <a:pt x="1137" y="622"/>
                        </a:lnTo>
                        <a:lnTo>
                          <a:pt x="1132" y="616"/>
                        </a:lnTo>
                        <a:lnTo>
                          <a:pt x="1126" y="610"/>
                        </a:lnTo>
                        <a:lnTo>
                          <a:pt x="1119" y="603"/>
                        </a:lnTo>
                        <a:lnTo>
                          <a:pt x="1113" y="597"/>
                        </a:lnTo>
                        <a:lnTo>
                          <a:pt x="1105" y="591"/>
                        </a:lnTo>
                        <a:lnTo>
                          <a:pt x="1098" y="584"/>
                        </a:lnTo>
                        <a:lnTo>
                          <a:pt x="1091" y="577"/>
                        </a:lnTo>
                        <a:lnTo>
                          <a:pt x="1082" y="569"/>
                        </a:lnTo>
                        <a:lnTo>
                          <a:pt x="1073" y="564"/>
                        </a:lnTo>
                        <a:lnTo>
                          <a:pt x="1065" y="556"/>
                        </a:lnTo>
                        <a:lnTo>
                          <a:pt x="1056" y="549"/>
                        </a:lnTo>
                        <a:lnTo>
                          <a:pt x="1046" y="542"/>
                        </a:lnTo>
                        <a:lnTo>
                          <a:pt x="1035" y="534"/>
                        </a:lnTo>
                        <a:lnTo>
                          <a:pt x="1024" y="527"/>
                        </a:lnTo>
                        <a:lnTo>
                          <a:pt x="1012" y="520"/>
                        </a:lnTo>
                        <a:lnTo>
                          <a:pt x="1002" y="514"/>
                        </a:lnTo>
                        <a:lnTo>
                          <a:pt x="989" y="507"/>
                        </a:lnTo>
                        <a:lnTo>
                          <a:pt x="976" y="499"/>
                        </a:lnTo>
                        <a:lnTo>
                          <a:pt x="963" y="494"/>
                        </a:lnTo>
                        <a:lnTo>
                          <a:pt x="949" y="488"/>
                        </a:lnTo>
                        <a:lnTo>
                          <a:pt x="935" y="482"/>
                        </a:lnTo>
                        <a:lnTo>
                          <a:pt x="919" y="476"/>
                        </a:lnTo>
                        <a:lnTo>
                          <a:pt x="903" y="472"/>
                        </a:lnTo>
                        <a:lnTo>
                          <a:pt x="887" y="466"/>
                        </a:lnTo>
                        <a:lnTo>
                          <a:pt x="871" y="462"/>
                        </a:lnTo>
                        <a:lnTo>
                          <a:pt x="852" y="457"/>
                        </a:lnTo>
                        <a:lnTo>
                          <a:pt x="834" y="454"/>
                        </a:lnTo>
                        <a:lnTo>
                          <a:pt x="815" y="451"/>
                        </a:lnTo>
                        <a:lnTo>
                          <a:pt x="831" y="462"/>
                        </a:lnTo>
                        <a:lnTo>
                          <a:pt x="849" y="473"/>
                        </a:lnTo>
                        <a:lnTo>
                          <a:pt x="868" y="485"/>
                        </a:lnTo>
                        <a:lnTo>
                          <a:pt x="888" y="499"/>
                        </a:lnTo>
                        <a:lnTo>
                          <a:pt x="910" y="514"/>
                        </a:lnTo>
                        <a:lnTo>
                          <a:pt x="932" y="530"/>
                        </a:lnTo>
                        <a:lnTo>
                          <a:pt x="954" y="548"/>
                        </a:lnTo>
                        <a:lnTo>
                          <a:pt x="977" y="565"/>
                        </a:lnTo>
                        <a:lnTo>
                          <a:pt x="1000" y="584"/>
                        </a:lnTo>
                        <a:lnTo>
                          <a:pt x="1022" y="603"/>
                        </a:lnTo>
                        <a:lnTo>
                          <a:pt x="1046" y="625"/>
                        </a:lnTo>
                        <a:lnTo>
                          <a:pt x="1068" y="647"/>
                        </a:lnTo>
                        <a:lnTo>
                          <a:pt x="1089" y="668"/>
                        </a:lnTo>
                        <a:lnTo>
                          <a:pt x="1110" y="693"/>
                        </a:lnTo>
                        <a:lnTo>
                          <a:pt x="1129" y="718"/>
                        </a:lnTo>
                        <a:lnTo>
                          <a:pt x="1146" y="744"/>
                        </a:lnTo>
                        <a:lnTo>
                          <a:pt x="1137" y="735"/>
                        </a:lnTo>
                        <a:lnTo>
                          <a:pt x="1129" y="727"/>
                        </a:lnTo>
                        <a:lnTo>
                          <a:pt x="1120" y="716"/>
                        </a:lnTo>
                        <a:lnTo>
                          <a:pt x="1110" y="705"/>
                        </a:lnTo>
                        <a:lnTo>
                          <a:pt x="1100" y="695"/>
                        </a:lnTo>
                        <a:lnTo>
                          <a:pt x="1088" y="683"/>
                        </a:lnTo>
                        <a:lnTo>
                          <a:pt x="1076" y="671"/>
                        </a:lnTo>
                        <a:lnTo>
                          <a:pt x="1062" y="658"/>
                        </a:lnTo>
                        <a:lnTo>
                          <a:pt x="1046" y="645"/>
                        </a:lnTo>
                        <a:lnTo>
                          <a:pt x="1027" y="632"/>
                        </a:lnTo>
                        <a:lnTo>
                          <a:pt x="1008" y="619"/>
                        </a:lnTo>
                        <a:lnTo>
                          <a:pt x="983" y="606"/>
                        </a:lnTo>
                        <a:lnTo>
                          <a:pt x="958" y="591"/>
                        </a:lnTo>
                        <a:lnTo>
                          <a:pt x="928" y="577"/>
                        </a:lnTo>
                        <a:lnTo>
                          <a:pt x="896" y="562"/>
                        </a:lnTo>
                        <a:lnTo>
                          <a:pt x="858" y="549"/>
                        </a:lnTo>
                        <a:lnTo>
                          <a:pt x="868" y="556"/>
                        </a:lnTo>
                        <a:lnTo>
                          <a:pt x="878" y="566"/>
                        </a:lnTo>
                        <a:lnTo>
                          <a:pt x="888" y="577"/>
                        </a:lnTo>
                        <a:lnTo>
                          <a:pt x="897" y="587"/>
                        </a:lnTo>
                        <a:lnTo>
                          <a:pt x="906" y="599"/>
                        </a:lnTo>
                        <a:lnTo>
                          <a:pt x="915" y="610"/>
                        </a:lnTo>
                        <a:lnTo>
                          <a:pt x="923" y="623"/>
                        </a:lnTo>
                        <a:lnTo>
                          <a:pt x="931" y="636"/>
                        </a:lnTo>
                        <a:lnTo>
                          <a:pt x="939" y="649"/>
                        </a:lnTo>
                        <a:lnTo>
                          <a:pt x="947" y="663"/>
                        </a:lnTo>
                        <a:lnTo>
                          <a:pt x="954" y="676"/>
                        </a:lnTo>
                        <a:lnTo>
                          <a:pt x="960" y="690"/>
                        </a:lnTo>
                        <a:lnTo>
                          <a:pt x="967" y="703"/>
                        </a:lnTo>
                        <a:lnTo>
                          <a:pt x="973" y="716"/>
                        </a:lnTo>
                        <a:lnTo>
                          <a:pt x="979" y="731"/>
                        </a:lnTo>
                        <a:lnTo>
                          <a:pt x="983" y="744"/>
                        </a:lnTo>
                        <a:lnTo>
                          <a:pt x="982" y="737"/>
                        </a:lnTo>
                        <a:lnTo>
                          <a:pt x="977" y="728"/>
                        </a:lnTo>
                        <a:lnTo>
                          <a:pt x="971" y="718"/>
                        </a:lnTo>
                        <a:lnTo>
                          <a:pt x="964" y="706"/>
                        </a:lnTo>
                        <a:lnTo>
                          <a:pt x="955" y="693"/>
                        </a:lnTo>
                        <a:lnTo>
                          <a:pt x="944" y="679"/>
                        </a:lnTo>
                        <a:lnTo>
                          <a:pt x="932" y="664"/>
                        </a:lnTo>
                        <a:lnTo>
                          <a:pt x="917" y="648"/>
                        </a:lnTo>
                        <a:lnTo>
                          <a:pt x="903" y="631"/>
                        </a:lnTo>
                        <a:lnTo>
                          <a:pt x="887" y="613"/>
                        </a:lnTo>
                        <a:lnTo>
                          <a:pt x="869" y="594"/>
                        </a:lnTo>
                        <a:lnTo>
                          <a:pt x="850" y="577"/>
                        </a:lnTo>
                        <a:lnTo>
                          <a:pt x="831" y="556"/>
                        </a:lnTo>
                        <a:lnTo>
                          <a:pt x="811" y="537"/>
                        </a:lnTo>
                        <a:lnTo>
                          <a:pt x="789" y="518"/>
                        </a:lnTo>
                        <a:lnTo>
                          <a:pt x="769" y="498"/>
                        </a:lnTo>
                        <a:lnTo>
                          <a:pt x="746" y="481"/>
                        </a:lnTo>
                        <a:lnTo>
                          <a:pt x="724" y="460"/>
                        </a:lnTo>
                        <a:lnTo>
                          <a:pt x="700" y="443"/>
                        </a:lnTo>
                        <a:lnTo>
                          <a:pt x="676" y="425"/>
                        </a:lnTo>
                        <a:lnTo>
                          <a:pt x="652" y="408"/>
                        </a:lnTo>
                        <a:lnTo>
                          <a:pt x="629" y="392"/>
                        </a:lnTo>
                        <a:lnTo>
                          <a:pt x="604" y="376"/>
                        </a:lnTo>
                        <a:lnTo>
                          <a:pt x="581" y="361"/>
                        </a:lnTo>
                        <a:lnTo>
                          <a:pt x="556" y="348"/>
                        </a:lnTo>
                        <a:lnTo>
                          <a:pt x="533" y="336"/>
                        </a:lnTo>
                        <a:lnTo>
                          <a:pt x="509" y="326"/>
                        </a:lnTo>
                        <a:lnTo>
                          <a:pt x="486" y="316"/>
                        </a:lnTo>
                        <a:lnTo>
                          <a:pt x="464" y="309"/>
                        </a:lnTo>
                        <a:lnTo>
                          <a:pt x="442" y="304"/>
                        </a:lnTo>
                        <a:lnTo>
                          <a:pt x="422" y="300"/>
                        </a:lnTo>
                        <a:lnTo>
                          <a:pt x="402" y="298"/>
                        </a:lnTo>
                        <a:lnTo>
                          <a:pt x="413" y="309"/>
                        </a:lnTo>
                        <a:lnTo>
                          <a:pt x="424" y="320"/>
                        </a:lnTo>
                        <a:lnTo>
                          <a:pt x="434" y="331"/>
                        </a:lnTo>
                        <a:lnTo>
                          <a:pt x="442" y="341"/>
                        </a:lnTo>
                        <a:lnTo>
                          <a:pt x="451" y="351"/>
                        </a:lnTo>
                        <a:lnTo>
                          <a:pt x="460" y="361"/>
                        </a:lnTo>
                        <a:lnTo>
                          <a:pt x="467" y="373"/>
                        </a:lnTo>
                        <a:lnTo>
                          <a:pt x="476" y="383"/>
                        </a:lnTo>
                        <a:lnTo>
                          <a:pt x="482" y="393"/>
                        </a:lnTo>
                        <a:lnTo>
                          <a:pt x="489" y="403"/>
                        </a:lnTo>
                        <a:lnTo>
                          <a:pt x="495" y="415"/>
                        </a:lnTo>
                        <a:lnTo>
                          <a:pt x="501" y="425"/>
                        </a:lnTo>
                        <a:lnTo>
                          <a:pt x="507" y="437"/>
                        </a:lnTo>
                        <a:lnTo>
                          <a:pt x="514" y="448"/>
                        </a:lnTo>
                        <a:lnTo>
                          <a:pt x="520" y="460"/>
                        </a:lnTo>
                        <a:lnTo>
                          <a:pt x="526" y="472"/>
                        </a:lnTo>
                        <a:lnTo>
                          <a:pt x="530" y="483"/>
                        </a:lnTo>
                        <a:lnTo>
                          <a:pt x="536" y="497"/>
                        </a:lnTo>
                        <a:lnTo>
                          <a:pt x="542" y="508"/>
                        </a:lnTo>
                        <a:lnTo>
                          <a:pt x="549" y="521"/>
                        </a:lnTo>
                        <a:lnTo>
                          <a:pt x="555" y="534"/>
                        </a:lnTo>
                        <a:lnTo>
                          <a:pt x="562" y="548"/>
                        </a:lnTo>
                        <a:lnTo>
                          <a:pt x="568" y="562"/>
                        </a:lnTo>
                        <a:lnTo>
                          <a:pt x="575" y="577"/>
                        </a:lnTo>
                        <a:lnTo>
                          <a:pt x="584" y="591"/>
                        </a:lnTo>
                        <a:lnTo>
                          <a:pt x="591" y="606"/>
                        </a:lnTo>
                        <a:lnTo>
                          <a:pt x="600" y="622"/>
                        </a:lnTo>
                        <a:lnTo>
                          <a:pt x="609" y="636"/>
                        </a:lnTo>
                        <a:lnTo>
                          <a:pt x="619" y="654"/>
                        </a:lnTo>
                        <a:lnTo>
                          <a:pt x="629" y="671"/>
                        </a:lnTo>
                        <a:lnTo>
                          <a:pt x="639" y="687"/>
                        </a:lnTo>
                        <a:lnTo>
                          <a:pt x="652" y="706"/>
                        </a:lnTo>
                        <a:lnTo>
                          <a:pt x="638" y="693"/>
                        </a:lnTo>
                        <a:lnTo>
                          <a:pt x="625" y="679"/>
                        </a:lnTo>
                        <a:lnTo>
                          <a:pt x="611" y="664"/>
                        </a:lnTo>
                        <a:lnTo>
                          <a:pt x="600" y="648"/>
                        </a:lnTo>
                        <a:lnTo>
                          <a:pt x="588" y="632"/>
                        </a:lnTo>
                        <a:lnTo>
                          <a:pt x="577" y="616"/>
                        </a:lnTo>
                        <a:lnTo>
                          <a:pt x="566" y="600"/>
                        </a:lnTo>
                        <a:lnTo>
                          <a:pt x="556" y="584"/>
                        </a:lnTo>
                        <a:lnTo>
                          <a:pt x="546" y="566"/>
                        </a:lnTo>
                        <a:lnTo>
                          <a:pt x="536" y="549"/>
                        </a:lnTo>
                        <a:lnTo>
                          <a:pt x="527" y="533"/>
                        </a:lnTo>
                        <a:lnTo>
                          <a:pt x="517" y="515"/>
                        </a:lnTo>
                        <a:lnTo>
                          <a:pt x="507" y="498"/>
                        </a:lnTo>
                        <a:lnTo>
                          <a:pt x="496" y="482"/>
                        </a:lnTo>
                        <a:lnTo>
                          <a:pt x="485" y="465"/>
                        </a:lnTo>
                        <a:lnTo>
                          <a:pt x="475" y="447"/>
                        </a:lnTo>
                        <a:lnTo>
                          <a:pt x="461" y="431"/>
                        </a:lnTo>
                        <a:lnTo>
                          <a:pt x="450" y="415"/>
                        </a:lnTo>
                        <a:lnTo>
                          <a:pt x="437" y="400"/>
                        </a:lnTo>
                        <a:lnTo>
                          <a:pt x="424" y="384"/>
                        </a:lnTo>
                        <a:lnTo>
                          <a:pt x="407" y="370"/>
                        </a:lnTo>
                        <a:lnTo>
                          <a:pt x="391" y="355"/>
                        </a:lnTo>
                        <a:lnTo>
                          <a:pt x="375" y="342"/>
                        </a:lnTo>
                        <a:lnTo>
                          <a:pt x="356" y="329"/>
                        </a:lnTo>
                        <a:lnTo>
                          <a:pt x="338" y="316"/>
                        </a:lnTo>
                        <a:lnTo>
                          <a:pt x="317" y="304"/>
                        </a:lnTo>
                        <a:lnTo>
                          <a:pt x="294" y="294"/>
                        </a:lnTo>
                        <a:lnTo>
                          <a:pt x="271" y="284"/>
                        </a:lnTo>
                        <a:lnTo>
                          <a:pt x="244" y="275"/>
                        </a:lnTo>
                        <a:lnTo>
                          <a:pt x="218" y="268"/>
                        </a:lnTo>
                        <a:lnTo>
                          <a:pt x="189" y="261"/>
                        </a:lnTo>
                        <a:lnTo>
                          <a:pt x="157" y="255"/>
                        </a:lnTo>
                        <a:lnTo>
                          <a:pt x="148" y="253"/>
                        </a:lnTo>
                        <a:lnTo>
                          <a:pt x="139" y="253"/>
                        </a:lnTo>
                        <a:lnTo>
                          <a:pt x="129" y="252"/>
                        </a:lnTo>
                        <a:lnTo>
                          <a:pt x="119" y="252"/>
                        </a:lnTo>
                        <a:lnTo>
                          <a:pt x="107" y="250"/>
                        </a:lnTo>
                        <a:lnTo>
                          <a:pt x="97" y="249"/>
                        </a:lnTo>
                        <a:lnTo>
                          <a:pt x="85" y="249"/>
                        </a:lnTo>
                        <a:lnTo>
                          <a:pt x="74" y="247"/>
                        </a:lnTo>
                        <a:lnTo>
                          <a:pt x="62" y="246"/>
                        </a:lnTo>
                        <a:lnTo>
                          <a:pt x="52" y="245"/>
                        </a:lnTo>
                        <a:lnTo>
                          <a:pt x="42" y="243"/>
                        </a:lnTo>
                        <a:lnTo>
                          <a:pt x="32" y="240"/>
                        </a:lnTo>
                        <a:lnTo>
                          <a:pt x="23" y="239"/>
                        </a:lnTo>
                        <a:lnTo>
                          <a:pt x="14" y="234"/>
                        </a:lnTo>
                        <a:lnTo>
                          <a:pt x="7" y="231"/>
                        </a:lnTo>
                        <a:lnTo>
                          <a:pt x="0" y="227"/>
                        </a:lnTo>
                        <a:lnTo>
                          <a:pt x="8" y="223"/>
                        </a:lnTo>
                        <a:lnTo>
                          <a:pt x="17" y="217"/>
                        </a:lnTo>
                        <a:lnTo>
                          <a:pt x="26" y="211"/>
                        </a:lnTo>
                        <a:lnTo>
                          <a:pt x="37" y="204"/>
                        </a:lnTo>
                        <a:lnTo>
                          <a:pt x="48" y="196"/>
                        </a:lnTo>
                        <a:lnTo>
                          <a:pt x="61" y="189"/>
                        </a:lnTo>
                        <a:lnTo>
                          <a:pt x="74" y="180"/>
                        </a:lnTo>
                        <a:lnTo>
                          <a:pt x="87" y="172"/>
                        </a:lnTo>
                        <a:lnTo>
                          <a:pt x="102" y="163"/>
                        </a:lnTo>
                        <a:lnTo>
                          <a:pt x="116" y="154"/>
                        </a:lnTo>
                        <a:lnTo>
                          <a:pt x="131" y="146"/>
                        </a:lnTo>
                        <a:lnTo>
                          <a:pt x="147" y="135"/>
                        </a:lnTo>
                        <a:lnTo>
                          <a:pt x="163" y="125"/>
                        </a:lnTo>
                        <a:lnTo>
                          <a:pt x="180" y="116"/>
                        </a:lnTo>
                        <a:lnTo>
                          <a:pt x="198" y="106"/>
                        </a:lnTo>
                        <a:lnTo>
                          <a:pt x="215" y="97"/>
                        </a:lnTo>
                        <a:lnTo>
                          <a:pt x="234" y="87"/>
                        </a:lnTo>
                        <a:lnTo>
                          <a:pt x="253" y="79"/>
                        </a:lnTo>
                        <a:lnTo>
                          <a:pt x="272" y="70"/>
                        </a:lnTo>
                        <a:lnTo>
                          <a:pt x="291" y="61"/>
                        </a:lnTo>
                        <a:lnTo>
                          <a:pt x="310" y="54"/>
                        </a:lnTo>
                        <a:lnTo>
                          <a:pt x="330" y="45"/>
                        </a:lnTo>
                        <a:lnTo>
                          <a:pt x="351" y="38"/>
                        </a:lnTo>
                        <a:lnTo>
                          <a:pt x="371" y="30"/>
                        </a:lnTo>
                        <a:lnTo>
                          <a:pt x="391" y="25"/>
                        </a:lnTo>
                        <a:lnTo>
                          <a:pt x="412" y="19"/>
                        </a:lnTo>
                        <a:lnTo>
                          <a:pt x="434" y="13"/>
                        </a:lnTo>
                        <a:lnTo>
                          <a:pt x="454" y="9"/>
                        </a:lnTo>
                        <a:lnTo>
                          <a:pt x="475" y="6"/>
                        </a:lnTo>
                        <a:lnTo>
                          <a:pt x="496" y="3"/>
                        </a:lnTo>
                        <a:lnTo>
                          <a:pt x="517" y="0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" bIns="7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8" name=""/>
                  <p:cNvSpPr/>
                  <p:nvPr/>
                </p:nvSpPr>
                <p:spPr>
                  <a:xfrm flipH="1">
                    <a:off x="7917480" y="5125320"/>
                    <a:ext cx="23040" cy="22320"/>
                  </a:xfrm>
                  <a:custGeom>
                    <a:avLst/>
                    <a:gdLst/>
                    <a:ahLst/>
                    <a:rect l="l" t="t" r="r" b="b"/>
                    <a:pathLst>
                      <a:path w="434" h="424">
                        <a:moveTo>
                          <a:pt x="70" y="0"/>
                        </a:moveTo>
                        <a:lnTo>
                          <a:pt x="71" y="6"/>
                        </a:lnTo>
                        <a:lnTo>
                          <a:pt x="71" y="13"/>
                        </a:lnTo>
                        <a:lnTo>
                          <a:pt x="73" y="22"/>
                        </a:lnTo>
                        <a:lnTo>
                          <a:pt x="76" y="30"/>
                        </a:lnTo>
                        <a:lnTo>
                          <a:pt x="80" y="39"/>
                        </a:lnTo>
                        <a:lnTo>
                          <a:pt x="83" y="51"/>
                        </a:lnTo>
                        <a:lnTo>
                          <a:pt x="87" y="61"/>
                        </a:lnTo>
                        <a:lnTo>
                          <a:pt x="93" y="74"/>
                        </a:lnTo>
                        <a:lnTo>
                          <a:pt x="100" y="86"/>
                        </a:lnTo>
                        <a:lnTo>
                          <a:pt x="106" y="99"/>
                        </a:lnTo>
                        <a:lnTo>
                          <a:pt x="115" y="114"/>
                        </a:lnTo>
                        <a:lnTo>
                          <a:pt x="122" y="127"/>
                        </a:lnTo>
                        <a:lnTo>
                          <a:pt x="131" y="141"/>
                        </a:lnTo>
                        <a:lnTo>
                          <a:pt x="141" y="157"/>
                        </a:lnTo>
                        <a:lnTo>
                          <a:pt x="151" y="172"/>
                        </a:lnTo>
                        <a:lnTo>
                          <a:pt x="163" y="188"/>
                        </a:lnTo>
                        <a:lnTo>
                          <a:pt x="175" y="202"/>
                        </a:lnTo>
                        <a:lnTo>
                          <a:pt x="186" y="218"/>
                        </a:lnTo>
                        <a:lnTo>
                          <a:pt x="199" y="234"/>
                        </a:lnTo>
                        <a:lnTo>
                          <a:pt x="214" y="250"/>
                        </a:lnTo>
                        <a:lnTo>
                          <a:pt x="229" y="266"/>
                        </a:lnTo>
                        <a:lnTo>
                          <a:pt x="245" y="282"/>
                        </a:lnTo>
                        <a:lnTo>
                          <a:pt x="259" y="297"/>
                        </a:lnTo>
                        <a:lnTo>
                          <a:pt x="277" y="313"/>
                        </a:lnTo>
                        <a:lnTo>
                          <a:pt x="294" y="329"/>
                        </a:lnTo>
                        <a:lnTo>
                          <a:pt x="312" y="344"/>
                        </a:lnTo>
                        <a:lnTo>
                          <a:pt x="331" y="358"/>
                        </a:lnTo>
                        <a:lnTo>
                          <a:pt x="351" y="371"/>
                        </a:lnTo>
                        <a:lnTo>
                          <a:pt x="370" y="386"/>
                        </a:lnTo>
                        <a:lnTo>
                          <a:pt x="390" y="399"/>
                        </a:lnTo>
                        <a:lnTo>
                          <a:pt x="412" y="412"/>
                        </a:lnTo>
                        <a:lnTo>
                          <a:pt x="434" y="424"/>
                        </a:lnTo>
                        <a:lnTo>
                          <a:pt x="422" y="421"/>
                        </a:lnTo>
                        <a:lnTo>
                          <a:pt x="411" y="416"/>
                        </a:lnTo>
                        <a:lnTo>
                          <a:pt x="398" y="412"/>
                        </a:lnTo>
                        <a:lnTo>
                          <a:pt x="384" y="408"/>
                        </a:lnTo>
                        <a:lnTo>
                          <a:pt x="370" y="402"/>
                        </a:lnTo>
                        <a:lnTo>
                          <a:pt x="357" y="396"/>
                        </a:lnTo>
                        <a:lnTo>
                          <a:pt x="342" y="389"/>
                        </a:lnTo>
                        <a:lnTo>
                          <a:pt x="328" y="382"/>
                        </a:lnTo>
                        <a:lnTo>
                          <a:pt x="313" y="374"/>
                        </a:lnTo>
                        <a:lnTo>
                          <a:pt x="299" y="365"/>
                        </a:lnTo>
                        <a:lnTo>
                          <a:pt x="282" y="357"/>
                        </a:lnTo>
                        <a:lnTo>
                          <a:pt x="268" y="348"/>
                        </a:lnTo>
                        <a:lnTo>
                          <a:pt x="252" y="338"/>
                        </a:lnTo>
                        <a:lnTo>
                          <a:pt x="237" y="326"/>
                        </a:lnTo>
                        <a:lnTo>
                          <a:pt x="221" y="315"/>
                        </a:lnTo>
                        <a:lnTo>
                          <a:pt x="207" y="303"/>
                        </a:lnTo>
                        <a:lnTo>
                          <a:pt x="192" y="290"/>
                        </a:lnTo>
                        <a:lnTo>
                          <a:pt x="176" y="277"/>
                        </a:lnTo>
                        <a:lnTo>
                          <a:pt x="162" y="262"/>
                        </a:lnTo>
                        <a:lnTo>
                          <a:pt x="147" y="248"/>
                        </a:lnTo>
                        <a:lnTo>
                          <a:pt x="132" y="231"/>
                        </a:lnTo>
                        <a:lnTo>
                          <a:pt x="118" y="215"/>
                        </a:lnTo>
                        <a:lnTo>
                          <a:pt x="105" y="198"/>
                        </a:lnTo>
                        <a:lnTo>
                          <a:pt x="92" y="181"/>
                        </a:lnTo>
                        <a:lnTo>
                          <a:pt x="79" y="162"/>
                        </a:lnTo>
                        <a:lnTo>
                          <a:pt x="65" y="143"/>
                        </a:lnTo>
                        <a:lnTo>
                          <a:pt x="52" y="124"/>
                        </a:lnTo>
                        <a:lnTo>
                          <a:pt x="41" y="102"/>
                        </a:lnTo>
                        <a:lnTo>
                          <a:pt x="30" y="80"/>
                        </a:lnTo>
                        <a:lnTo>
                          <a:pt x="19" y="58"/>
                        </a:lnTo>
                        <a:lnTo>
                          <a:pt x="9" y="35"/>
                        </a:lnTo>
                        <a:lnTo>
                          <a:pt x="0" y="10"/>
                        </a:lnTo>
                        <a:lnTo>
                          <a:pt x="10" y="10"/>
                        </a:lnTo>
                        <a:lnTo>
                          <a:pt x="22" y="9"/>
                        </a:lnTo>
                        <a:lnTo>
                          <a:pt x="33" y="7"/>
                        </a:lnTo>
                        <a:lnTo>
                          <a:pt x="45" y="6"/>
                        </a:lnTo>
                        <a:lnTo>
                          <a:pt x="55" y="3"/>
                        </a:lnTo>
                        <a:lnTo>
                          <a:pt x="62" y="1"/>
                        </a:lnTo>
                        <a:lnTo>
                          <a:pt x="68" y="0"/>
                        </a:lnTo>
                        <a:lnTo>
                          <a:pt x="7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4480" bIns="-24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79" name=""/>
                  <p:cNvSpPr/>
                  <p:nvPr/>
                </p:nvSpPr>
                <p:spPr>
                  <a:xfrm flipH="1">
                    <a:off x="7866360" y="5113440"/>
                    <a:ext cx="24480" cy="13320"/>
                  </a:xfrm>
                  <a:custGeom>
                    <a:avLst/>
                    <a:gdLst/>
                    <a:ahLst/>
                    <a:rect l="l" t="t" r="r" b="b"/>
                    <a:pathLst>
                      <a:path w="466" h="255">
                        <a:moveTo>
                          <a:pt x="0" y="4"/>
                        </a:moveTo>
                        <a:lnTo>
                          <a:pt x="16" y="9"/>
                        </a:lnTo>
                        <a:lnTo>
                          <a:pt x="34" y="13"/>
                        </a:lnTo>
                        <a:lnTo>
                          <a:pt x="51" y="19"/>
                        </a:lnTo>
                        <a:lnTo>
                          <a:pt x="69" y="23"/>
                        </a:lnTo>
                        <a:lnTo>
                          <a:pt x="85" y="29"/>
                        </a:lnTo>
                        <a:lnTo>
                          <a:pt x="102" y="35"/>
                        </a:lnTo>
                        <a:lnTo>
                          <a:pt x="118" y="41"/>
                        </a:lnTo>
                        <a:lnTo>
                          <a:pt x="136" y="46"/>
                        </a:lnTo>
                        <a:lnTo>
                          <a:pt x="152" y="52"/>
                        </a:lnTo>
                        <a:lnTo>
                          <a:pt x="168" y="60"/>
                        </a:lnTo>
                        <a:lnTo>
                          <a:pt x="184" y="65"/>
                        </a:lnTo>
                        <a:lnTo>
                          <a:pt x="200" y="73"/>
                        </a:lnTo>
                        <a:lnTo>
                          <a:pt x="216" y="80"/>
                        </a:lnTo>
                        <a:lnTo>
                          <a:pt x="230" y="87"/>
                        </a:lnTo>
                        <a:lnTo>
                          <a:pt x="246" y="96"/>
                        </a:lnTo>
                        <a:lnTo>
                          <a:pt x="261" y="103"/>
                        </a:lnTo>
                        <a:lnTo>
                          <a:pt x="275" y="112"/>
                        </a:lnTo>
                        <a:lnTo>
                          <a:pt x="291" y="121"/>
                        </a:lnTo>
                        <a:lnTo>
                          <a:pt x="305" y="128"/>
                        </a:lnTo>
                        <a:lnTo>
                          <a:pt x="319" y="137"/>
                        </a:lnTo>
                        <a:lnTo>
                          <a:pt x="334" y="146"/>
                        </a:lnTo>
                        <a:lnTo>
                          <a:pt x="347" y="154"/>
                        </a:lnTo>
                        <a:lnTo>
                          <a:pt x="360" y="164"/>
                        </a:lnTo>
                        <a:lnTo>
                          <a:pt x="373" y="173"/>
                        </a:lnTo>
                        <a:lnTo>
                          <a:pt x="386" y="183"/>
                        </a:lnTo>
                        <a:lnTo>
                          <a:pt x="399" y="194"/>
                        </a:lnTo>
                        <a:lnTo>
                          <a:pt x="411" y="204"/>
                        </a:lnTo>
                        <a:lnTo>
                          <a:pt x="423" y="213"/>
                        </a:lnTo>
                        <a:lnTo>
                          <a:pt x="434" y="224"/>
                        </a:lnTo>
                        <a:lnTo>
                          <a:pt x="446" y="233"/>
                        </a:lnTo>
                        <a:lnTo>
                          <a:pt x="456" y="245"/>
                        </a:lnTo>
                        <a:lnTo>
                          <a:pt x="466" y="255"/>
                        </a:lnTo>
                        <a:lnTo>
                          <a:pt x="460" y="247"/>
                        </a:lnTo>
                        <a:lnTo>
                          <a:pt x="453" y="239"/>
                        </a:lnTo>
                        <a:lnTo>
                          <a:pt x="446" y="231"/>
                        </a:lnTo>
                        <a:lnTo>
                          <a:pt x="439" y="224"/>
                        </a:lnTo>
                        <a:lnTo>
                          <a:pt x="430" y="217"/>
                        </a:lnTo>
                        <a:lnTo>
                          <a:pt x="423" y="208"/>
                        </a:lnTo>
                        <a:lnTo>
                          <a:pt x="414" y="201"/>
                        </a:lnTo>
                        <a:lnTo>
                          <a:pt x="405" y="194"/>
                        </a:lnTo>
                        <a:lnTo>
                          <a:pt x="396" y="185"/>
                        </a:lnTo>
                        <a:lnTo>
                          <a:pt x="388" y="176"/>
                        </a:lnTo>
                        <a:lnTo>
                          <a:pt x="377" y="169"/>
                        </a:lnTo>
                        <a:lnTo>
                          <a:pt x="367" y="162"/>
                        </a:lnTo>
                        <a:lnTo>
                          <a:pt x="357" y="153"/>
                        </a:lnTo>
                        <a:lnTo>
                          <a:pt x="347" y="146"/>
                        </a:lnTo>
                        <a:lnTo>
                          <a:pt x="337" y="137"/>
                        </a:lnTo>
                        <a:lnTo>
                          <a:pt x="325" y="129"/>
                        </a:lnTo>
                        <a:lnTo>
                          <a:pt x="312" y="121"/>
                        </a:lnTo>
                        <a:lnTo>
                          <a:pt x="300" y="113"/>
                        </a:lnTo>
                        <a:lnTo>
                          <a:pt x="287" y="105"/>
                        </a:lnTo>
                        <a:lnTo>
                          <a:pt x="274" y="96"/>
                        </a:lnTo>
                        <a:lnTo>
                          <a:pt x="261" y="89"/>
                        </a:lnTo>
                        <a:lnTo>
                          <a:pt x="248" y="80"/>
                        </a:lnTo>
                        <a:lnTo>
                          <a:pt x="233" y="73"/>
                        </a:lnTo>
                        <a:lnTo>
                          <a:pt x="217" y="64"/>
                        </a:lnTo>
                        <a:lnTo>
                          <a:pt x="203" y="57"/>
                        </a:lnTo>
                        <a:lnTo>
                          <a:pt x="187" y="48"/>
                        </a:lnTo>
                        <a:lnTo>
                          <a:pt x="171" y="41"/>
                        </a:lnTo>
                        <a:lnTo>
                          <a:pt x="153" y="32"/>
                        </a:lnTo>
                        <a:lnTo>
                          <a:pt x="136" y="25"/>
                        </a:lnTo>
                        <a:lnTo>
                          <a:pt x="118" y="16"/>
                        </a:lnTo>
                        <a:lnTo>
                          <a:pt x="99" y="7"/>
                        </a:lnTo>
                        <a:lnTo>
                          <a:pt x="80" y="0"/>
                        </a:lnTo>
                        <a:lnTo>
                          <a:pt x="67" y="1"/>
                        </a:lnTo>
                        <a:lnTo>
                          <a:pt x="54" y="3"/>
                        </a:lnTo>
                        <a:lnTo>
                          <a:pt x="41" y="4"/>
                        </a:lnTo>
                        <a:lnTo>
                          <a:pt x="28" y="4"/>
                        </a:lnTo>
                        <a:lnTo>
                          <a:pt x="16" y="4"/>
                        </a:lnTo>
                        <a:lnTo>
                          <a:pt x="7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480" bIns="-33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0" name=""/>
                  <p:cNvSpPr/>
                  <p:nvPr/>
                </p:nvSpPr>
                <p:spPr>
                  <a:xfrm flipH="1">
                    <a:off x="7867800" y="5155200"/>
                    <a:ext cx="7560" cy="7200"/>
                  </a:xfrm>
                  <a:custGeom>
                    <a:avLst/>
                    <a:gdLst/>
                    <a:ahLst/>
                    <a:rect l="l" t="t" r="r" b="b"/>
                    <a:pathLst>
                      <a:path w="147" h="141">
                        <a:moveTo>
                          <a:pt x="50" y="0"/>
                        </a:moveTo>
                        <a:lnTo>
                          <a:pt x="61" y="6"/>
                        </a:lnTo>
                        <a:lnTo>
                          <a:pt x="71" y="10"/>
                        </a:lnTo>
                        <a:lnTo>
                          <a:pt x="82" y="16"/>
                        </a:lnTo>
                        <a:lnTo>
                          <a:pt x="90" y="23"/>
                        </a:lnTo>
                        <a:lnTo>
                          <a:pt x="99" y="28"/>
                        </a:lnTo>
                        <a:lnTo>
                          <a:pt x="106" y="35"/>
                        </a:lnTo>
                        <a:lnTo>
                          <a:pt x="114" y="42"/>
                        </a:lnTo>
                        <a:lnTo>
                          <a:pt x="120" y="49"/>
                        </a:lnTo>
                        <a:lnTo>
                          <a:pt x="125" y="58"/>
                        </a:lnTo>
                        <a:lnTo>
                          <a:pt x="130" y="67"/>
                        </a:lnTo>
                        <a:lnTo>
                          <a:pt x="134" y="77"/>
                        </a:lnTo>
                        <a:lnTo>
                          <a:pt x="139" y="87"/>
                        </a:lnTo>
                        <a:lnTo>
                          <a:pt x="141" y="99"/>
                        </a:lnTo>
                        <a:lnTo>
                          <a:pt x="144" y="112"/>
                        </a:lnTo>
                        <a:lnTo>
                          <a:pt x="146" y="125"/>
                        </a:lnTo>
                        <a:lnTo>
                          <a:pt x="147" y="141"/>
                        </a:lnTo>
                        <a:lnTo>
                          <a:pt x="144" y="128"/>
                        </a:lnTo>
                        <a:lnTo>
                          <a:pt x="139" y="116"/>
                        </a:lnTo>
                        <a:lnTo>
                          <a:pt x="134" y="105"/>
                        </a:lnTo>
                        <a:lnTo>
                          <a:pt x="128" y="96"/>
                        </a:lnTo>
                        <a:lnTo>
                          <a:pt x="122" y="86"/>
                        </a:lnTo>
                        <a:lnTo>
                          <a:pt x="115" y="79"/>
                        </a:lnTo>
                        <a:lnTo>
                          <a:pt x="108" y="71"/>
                        </a:lnTo>
                        <a:lnTo>
                          <a:pt x="99" y="64"/>
                        </a:lnTo>
                        <a:lnTo>
                          <a:pt x="90" y="60"/>
                        </a:lnTo>
                        <a:lnTo>
                          <a:pt x="80" y="54"/>
                        </a:lnTo>
                        <a:lnTo>
                          <a:pt x="69" y="49"/>
                        </a:lnTo>
                        <a:lnTo>
                          <a:pt x="57" y="45"/>
                        </a:lnTo>
                        <a:lnTo>
                          <a:pt x="44" y="41"/>
                        </a:lnTo>
                        <a:lnTo>
                          <a:pt x="31" y="38"/>
                        </a:lnTo>
                        <a:lnTo>
                          <a:pt x="16" y="35"/>
                        </a:lnTo>
                        <a:lnTo>
                          <a:pt x="0" y="32"/>
                        </a:lnTo>
                        <a:lnTo>
                          <a:pt x="7" y="28"/>
                        </a:lnTo>
                        <a:lnTo>
                          <a:pt x="16" y="23"/>
                        </a:lnTo>
                        <a:lnTo>
                          <a:pt x="23" y="19"/>
                        </a:lnTo>
                        <a:lnTo>
                          <a:pt x="32" y="13"/>
                        </a:lnTo>
                        <a:lnTo>
                          <a:pt x="39" y="9"/>
                        </a:lnTo>
                        <a:lnTo>
                          <a:pt x="44" y="4"/>
                        </a:lnTo>
                        <a:lnTo>
                          <a:pt x="48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9600" bIns="-396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1" name=""/>
                  <p:cNvSpPr/>
                  <p:nvPr/>
                </p:nvSpPr>
                <p:spPr>
                  <a:xfrm flipH="1">
                    <a:off x="7945920" y="5124240"/>
                    <a:ext cx="19080" cy="648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125">
                        <a:moveTo>
                          <a:pt x="185" y="0"/>
                        </a:moveTo>
                        <a:lnTo>
                          <a:pt x="201" y="13"/>
                        </a:lnTo>
                        <a:lnTo>
                          <a:pt x="217" y="25"/>
                        </a:lnTo>
                        <a:lnTo>
                          <a:pt x="232" y="35"/>
                        </a:lnTo>
                        <a:lnTo>
                          <a:pt x="245" y="45"/>
                        </a:lnTo>
                        <a:lnTo>
                          <a:pt x="258" y="54"/>
                        </a:lnTo>
                        <a:lnTo>
                          <a:pt x="271" y="62"/>
                        </a:lnTo>
                        <a:lnTo>
                          <a:pt x="281" y="70"/>
                        </a:lnTo>
                        <a:lnTo>
                          <a:pt x="292" y="76"/>
                        </a:lnTo>
                        <a:lnTo>
                          <a:pt x="302" y="81"/>
                        </a:lnTo>
                        <a:lnTo>
                          <a:pt x="310" y="86"/>
                        </a:lnTo>
                        <a:lnTo>
                          <a:pt x="321" y="90"/>
                        </a:lnTo>
                        <a:lnTo>
                          <a:pt x="328" y="95"/>
                        </a:lnTo>
                        <a:lnTo>
                          <a:pt x="337" y="97"/>
                        </a:lnTo>
                        <a:lnTo>
                          <a:pt x="344" y="99"/>
                        </a:lnTo>
                        <a:lnTo>
                          <a:pt x="351" y="102"/>
                        </a:lnTo>
                        <a:lnTo>
                          <a:pt x="359" y="103"/>
                        </a:lnTo>
                        <a:lnTo>
                          <a:pt x="343" y="103"/>
                        </a:lnTo>
                        <a:lnTo>
                          <a:pt x="327" y="105"/>
                        </a:lnTo>
                        <a:lnTo>
                          <a:pt x="310" y="106"/>
                        </a:lnTo>
                        <a:lnTo>
                          <a:pt x="294" y="108"/>
                        </a:lnTo>
                        <a:lnTo>
                          <a:pt x="280" y="111"/>
                        </a:lnTo>
                        <a:lnTo>
                          <a:pt x="265" y="112"/>
                        </a:lnTo>
                        <a:lnTo>
                          <a:pt x="252" y="113"/>
                        </a:lnTo>
                        <a:lnTo>
                          <a:pt x="239" y="115"/>
                        </a:lnTo>
                        <a:lnTo>
                          <a:pt x="227" y="118"/>
                        </a:lnTo>
                        <a:lnTo>
                          <a:pt x="217" y="119"/>
                        </a:lnTo>
                        <a:lnTo>
                          <a:pt x="207" y="121"/>
                        </a:lnTo>
                        <a:lnTo>
                          <a:pt x="200" y="122"/>
                        </a:lnTo>
                        <a:lnTo>
                          <a:pt x="194" y="122"/>
                        </a:lnTo>
                        <a:lnTo>
                          <a:pt x="190" y="124"/>
                        </a:lnTo>
                        <a:lnTo>
                          <a:pt x="185" y="125"/>
                        </a:lnTo>
                        <a:lnTo>
                          <a:pt x="185" y="125"/>
                        </a:lnTo>
                        <a:lnTo>
                          <a:pt x="175" y="118"/>
                        </a:lnTo>
                        <a:lnTo>
                          <a:pt x="163" y="111"/>
                        </a:lnTo>
                        <a:lnTo>
                          <a:pt x="153" y="103"/>
                        </a:lnTo>
                        <a:lnTo>
                          <a:pt x="141" y="96"/>
                        </a:lnTo>
                        <a:lnTo>
                          <a:pt x="131" y="89"/>
                        </a:lnTo>
                        <a:lnTo>
                          <a:pt x="120" y="81"/>
                        </a:lnTo>
                        <a:lnTo>
                          <a:pt x="108" y="74"/>
                        </a:lnTo>
                        <a:lnTo>
                          <a:pt x="96" y="68"/>
                        </a:lnTo>
                        <a:lnTo>
                          <a:pt x="85" y="62"/>
                        </a:lnTo>
                        <a:lnTo>
                          <a:pt x="73" y="55"/>
                        </a:lnTo>
                        <a:lnTo>
                          <a:pt x="61" y="51"/>
                        </a:lnTo>
                        <a:lnTo>
                          <a:pt x="48" y="45"/>
                        </a:lnTo>
                        <a:lnTo>
                          <a:pt x="37" y="41"/>
                        </a:lnTo>
                        <a:lnTo>
                          <a:pt x="25" y="38"/>
                        </a:lnTo>
                        <a:lnTo>
                          <a:pt x="12" y="35"/>
                        </a:lnTo>
                        <a:lnTo>
                          <a:pt x="0" y="32"/>
                        </a:lnTo>
                        <a:lnTo>
                          <a:pt x="15" y="32"/>
                        </a:lnTo>
                        <a:lnTo>
                          <a:pt x="29" y="30"/>
                        </a:lnTo>
                        <a:lnTo>
                          <a:pt x="45" y="29"/>
                        </a:lnTo>
                        <a:lnTo>
                          <a:pt x="61" y="26"/>
                        </a:lnTo>
                        <a:lnTo>
                          <a:pt x="76" y="25"/>
                        </a:lnTo>
                        <a:lnTo>
                          <a:pt x="92" y="22"/>
                        </a:lnTo>
                        <a:lnTo>
                          <a:pt x="106" y="19"/>
                        </a:lnTo>
                        <a:lnTo>
                          <a:pt x="121" y="16"/>
                        </a:lnTo>
                        <a:lnTo>
                          <a:pt x="134" y="13"/>
                        </a:lnTo>
                        <a:lnTo>
                          <a:pt x="146" y="10"/>
                        </a:lnTo>
                        <a:lnTo>
                          <a:pt x="157" y="7"/>
                        </a:lnTo>
                        <a:lnTo>
                          <a:pt x="166" y="4"/>
                        </a:lnTo>
                        <a:lnTo>
                          <a:pt x="175" y="3"/>
                        </a:lnTo>
                        <a:lnTo>
                          <a:pt x="181" y="1"/>
                        </a:lnTo>
                        <a:lnTo>
                          <a:pt x="184" y="0"/>
                        </a:lnTo>
                        <a:lnTo>
                          <a:pt x="1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0320" bIns="-40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2" name=""/>
                  <p:cNvSpPr/>
                  <p:nvPr/>
                </p:nvSpPr>
                <p:spPr>
                  <a:xfrm flipH="1">
                    <a:off x="7951320" y="5143680"/>
                    <a:ext cx="612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120" h="55">
                        <a:moveTo>
                          <a:pt x="0" y="32"/>
                        </a:moveTo>
                        <a:lnTo>
                          <a:pt x="15" y="31"/>
                        </a:lnTo>
                        <a:lnTo>
                          <a:pt x="30" y="28"/>
                        </a:lnTo>
                        <a:lnTo>
                          <a:pt x="41" y="26"/>
                        </a:lnTo>
                        <a:lnTo>
                          <a:pt x="51" y="25"/>
                        </a:lnTo>
                        <a:lnTo>
                          <a:pt x="60" y="23"/>
                        </a:lnTo>
                        <a:lnTo>
                          <a:pt x="69" y="22"/>
                        </a:lnTo>
                        <a:lnTo>
                          <a:pt x="76" y="22"/>
                        </a:lnTo>
                        <a:lnTo>
                          <a:pt x="82" y="20"/>
                        </a:lnTo>
                        <a:lnTo>
                          <a:pt x="88" y="19"/>
                        </a:lnTo>
                        <a:lnTo>
                          <a:pt x="92" y="17"/>
                        </a:lnTo>
                        <a:lnTo>
                          <a:pt x="97" y="15"/>
                        </a:lnTo>
                        <a:lnTo>
                          <a:pt x="101" y="13"/>
                        </a:lnTo>
                        <a:lnTo>
                          <a:pt x="105" y="10"/>
                        </a:lnTo>
                        <a:lnTo>
                          <a:pt x="110" y="7"/>
                        </a:lnTo>
                        <a:lnTo>
                          <a:pt x="114" y="4"/>
                        </a:lnTo>
                        <a:lnTo>
                          <a:pt x="120" y="0"/>
                        </a:lnTo>
                        <a:lnTo>
                          <a:pt x="120" y="4"/>
                        </a:lnTo>
                        <a:lnTo>
                          <a:pt x="118" y="10"/>
                        </a:lnTo>
                        <a:lnTo>
                          <a:pt x="117" y="17"/>
                        </a:lnTo>
                        <a:lnTo>
                          <a:pt x="114" y="23"/>
                        </a:lnTo>
                        <a:lnTo>
                          <a:pt x="111" y="29"/>
                        </a:lnTo>
                        <a:lnTo>
                          <a:pt x="105" y="36"/>
                        </a:lnTo>
                        <a:lnTo>
                          <a:pt x="99" y="42"/>
                        </a:lnTo>
                        <a:lnTo>
                          <a:pt x="94" y="47"/>
                        </a:lnTo>
                        <a:lnTo>
                          <a:pt x="85" y="51"/>
                        </a:lnTo>
                        <a:lnTo>
                          <a:pt x="76" y="54"/>
                        </a:lnTo>
                        <a:lnTo>
                          <a:pt x="67" y="55"/>
                        </a:lnTo>
                        <a:lnTo>
                          <a:pt x="56" y="55"/>
                        </a:lnTo>
                        <a:lnTo>
                          <a:pt x="44" y="52"/>
                        </a:lnTo>
                        <a:lnTo>
                          <a:pt x="30" y="48"/>
                        </a:lnTo>
                        <a:lnTo>
                          <a:pt x="15" y="42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3" name=""/>
                  <p:cNvSpPr/>
                  <p:nvPr/>
                </p:nvSpPr>
                <p:spPr>
                  <a:xfrm flipH="1">
                    <a:off x="7984800" y="5139360"/>
                    <a:ext cx="165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312" h="108">
                        <a:moveTo>
                          <a:pt x="92" y="0"/>
                        </a:moveTo>
                        <a:lnTo>
                          <a:pt x="108" y="2"/>
                        </a:lnTo>
                        <a:lnTo>
                          <a:pt x="125" y="5"/>
                        </a:lnTo>
                        <a:lnTo>
                          <a:pt x="141" y="9"/>
                        </a:lnTo>
                        <a:lnTo>
                          <a:pt x="159" y="13"/>
                        </a:lnTo>
                        <a:lnTo>
                          <a:pt x="176" y="19"/>
                        </a:lnTo>
                        <a:lnTo>
                          <a:pt x="192" y="25"/>
                        </a:lnTo>
                        <a:lnTo>
                          <a:pt x="208" y="32"/>
                        </a:lnTo>
                        <a:lnTo>
                          <a:pt x="224" y="40"/>
                        </a:lnTo>
                        <a:lnTo>
                          <a:pt x="239" y="47"/>
                        </a:lnTo>
                        <a:lnTo>
                          <a:pt x="252" y="56"/>
                        </a:lnTo>
                        <a:lnTo>
                          <a:pt x="265" y="64"/>
                        </a:lnTo>
                        <a:lnTo>
                          <a:pt x="278" y="73"/>
                        </a:lnTo>
                        <a:lnTo>
                          <a:pt x="288" y="82"/>
                        </a:lnTo>
                        <a:lnTo>
                          <a:pt x="299" y="91"/>
                        </a:lnTo>
                        <a:lnTo>
                          <a:pt x="306" y="99"/>
                        </a:lnTo>
                        <a:lnTo>
                          <a:pt x="312" y="108"/>
                        </a:lnTo>
                        <a:lnTo>
                          <a:pt x="305" y="98"/>
                        </a:lnTo>
                        <a:lnTo>
                          <a:pt x="296" y="89"/>
                        </a:lnTo>
                        <a:lnTo>
                          <a:pt x="283" y="80"/>
                        </a:lnTo>
                        <a:lnTo>
                          <a:pt x="268" y="72"/>
                        </a:lnTo>
                        <a:lnTo>
                          <a:pt x="252" y="64"/>
                        </a:lnTo>
                        <a:lnTo>
                          <a:pt x="233" y="57"/>
                        </a:lnTo>
                        <a:lnTo>
                          <a:pt x="213" y="51"/>
                        </a:lnTo>
                        <a:lnTo>
                          <a:pt x="191" y="45"/>
                        </a:lnTo>
                        <a:lnTo>
                          <a:pt x="169" y="41"/>
                        </a:lnTo>
                        <a:lnTo>
                          <a:pt x="144" y="37"/>
                        </a:lnTo>
                        <a:lnTo>
                          <a:pt x="121" y="32"/>
                        </a:lnTo>
                        <a:lnTo>
                          <a:pt x="96" y="29"/>
                        </a:lnTo>
                        <a:lnTo>
                          <a:pt x="71" y="26"/>
                        </a:lnTo>
                        <a:lnTo>
                          <a:pt x="47" y="25"/>
                        </a:lnTo>
                        <a:lnTo>
                          <a:pt x="23" y="22"/>
                        </a:lnTo>
                        <a:lnTo>
                          <a:pt x="0" y="22"/>
                        </a:lnTo>
                        <a:lnTo>
                          <a:pt x="6" y="19"/>
                        </a:lnTo>
                        <a:lnTo>
                          <a:pt x="13" y="18"/>
                        </a:lnTo>
                        <a:lnTo>
                          <a:pt x="20" y="15"/>
                        </a:lnTo>
                        <a:lnTo>
                          <a:pt x="28" y="13"/>
                        </a:lnTo>
                        <a:lnTo>
                          <a:pt x="35" y="12"/>
                        </a:lnTo>
                        <a:lnTo>
                          <a:pt x="42" y="9"/>
                        </a:lnTo>
                        <a:lnTo>
                          <a:pt x="51" y="8"/>
                        </a:lnTo>
                        <a:lnTo>
                          <a:pt x="58" y="6"/>
                        </a:lnTo>
                        <a:lnTo>
                          <a:pt x="64" y="5"/>
                        </a:lnTo>
                        <a:lnTo>
                          <a:pt x="70" y="3"/>
                        </a:lnTo>
                        <a:lnTo>
                          <a:pt x="76" y="3"/>
                        </a:lnTo>
                        <a:lnTo>
                          <a:pt x="82" y="2"/>
                        </a:lnTo>
                        <a:lnTo>
                          <a:pt x="86" y="0"/>
                        </a:lnTo>
                        <a:lnTo>
                          <a:pt x="89" y="0"/>
                        </a:lnTo>
                        <a:lnTo>
                          <a:pt x="90" y="0"/>
                        </a:lnTo>
                        <a:lnTo>
                          <a:pt x="9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4" name=""/>
                  <p:cNvSpPr/>
                  <p:nvPr/>
                </p:nvSpPr>
                <p:spPr>
                  <a:xfrm flipH="1">
                    <a:off x="8039880" y="5164920"/>
                    <a:ext cx="1224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239" h="79">
                        <a:moveTo>
                          <a:pt x="62" y="0"/>
                        </a:moveTo>
                        <a:lnTo>
                          <a:pt x="86" y="0"/>
                        </a:lnTo>
                        <a:lnTo>
                          <a:pt x="108" y="1"/>
                        </a:lnTo>
                        <a:lnTo>
                          <a:pt x="127" y="4"/>
                        </a:lnTo>
                        <a:lnTo>
                          <a:pt x="144" y="9"/>
                        </a:lnTo>
                        <a:lnTo>
                          <a:pt x="159" y="13"/>
                        </a:lnTo>
                        <a:lnTo>
                          <a:pt x="172" y="19"/>
                        </a:lnTo>
                        <a:lnTo>
                          <a:pt x="183" y="26"/>
                        </a:lnTo>
                        <a:lnTo>
                          <a:pt x="194" y="32"/>
                        </a:lnTo>
                        <a:lnTo>
                          <a:pt x="202" y="39"/>
                        </a:lnTo>
                        <a:lnTo>
                          <a:pt x="211" y="47"/>
                        </a:lnTo>
                        <a:lnTo>
                          <a:pt x="217" y="54"/>
                        </a:lnTo>
                        <a:lnTo>
                          <a:pt x="223" y="60"/>
                        </a:lnTo>
                        <a:lnTo>
                          <a:pt x="229" y="65"/>
                        </a:lnTo>
                        <a:lnTo>
                          <a:pt x="232" y="71"/>
                        </a:lnTo>
                        <a:lnTo>
                          <a:pt x="236" y="76"/>
                        </a:lnTo>
                        <a:lnTo>
                          <a:pt x="239" y="79"/>
                        </a:lnTo>
                        <a:lnTo>
                          <a:pt x="232" y="73"/>
                        </a:lnTo>
                        <a:lnTo>
                          <a:pt x="223" y="68"/>
                        </a:lnTo>
                        <a:lnTo>
                          <a:pt x="214" y="63"/>
                        </a:lnTo>
                        <a:lnTo>
                          <a:pt x="204" y="57"/>
                        </a:lnTo>
                        <a:lnTo>
                          <a:pt x="195" y="51"/>
                        </a:lnTo>
                        <a:lnTo>
                          <a:pt x="183" y="45"/>
                        </a:lnTo>
                        <a:lnTo>
                          <a:pt x="172" y="39"/>
                        </a:lnTo>
                        <a:lnTo>
                          <a:pt x="159" y="35"/>
                        </a:lnTo>
                        <a:lnTo>
                          <a:pt x="144" y="29"/>
                        </a:lnTo>
                        <a:lnTo>
                          <a:pt x="130" y="26"/>
                        </a:lnTo>
                        <a:lnTo>
                          <a:pt x="112" y="23"/>
                        </a:lnTo>
                        <a:lnTo>
                          <a:pt x="93" y="22"/>
                        </a:lnTo>
                        <a:lnTo>
                          <a:pt x="73" y="22"/>
                        </a:lnTo>
                        <a:lnTo>
                          <a:pt x="49" y="22"/>
                        </a:lnTo>
                        <a:lnTo>
                          <a:pt x="26" y="25"/>
                        </a:lnTo>
                        <a:lnTo>
                          <a:pt x="0" y="29"/>
                        </a:lnTo>
                        <a:lnTo>
                          <a:pt x="10" y="25"/>
                        </a:lnTo>
                        <a:lnTo>
                          <a:pt x="20" y="20"/>
                        </a:lnTo>
                        <a:lnTo>
                          <a:pt x="32" y="15"/>
                        </a:lnTo>
                        <a:lnTo>
                          <a:pt x="41" y="10"/>
                        </a:lnTo>
                        <a:lnTo>
                          <a:pt x="49" y="6"/>
                        </a:lnTo>
                        <a:lnTo>
                          <a:pt x="57" y="3"/>
                        </a:lnTo>
                        <a:lnTo>
                          <a:pt x="61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5" name=""/>
                  <p:cNvSpPr/>
                  <p:nvPr/>
                </p:nvSpPr>
                <p:spPr>
                  <a:xfrm flipH="1">
                    <a:off x="8024760" y="5159160"/>
                    <a:ext cx="9360" cy="3240"/>
                  </a:xfrm>
                  <a:custGeom>
                    <a:avLst/>
                    <a:gdLst/>
                    <a:ahLst/>
                    <a:rect l="l" t="t" r="r" b="b"/>
                    <a:pathLst>
                      <a:path w="177" h="64">
                        <a:moveTo>
                          <a:pt x="0" y="2"/>
                        </a:move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51" y="2"/>
                        </a:lnTo>
                        <a:lnTo>
                          <a:pt x="62" y="3"/>
                        </a:lnTo>
                        <a:lnTo>
                          <a:pt x="72" y="6"/>
                        </a:lnTo>
                        <a:lnTo>
                          <a:pt x="82" y="9"/>
                        </a:lnTo>
                        <a:lnTo>
                          <a:pt x="92" y="12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6" y="28"/>
                        </a:lnTo>
                        <a:lnTo>
                          <a:pt x="139" y="35"/>
                        </a:lnTo>
                        <a:lnTo>
                          <a:pt x="150" y="44"/>
                        </a:lnTo>
                        <a:lnTo>
                          <a:pt x="164" y="54"/>
                        </a:lnTo>
                        <a:lnTo>
                          <a:pt x="177" y="64"/>
                        </a:lnTo>
                        <a:lnTo>
                          <a:pt x="171" y="61"/>
                        </a:lnTo>
                        <a:lnTo>
                          <a:pt x="164" y="59"/>
                        </a:lnTo>
                        <a:lnTo>
                          <a:pt x="158" y="57"/>
                        </a:lnTo>
                        <a:lnTo>
                          <a:pt x="150" y="54"/>
                        </a:lnTo>
                        <a:lnTo>
                          <a:pt x="142" y="53"/>
                        </a:lnTo>
                        <a:lnTo>
                          <a:pt x="134" y="51"/>
                        </a:lnTo>
                        <a:lnTo>
                          <a:pt x="127" y="50"/>
                        </a:lnTo>
                        <a:lnTo>
                          <a:pt x="118" y="50"/>
                        </a:lnTo>
                        <a:lnTo>
                          <a:pt x="111" y="48"/>
                        </a:lnTo>
                        <a:lnTo>
                          <a:pt x="102" y="48"/>
                        </a:lnTo>
                        <a:lnTo>
                          <a:pt x="94" y="47"/>
                        </a:lnTo>
                        <a:lnTo>
                          <a:pt x="85" y="47"/>
                        </a:lnTo>
                        <a:lnTo>
                          <a:pt x="76" y="47"/>
                        </a:lnTo>
                        <a:lnTo>
                          <a:pt x="69" y="47"/>
                        </a:lnTo>
                        <a:lnTo>
                          <a:pt x="60" y="48"/>
                        </a:lnTo>
                        <a:lnTo>
                          <a:pt x="51" y="48"/>
                        </a:lnTo>
                        <a:lnTo>
                          <a:pt x="45" y="42"/>
                        </a:lnTo>
                        <a:lnTo>
                          <a:pt x="38" y="35"/>
                        </a:lnTo>
                        <a:lnTo>
                          <a:pt x="29" y="28"/>
                        </a:lnTo>
                        <a:lnTo>
                          <a:pt x="21" y="19"/>
                        </a:lnTo>
                        <a:lnTo>
                          <a:pt x="13" y="13"/>
                        </a:lnTo>
                        <a:lnTo>
                          <a:pt x="6" y="8"/>
                        </a:lnTo>
                        <a:lnTo>
                          <a:pt x="2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3560" bIns="-43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6" name=""/>
                  <p:cNvSpPr/>
                  <p:nvPr/>
                </p:nvSpPr>
                <p:spPr>
                  <a:xfrm flipH="1">
                    <a:off x="8046360" y="5171760"/>
                    <a:ext cx="21240" cy="4680"/>
                  </a:xfrm>
                  <a:custGeom>
                    <a:avLst/>
                    <a:gdLst/>
                    <a:ahLst/>
                    <a:rect l="l" t="t" r="r" b="b"/>
                    <a:pathLst>
                      <a:path w="405" h="93">
                        <a:moveTo>
                          <a:pt x="0" y="80"/>
                        </a:moveTo>
                        <a:lnTo>
                          <a:pt x="9" y="74"/>
                        </a:lnTo>
                        <a:lnTo>
                          <a:pt x="21" y="68"/>
                        </a:lnTo>
                        <a:lnTo>
                          <a:pt x="31" y="63"/>
                        </a:lnTo>
                        <a:lnTo>
                          <a:pt x="42" y="57"/>
                        </a:lnTo>
                        <a:lnTo>
                          <a:pt x="54" y="51"/>
                        </a:lnTo>
                        <a:lnTo>
                          <a:pt x="64" y="47"/>
                        </a:lnTo>
                        <a:lnTo>
                          <a:pt x="77" y="42"/>
                        </a:lnTo>
                        <a:lnTo>
                          <a:pt x="89" y="38"/>
                        </a:lnTo>
                        <a:lnTo>
                          <a:pt x="101" y="34"/>
                        </a:lnTo>
                        <a:lnTo>
                          <a:pt x="114" y="29"/>
                        </a:lnTo>
                        <a:lnTo>
                          <a:pt x="127" y="26"/>
                        </a:lnTo>
                        <a:lnTo>
                          <a:pt x="140" y="22"/>
                        </a:lnTo>
                        <a:lnTo>
                          <a:pt x="153" y="19"/>
                        </a:lnTo>
                        <a:lnTo>
                          <a:pt x="166" y="16"/>
                        </a:lnTo>
                        <a:lnTo>
                          <a:pt x="179" y="13"/>
                        </a:lnTo>
                        <a:lnTo>
                          <a:pt x="192" y="12"/>
                        </a:lnTo>
                        <a:lnTo>
                          <a:pt x="207" y="9"/>
                        </a:lnTo>
                        <a:lnTo>
                          <a:pt x="220" y="7"/>
                        </a:lnTo>
                        <a:lnTo>
                          <a:pt x="233" y="6"/>
                        </a:lnTo>
                        <a:lnTo>
                          <a:pt x="246" y="4"/>
                        </a:lnTo>
                        <a:lnTo>
                          <a:pt x="261" y="3"/>
                        </a:lnTo>
                        <a:lnTo>
                          <a:pt x="274" y="3"/>
                        </a:lnTo>
                        <a:lnTo>
                          <a:pt x="287" y="1"/>
                        </a:lnTo>
                        <a:lnTo>
                          <a:pt x="302" y="1"/>
                        </a:lnTo>
                        <a:lnTo>
                          <a:pt x="315" y="0"/>
                        </a:lnTo>
                        <a:lnTo>
                          <a:pt x="328" y="1"/>
                        </a:lnTo>
                        <a:lnTo>
                          <a:pt x="341" y="1"/>
                        </a:lnTo>
                        <a:lnTo>
                          <a:pt x="354" y="1"/>
                        </a:lnTo>
                        <a:lnTo>
                          <a:pt x="367" y="3"/>
                        </a:lnTo>
                        <a:lnTo>
                          <a:pt x="380" y="4"/>
                        </a:lnTo>
                        <a:lnTo>
                          <a:pt x="392" y="6"/>
                        </a:lnTo>
                        <a:lnTo>
                          <a:pt x="405" y="7"/>
                        </a:lnTo>
                        <a:lnTo>
                          <a:pt x="391" y="10"/>
                        </a:lnTo>
                        <a:lnTo>
                          <a:pt x="378" y="12"/>
                        </a:lnTo>
                        <a:lnTo>
                          <a:pt x="366" y="15"/>
                        </a:lnTo>
                        <a:lnTo>
                          <a:pt x="354" y="16"/>
                        </a:lnTo>
                        <a:lnTo>
                          <a:pt x="344" y="18"/>
                        </a:lnTo>
                        <a:lnTo>
                          <a:pt x="335" y="19"/>
                        </a:lnTo>
                        <a:lnTo>
                          <a:pt x="327" y="20"/>
                        </a:lnTo>
                        <a:lnTo>
                          <a:pt x="319" y="22"/>
                        </a:lnTo>
                        <a:lnTo>
                          <a:pt x="313" y="25"/>
                        </a:lnTo>
                        <a:lnTo>
                          <a:pt x="308" y="26"/>
                        </a:lnTo>
                        <a:lnTo>
                          <a:pt x="302" y="29"/>
                        </a:lnTo>
                        <a:lnTo>
                          <a:pt x="297" y="32"/>
                        </a:lnTo>
                        <a:lnTo>
                          <a:pt x="293" y="36"/>
                        </a:lnTo>
                        <a:lnTo>
                          <a:pt x="289" y="41"/>
                        </a:lnTo>
                        <a:lnTo>
                          <a:pt x="286" y="45"/>
                        </a:lnTo>
                        <a:lnTo>
                          <a:pt x="281" y="51"/>
                        </a:lnTo>
                        <a:lnTo>
                          <a:pt x="257" y="51"/>
                        </a:lnTo>
                        <a:lnTo>
                          <a:pt x="233" y="52"/>
                        </a:lnTo>
                        <a:lnTo>
                          <a:pt x="211" y="54"/>
                        </a:lnTo>
                        <a:lnTo>
                          <a:pt x="191" y="55"/>
                        </a:lnTo>
                        <a:lnTo>
                          <a:pt x="171" y="55"/>
                        </a:lnTo>
                        <a:lnTo>
                          <a:pt x="152" y="57"/>
                        </a:lnTo>
                        <a:lnTo>
                          <a:pt x="134" y="58"/>
                        </a:lnTo>
                        <a:lnTo>
                          <a:pt x="118" y="61"/>
                        </a:lnTo>
                        <a:lnTo>
                          <a:pt x="101" y="64"/>
                        </a:lnTo>
                        <a:lnTo>
                          <a:pt x="86" y="66"/>
                        </a:lnTo>
                        <a:lnTo>
                          <a:pt x="73" y="70"/>
                        </a:lnTo>
                        <a:lnTo>
                          <a:pt x="60" y="73"/>
                        </a:lnTo>
                        <a:lnTo>
                          <a:pt x="48" y="77"/>
                        </a:lnTo>
                        <a:lnTo>
                          <a:pt x="37" y="82"/>
                        </a:lnTo>
                        <a:lnTo>
                          <a:pt x="25" y="87"/>
                        </a:lnTo>
                        <a:lnTo>
                          <a:pt x="16" y="93"/>
                        </a:lnTo>
                        <a:lnTo>
                          <a:pt x="0" y="8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120" bIns="-42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7" name=""/>
                  <p:cNvSpPr/>
                  <p:nvPr/>
                </p:nvSpPr>
                <p:spPr>
                  <a:xfrm flipH="1">
                    <a:off x="8068320" y="5182920"/>
                    <a:ext cx="9720" cy="504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98">
                        <a:moveTo>
                          <a:pt x="3" y="57"/>
                        </a:moveTo>
                        <a:lnTo>
                          <a:pt x="19" y="45"/>
                        </a:lnTo>
                        <a:lnTo>
                          <a:pt x="34" y="35"/>
                        </a:lnTo>
                        <a:lnTo>
                          <a:pt x="47" y="28"/>
                        </a:lnTo>
                        <a:lnTo>
                          <a:pt x="60" y="21"/>
                        </a:lnTo>
                        <a:lnTo>
                          <a:pt x="70" y="15"/>
                        </a:lnTo>
                        <a:lnTo>
                          <a:pt x="82" y="11"/>
                        </a:lnTo>
                        <a:lnTo>
                          <a:pt x="92" y="6"/>
                        </a:lnTo>
                        <a:lnTo>
                          <a:pt x="102" y="3"/>
                        </a:lnTo>
                        <a:lnTo>
                          <a:pt x="113" y="2"/>
                        </a:lnTo>
                        <a:lnTo>
                          <a:pt x="121" y="2"/>
                        </a:lnTo>
                        <a:lnTo>
                          <a:pt x="132" y="0"/>
                        </a:lnTo>
                        <a:lnTo>
                          <a:pt x="142" y="2"/>
                        </a:lnTo>
                        <a:lnTo>
                          <a:pt x="152" y="2"/>
                        </a:lnTo>
                        <a:lnTo>
                          <a:pt x="162" y="3"/>
                        </a:lnTo>
                        <a:lnTo>
                          <a:pt x="174" y="3"/>
                        </a:lnTo>
                        <a:lnTo>
                          <a:pt x="185" y="5"/>
                        </a:lnTo>
                        <a:lnTo>
                          <a:pt x="181" y="9"/>
                        </a:lnTo>
                        <a:lnTo>
                          <a:pt x="177" y="12"/>
                        </a:lnTo>
                        <a:lnTo>
                          <a:pt x="172" y="15"/>
                        </a:lnTo>
                        <a:lnTo>
                          <a:pt x="169" y="18"/>
                        </a:lnTo>
                        <a:lnTo>
                          <a:pt x="165" y="21"/>
                        </a:lnTo>
                        <a:lnTo>
                          <a:pt x="164" y="22"/>
                        </a:lnTo>
                        <a:lnTo>
                          <a:pt x="162" y="24"/>
                        </a:lnTo>
                        <a:lnTo>
                          <a:pt x="161" y="25"/>
                        </a:lnTo>
                        <a:lnTo>
                          <a:pt x="146" y="28"/>
                        </a:lnTo>
                        <a:lnTo>
                          <a:pt x="132" y="32"/>
                        </a:lnTo>
                        <a:lnTo>
                          <a:pt x="120" y="35"/>
                        </a:lnTo>
                        <a:lnTo>
                          <a:pt x="108" y="40"/>
                        </a:lnTo>
                        <a:lnTo>
                          <a:pt x="98" y="45"/>
                        </a:lnTo>
                        <a:lnTo>
                          <a:pt x="89" y="48"/>
                        </a:lnTo>
                        <a:lnTo>
                          <a:pt x="82" y="54"/>
                        </a:lnTo>
                        <a:lnTo>
                          <a:pt x="75" y="59"/>
                        </a:lnTo>
                        <a:lnTo>
                          <a:pt x="69" y="63"/>
                        </a:lnTo>
                        <a:lnTo>
                          <a:pt x="63" y="67"/>
                        </a:lnTo>
                        <a:lnTo>
                          <a:pt x="59" y="73"/>
                        </a:lnTo>
                        <a:lnTo>
                          <a:pt x="54" y="78"/>
                        </a:lnTo>
                        <a:lnTo>
                          <a:pt x="49" y="83"/>
                        </a:lnTo>
                        <a:lnTo>
                          <a:pt x="46" y="88"/>
                        </a:lnTo>
                        <a:lnTo>
                          <a:pt x="41" y="92"/>
                        </a:lnTo>
                        <a:lnTo>
                          <a:pt x="37" y="98"/>
                        </a:lnTo>
                        <a:lnTo>
                          <a:pt x="28" y="92"/>
                        </a:lnTo>
                        <a:lnTo>
                          <a:pt x="19" y="89"/>
                        </a:lnTo>
                        <a:lnTo>
                          <a:pt x="12" y="86"/>
                        </a:lnTo>
                        <a:lnTo>
                          <a:pt x="6" y="83"/>
                        </a:lnTo>
                        <a:lnTo>
                          <a:pt x="2" y="80"/>
                        </a:lnTo>
                        <a:lnTo>
                          <a:pt x="0" y="75"/>
                        </a:lnTo>
                        <a:lnTo>
                          <a:pt x="0" y="67"/>
                        </a:lnTo>
                        <a:lnTo>
                          <a:pt x="3" y="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760" bIns="-41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8" name=""/>
                  <p:cNvSpPr/>
                  <p:nvPr/>
                </p:nvSpPr>
                <p:spPr>
                  <a:xfrm flipH="1">
                    <a:off x="7875720" y="5117760"/>
                    <a:ext cx="11160" cy="5400"/>
                  </a:xfrm>
                  <a:custGeom>
                    <a:avLst/>
                    <a:gdLst/>
                    <a:ahLst/>
                    <a:rect l="l" t="t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16" y="1"/>
                        </a:lnTo>
                        <a:lnTo>
                          <a:pt x="32" y="4"/>
                        </a:lnTo>
                        <a:lnTo>
                          <a:pt x="47" y="8"/>
                        </a:lnTo>
                        <a:lnTo>
                          <a:pt x="61" y="11"/>
                        </a:lnTo>
                        <a:lnTo>
                          <a:pt x="76" y="16"/>
                        </a:lnTo>
                        <a:lnTo>
                          <a:pt x="90" y="20"/>
                        </a:lnTo>
                        <a:lnTo>
                          <a:pt x="104" y="26"/>
                        </a:lnTo>
                        <a:lnTo>
                          <a:pt x="117" y="32"/>
                        </a:lnTo>
                        <a:lnTo>
                          <a:pt x="130" y="39"/>
                        </a:lnTo>
                        <a:lnTo>
                          <a:pt x="143" y="46"/>
                        </a:lnTo>
                        <a:lnTo>
                          <a:pt x="156" y="53"/>
                        </a:lnTo>
                        <a:lnTo>
                          <a:pt x="168" y="62"/>
                        </a:lnTo>
                        <a:lnTo>
                          <a:pt x="181" y="72"/>
                        </a:lnTo>
                        <a:lnTo>
                          <a:pt x="194" y="84"/>
                        </a:lnTo>
                        <a:lnTo>
                          <a:pt x="206" y="96"/>
                        </a:lnTo>
                        <a:lnTo>
                          <a:pt x="217" y="107"/>
                        </a:lnTo>
                        <a:lnTo>
                          <a:pt x="210" y="102"/>
                        </a:lnTo>
                        <a:lnTo>
                          <a:pt x="201" y="94"/>
                        </a:lnTo>
                        <a:lnTo>
                          <a:pt x="191" y="88"/>
                        </a:lnTo>
                        <a:lnTo>
                          <a:pt x="181" y="81"/>
                        </a:lnTo>
                        <a:lnTo>
                          <a:pt x="171" y="75"/>
                        </a:lnTo>
                        <a:lnTo>
                          <a:pt x="160" y="70"/>
                        </a:lnTo>
                        <a:lnTo>
                          <a:pt x="150" y="65"/>
                        </a:lnTo>
                        <a:lnTo>
                          <a:pt x="139" y="59"/>
                        </a:lnTo>
                        <a:lnTo>
                          <a:pt x="128" y="55"/>
                        </a:lnTo>
                        <a:lnTo>
                          <a:pt x="115" y="51"/>
                        </a:lnTo>
                        <a:lnTo>
                          <a:pt x="105" y="46"/>
                        </a:lnTo>
                        <a:lnTo>
                          <a:pt x="92" y="43"/>
                        </a:lnTo>
                        <a:lnTo>
                          <a:pt x="80" y="40"/>
                        </a:lnTo>
                        <a:lnTo>
                          <a:pt x="69" y="37"/>
                        </a:lnTo>
                        <a:lnTo>
                          <a:pt x="56" y="35"/>
                        </a:lnTo>
                        <a:lnTo>
                          <a:pt x="44" y="32"/>
                        </a:lnTo>
                        <a:lnTo>
                          <a:pt x="35" y="27"/>
                        </a:lnTo>
                        <a:lnTo>
                          <a:pt x="28" y="23"/>
                        </a:lnTo>
                        <a:lnTo>
                          <a:pt x="21" y="17"/>
                        </a:lnTo>
                        <a:lnTo>
                          <a:pt x="13" y="11"/>
                        </a:lnTo>
                        <a:lnTo>
                          <a:pt x="9" y="7"/>
                        </a:lnTo>
                        <a:lnTo>
                          <a:pt x="5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89" name=""/>
                  <p:cNvSpPr/>
                  <p:nvPr/>
                </p:nvSpPr>
                <p:spPr>
                  <a:xfrm flipH="1">
                    <a:off x="7846200" y="5261040"/>
                    <a:ext cx="180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36" h="81">
                        <a:moveTo>
                          <a:pt x="27" y="0"/>
                        </a:moveTo>
                        <a:lnTo>
                          <a:pt x="30" y="11"/>
                        </a:lnTo>
                        <a:lnTo>
                          <a:pt x="33" y="21"/>
                        </a:lnTo>
                        <a:lnTo>
                          <a:pt x="35" y="31"/>
                        </a:lnTo>
                        <a:lnTo>
                          <a:pt x="36" y="41"/>
                        </a:lnTo>
                        <a:lnTo>
                          <a:pt x="36" y="51"/>
                        </a:lnTo>
                        <a:lnTo>
                          <a:pt x="35" y="60"/>
                        </a:lnTo>
                        <a:lnTo>
                          <a:pt x="35" y="69"/>
                        </a:lnTo>
                        <a:lnTo>
                          <a:pt x="32" y="78"/>
                        </a:lnTo>
                        <a:lnTo>
                          <a:pt x="27" y="78"/>
                        </a:lnTo>
                        <a:lnTo>
                          <a:pt x="23" y="78"/>
                        </a:lnTo>
                        <a:lnTo>
                          <a:pt x="17" y="79"/>
                        </a:lnTo>
                        <a:lnTo>
                          <a:pt x="11" y="79"/>
                        </a:lnTo>
                        <a:lnTo>
                          <a:pt x="7" y="79"/>
                        </a:lnTo>
                        <a:lnTo>
                          <a:pt x="4" y="79"/>
                        </a:lnTo>
                        <a:lnTo>
                          <a:pt x="1" y="81"/>
                        </a:lnTo>
                        <a:lnTo>
                          <a:pt x="0" y="81"/>
                        </a:lnTo>
                        <a:lnTo>
                          <a:pt x="5" y="70"/>
                        </a:lnTo>
                        <a:lnTo>
                          <a:pt x="11" y="62"/>
                        </a:lnTo>
                        <a:lnTo>
                          <a:pt x="17" y="53"/>
                        </a:lnTo>
                        <a:lnTo>
                          <a:pt x="21" y="43"/>
                        </a:lnTo>
                        <a:lnTo>
                          <a:pt x="24" y="33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0" name=""/>
                  <p:cNvSpPr/>
                  <p:nvPr/>
                </p:nvSpPr>
                <p:spPr>
                  <a:xfrm flipH="1">
                    <a:off x="7948080" y="5184360"/>
                    <a:ext cx="9360" cy="2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85" h="394">
                        <a:moveTo>
                          <a:pt x="55" y="388"/>
                        </a:moveTo>
                        <a:lnTo>
                          <a:pt x="57" y="375"/>
                        </a:lnTo>
                        <a:lnTo>
                          <a:pt x="58" y="364"/>
                        </a:lnTo>
                        <a:lnTo>
                          <a:pt x="61" y="351"/>
                        </a:lnTo>
                        <a:lnTo>
                          <a:pt x="64" y="337"/>
                        </a:lnTo>
                        <a:lnTo>
                          <a:pt x="67" y="326"/>
                        </a:lnTo>
                        <a:lnTo>
                          <a:pt x="70" y="314"/>
                        </a:lnTo>
                        <a:lnTo>
                          <a:pt x="73" y="301"/>
                        </a:lnTo>
                        <a:lnTo>
                          <a:pt x="76" y="289"/>
                        </a:lnTo>
                        <a:lnTo>
                          <a:pt x="78" y="278"/>
                        </a:lnTo>
                        <a:lnTo>
                          <a:pt x="81" y="266"/>
                        </a:lnTo>
                        <a:lnTo>
                          <a:pt x="86" y="254"/>
                        </a:lnTo>
                        <a:lnTo>
                          <a:pt x="89" y="241"/>
                        </a:lnTo>
                        <a:lnTo>
                          <a:pt x="93" y="231"/>
                        </a:lnTo>
                        <a:lnTo>
                          <a:pt x="96" y="219"/>
                        </a:lnTo>
                        <a:lnTo>
                          <a:pt x="100" y="206"/>
                        </a:lnTo>
                        <a:lnTo>
                          <a:pt x="105" y="196"/>
                        </a:lnTo>
                        <a:lnTo>
                          <a:pt x="109" y="183"/>
                        </a:lnTo>
                        <a:lnTo>
                          <a:pt x="113" y="173"/>
                        </a:lnTo>
                        <a:lnTo>
                          <a:pt x="118" y="160"/>
                        </a:lnTo>
                        <a:lnTo>
                          <a:pt x="122" y="148"/>
                        </a:lnTo>
                        <a:lnTo>
                          <a:pt x="127" y="136"/>
                        </a:lnTo>
                        <a:lnTo>
                          <a:pt x="131" y="125"/>
                        </a:lnTo>
                        <a:lnTo>
                          <a:pt x="137" y="113"/>
                        </a:lnTo>
                        <a:lnTo>
                          <a:pt x="141" y="102"/>
                        </a:lnTo>
                        <a:lnTo>
                          <a:pt x="147" y="88"/>
                        </a:lnTo>
                        <a:lnTo>
                          <a:pt x="151" y="77"/>
                        </a:lnTo>
                        <a:lnTo>
                          <a:pt x="157" y="64"/>
                        </a:lnTo>
                        <a:lnTo>
                          <a:pt x="161" y="52"/>
                        </a:lnTo>
                        <a:lnTo>
                          <a:pt x="167" y="39"/>
                        </a:lnTo>
                        <a:lnTo>
                          <a:pt x="173" y="26"/>
                        </a:lnTo>
                        <a:lnTo>
                          <a:pt x="179" y="13"/>
                        </a:lnTo>
                        <a:lnTo>
                          <a:pt x="185" y="0"/>
                        </a:lnTo>
                        <a:lnTo>
                          <a:pt x="178" y="11"/>
                        </a:lnTo>
                        <a:lnTo>
                          <a:pt x="169" y="23"/>
                        </a:lnTo>
                        <a:lnTo>
                          <a:pt x="161" y="35"/>
                        </a:lnTo>
                        <a:lnTo>
                          <a:pt x="154" y="46"/>
                        </a:lnTo>
                        <a:lnTo>
                          <a:pt x="147" y="58"/>
                        </a:lnTo>
                        <a:lnTo>
                          <a:pt x="138" y="71"/>
                        </a:lnTo>
                        <a:lnTo>
                          <a:pt x="131" y="84"/>
                        </a:lnTo>
                        <a:lnTo>
                          <a:pt x="124" y="96"/>
                        </a:lnTo>
                        <a:lnTo>
                          <a:pt x="116" y="109"/>
                        </a:lnTo>
                        <a:lnTo>
                          <a:pt x="109" y="122"/>
                        </a:lnTo>
                        <a:lnTo>
                          <a:pt x="103" y="135"/>
                        </a:lnTo>
                        <a:lnTo>
                          <a:pt x="96" y="148"/>
                        </a:lnTo>
                        <a:lnTo>
                          <a:pt x="89" y="161"/>
                        </a:lnTo>
                        <a:lnTo>
                          <a:pt x="83" y="174"/>
                        </a:lnTo>
                        <a:lnTo>
                          <a:pt x="77" y="187"/>
                        </a:lnTo>
                        <a:lnTo>
                          <a:pt x="70" y="202"/>
                        </a:lnTo>
                        <a:lnTo>
                          <a:pt x="64" y="214"/>
                        </a:lnTo>
                        <a:lnTo>
                          <a:pt x="58" y="228"/>
                        </a:lnTo>
                        <a:lnTo>
                          <a:pt x="54" y="241"/>
                        </a:lnTo>
                        <a:lnTo>
                          <a:pt x="48" y="254"/>
                        </a:lnTo>
                        <a:lnTo>
                          <a:pt x="42" y="268"/>
                        </a:lnTo>
                        <a:lnTo>
                          <a:pt x="38" y="279"/>
                        </a:lnTo>
                        <a:lnTo>
                          <a:pt x="32" y="292"/>
                        </a:lnTo>
                        <a:lnTo>
                          <a:pt x="27" y="304"/>
                        </a:lnTo>
                        <a:lnTo>
                          <a:pt x="23" y="317"/>
                        </a:lnTo>
                        <a:lnTo>
                          <a:pt x="19" y="329"/>
                        </a:lnTo>
                        <a:lnTo>
                          <a:pt x="16" y="340"/>
                        </a:lnTo>
                        <a:lnTo>
                          <a:pt x="11" y="352"/>
                        </a:lnTo>
                        <a:lnTo>
                          <a:pt x="8" y="364"/>
                        </a:lnTo>
                        <a:lnTo>
                          <a:pt x="6" y="374"/>
                        </a:lnTo>
                        <a:lnTo>
                          <a:pt x="3" y="384"/>
                        </a:lnTo>
                        <a:lnTo>
                          <a:pt x="0" y="394"/>
                        </a:lnTo>
                        <a:lnTo>
                          <a:pt x="7" y="394"/>
                        </a:lnTo>
                        <a:lnTo>
                          <a:pt x="14" y="393"/>
                        </a:lnTo>
                        <a:lnTo>
                          <a:pt x="23" y="393"/>
                        </a:lnTo>
                        <a:lnTo>
                          <a:pt x="33" y="391"/>
                        </a:lnTo>
                        <a:lnTo>
                          <a:pt x="41" y="390"/>
                        </a:lnTo>
                        <a:lnTo>
                          <a:pt x="48" y="390"/>
                        </a:lnTo>
                        <a:lnTo>
                          <a:pt x="54" y="388"/>
                        </a:lnTo>
                        <a:lnTo>
                          <a:pt x="55" y="3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6280" bIns="-26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1" name=""/>
                  <p:cNvSpPr/>
                  <p:nvPr/>
                </p:nvSpPr>
                <p:spPr>
                  <a:xfrm flipH="1">
                    <a:off x="7940880" y="5183640"/>
                    <a:ext cx="2880" cy="15480"/>
                  </a:xfrm>
                  <a:custGeom>
                    <a:avLst/>
                    <a:gdLst/>
                    <a:ahLst/>
                    <a:rect l="l" t="t" r="r" b="b"/>
                    <a:pathLst>
                      <a:path w="61" h="298">
                        <a:moveTo>
                          <a:pt x="61" y="196"/>
                        </a:moveTo>
                        <a:lnTo>
                          <a:pt x="55" y="187"/>
                        </a:lnTo>
                        <a:lnTo>
                          <a:pt x="51" y="178"/>
                        </a:lnTo>
                        <a:lnTo>
                          <a:pt x="45" y="168"/>
                        </a:lnTo>
                        <a:lnTo>
                          <a:pt x="40" y="159"/>
                        </a:lnTo>
                        <a:lnTo>
                          <a:pt x="37" y="149"/>
                        </a:lnTo>
                        <a:lnTo>
                          <a:pt x="33" y="139"/>
                        </a:lnTo>
                        <a:lnTo>
                          <a:pt x="30" y="129"/>
                        </a:lnTo>
                        <a:lnTo>
                          <a:pt x="27" y="117"/>
                        </a:lnTo>
                        <a:lnTo>
                          <a:pt x="24" y="105"/>
                        </a:lnTo>
                        <a:lnTo>
                          <a:pt x="21" y="92"/>
                        </a:lnTo>
                        <a:lnTo>
                          <a:pt x="20" y="79"/>
                        </a:lnTo>
                        <a:lnTo>
                          <a:pt x="17" y="66"/>
                        </a:lnTo>
                        <a:lnTo>
                          <a:pt x="16" y="50"/>
                        </a:lnTo>
                        <a:lnTo>
                          <a:pt x="14" y="35"/>
                        </a:lnTo>
                        <a:lnTo>
                          <a:pt x="13" y="18"/>
                        </a:lnTo>
                        <a:lnTo>
                          <a:pt x="11" y="0"/>
                        </a:lnTo>
                        <a:lnTo>
                          <a:pt x="8" y="19"/>
                        </a:lnTo>
                        <a:lnTo>
                          <a:pt x="5" y="37"/>
                        </a:lnTo>
                        <a:lnTo>
                          <a:pt x="4" y="56"/>
                        </a:lnTo>
                        <a:lnTo>
                          <a:pt x="1" y="75"/>
                        </a:lnTo>
                        <a:lnTo>
                          <a:pt x="1" y="94"/>
                        </a:lnTo>
                        <a:lnTo>
                          <a:pt x="0" y="113"/>
                        </a:lnTo>
                        <a:lnTo>
                          <a:pt x="0" y="132"/>
                        </a:lnTo>
                        <a:lnTo>
                          <a:pt x="1" y="150"/>
                        </a:lnTo>
                        <a:lnTo>
                          <a:pt x="2" y="169"/>
                        </a:lnTo>
                        <a:lnTo>
                          <a:pt x="7" y="188"/>
                        </a:lnTo>
                        <a:lnTo>
                          <a:pt x="10" y="207"/>
                        </a:lnTo>
                        <a:lnTo>
                          <a:pt x="16" y="226"/>
                        </a:lnTo>
                        <a:lnTo>
                          <a:pt x="23" y="245"/>
                        </a:lnTo>
                        <a:lnTo>
                          <a:pt x="30" y="263"/>
                        </a:lnTo>
                        <a:lnTo>
                          <a:pt x="40" y="280"/>
                        </a:lnTo>
                        <a:lnTo>
                          <a:pt x="52" y="298"/>
                        </a:lnTo>
                        <a:lnTo>
                          <a:pt x="52" y="290"/>
                        </a:lnTo>
                        <a:lnTo>
                          <a:pt x="52" y="284"/>
                        </a:lnTo>
                        <a:lnTo>
                          <a:pt x="52" y="277"/>
                        </a:lnTo>
                        <a:lnTo>
                          <a:pt x="53" y="268"/>
                        </a:lnTo>
                        <a:lnTo>
                          <a:pt x="53" y="260"/>
                        </a:lnTo>
                        <a:lnTo>
                          <a:pt x="55" y="252"/>
                        </a:lnTo>
                        <a:lnTo>
                          <a:pt x="56" y="244"/>
                        </a:lnTo>
                        <a:lnTo>
                          <a:pt x="56" y="235"/>
                        </a:lnTo>
                        <a:lnTo>
                          <a:pt x="56" y="228"/>
                        </a:lnTo>
                        <a:lnTo>
                          <a:pt x="58" y="220"/>
                        </a:lnTo>
                        <a:lnTo>
                          <a:pt x="58" y="213"/>
                        </a:lnTo>
                        <a:lnTo>
                          <a:pt x="59" y="207"/>
                        </a:lnTo>
                        <a:lnTo>
                          <a:pt x="59" y="203"/>
                        </a:lnTo>
                        <a:lnTo>
                          <a:pt x="59" y="199"/>
                        </a:lnTo>
                        <a:lnTo>
                          <a:pt x="61" y="197"/>
                        </a:lnTo>
                        <a:lnTo>
                          <a:pt x="61" y="1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320" bIns="-31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2" name=""/>
                  <p:cNvSpPr/>
                  <p:nvPr/>
                </p:nvSpPr>
                <p:spPr>
                  <a:xfrm flipH="1">
                    <a:off x="7946640" y="5189040"/>
                    <a:ext cx="16920" cy="5760"/>
                  </a:xfrm>
                  <a:custGeom>
                    <a:avLst/>
                    <a:gdLst/>
                    <a:ahLst/>
                    <a:rect l="l" t="t" r="r" b="b"/>
                    <a:pathLst>
                      <a:path w="319" h="112">
                        <a:moveTo>
                          <a:pt x="0" y="79"/>
                        </a:moveTo>
                        <a:lnTo>
                          <a:pt x="13" y="73"/>
                        </a:lnTo>
                        <a:lnTo>
                          <a:pt x="26" y="67"/>
                        </a:lnTo>
                        <a:lnTo>
                          <a:pt x="39" y="60"/>
                        </a:lnTo>
                        <a:lnTo>
                          <a:pt x="52" y="54"/>
                        </a:lnTo>
                        <a:lnTo>
                          <a:pt x="65" y="47"/>
                        </a:lnTo>
                        <a:lnTo>
                          <a:pt x="78" y="41"/>
                        </a:lnTo>
                        <a:lnTo>
                          <a:pt x="93" y="35"/>
                        </a:lnTo>
                        <a:lnTo>
                          <a:pt x="108" y="29"/>
                        </a:lnTo>
                        <a:lnTo>
                          <a:pt x="125" y="23"/>
                        </a:lnTo>
                        <a:lnTo>
                          <a:pt x="143" y="17"/>
                        </a:lnTo>
                        <a:lnTo>
                          <a:pt x="163" y="13"/>
                        </a:lnTo>
                        <a:lnTo>
                          <a:pt x="185" y="9"/>
                        </a:lnTo>
                        <a:lnTo>
                          <a:pt x="210" y="6"/>
                        </a:lnTo>
                        <a:lnTo>
                          <a:pt x="237" y="3"/>
                        </a:lnTo>
                        <a:lnTo>
                          <a:pt x="268" y="1"/>
                        </a:lnTo>
                        <a:lnTo>
                          <a:pt x="301" y="0"/>
                        </a:lnTo>
                        <a:lnTo>
                          <a:pt x="303" y="7"/>
                        </a:lnTo>
                        <a:lnTo>
                          <a:pt x="306" y="16"/>
                        </a:lnTo>
                        <a:lnTo>
                          <a:pt x="309" y="23"/>
                        </a:lnTo>
                        <a:lnTo>
                          <a:pt x="312" y="32"/>
                        </a:lnTo>
                        <a:lnTo>
                          <a:pt x="315" y="38"/>
                        </a:lnTo>
                        <a:lnTo>
                          <a:pt x="317" y="44"/>
                        </a:lnTo>
                        <a:lnTo>
                          <a:pt x="319" y="48"/>
                        </a:lnTo>
                        <a:lnTo>
                          <a:pt x="319" y="49"/>
                        </a:lnTo>
                        <a:lnTo>
                          <a:pt x="307" y="48"/>
                        </a:lnTo>
                        <a:lnTo>
                          <a:pt x="291" y="47"/>
                        </a:lnTo>
                        <a:lnTo>
                          <a:pt x="275" y="47"/>
                        </a:lnTo>
                        <a:lnTo>
                          <a:pt x="256" y="48"/>
                        </a:lnTo>
                        <a:lnTo>
                          <a:pt x="236" y="49"/>
                        </a:lnTo>
                        <a:lnTo>
                          <a:pt x="215" y="52"/>
                        </a:lnTo>
                        <a:lnTo>
                          <a:pt x="194" y="55"/>
                        </a:lnTo>
                        <a:lnTo>
                          <a:pt x="172" y="60"/>
                        </a:lnTo>
                        <a:lnTo>
                          <a:pt x="150" y="64"/>
                        </a:lnTo>
                        <a:lnTo>
                          <a:pt x="128" y="68"/>
                        </a:lnTo>
                        <a:lnTo>
                          <a:pt x="106" y="74"/>
                        </a:lnTo>
                        <a:lnTo>
                          <a:pt x="86" y="82"/>
                        </a:lnTo>
                        <a:lnTo>
                          <a:pt x="67" y="87"/>
                        </a:lnTo>
                        <a:lnTo>
                          <a:pt x="48" y="95"/>
                        </a:lnTo>
                        <a:lnTo>
                          <a:pt x="32" y="103"/>
                        </a:lnTo>
                        <a:lnTo>
                          <a:pt x="17" y="112"/>
                        </a:lnTo>
                        <a:lnTo>
                          <a:pt x="14" y="108"/>
                        </a:lnTo>
                        <a:lnTo>
                          <a:pt x="11" y="103"/>
                        </a:lnTo>
                        <a:lnTo>
                          <a:pt x="9" y="98"/>
                        </a:lnTo>
                        <a:lnTo>
                          <a:pt x="6" y="92"/>
                        </a:lnTo>
                        <a:lnTo>
                          <a:pt x="3" y="87"/>
                        </a:lnTo>
                        <a:lnTo>
                          <a:pt x="1" y="83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040" bIns="-41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3" name=""/>
                  <p:cNvSpPr/>
                  <p:nvPr/>
                </p:nvSpPr>
                <p:spPr>
                  <a:xfrm flipH="1">
                    <a:off x="7938000" y="5187600"/>
                    <a:ext cx="10440" cy="14760"/>
                  </a:xfrm>
                  <a:custGeom>
                    <a:avLst/>
                    <a:gdLst/>
                    <a:ahLst/>
                    <a:rect l="l" t="t" r="r" b="b"/>
                    <a:pathLst>
                      <a:path w="198" h="284">
                        <a:moveTo>
                          <a:pt x="198" y="0"/>
                        </a:moveTo>
                        <a:lnTo>
                          <a:pt x="189" y="5"/>
                        </a:lnTo>
                        <a:lnTo>
                          <a:pt x="179" y="10"/>
                        </a:lnTo>
                        <a:lnTo>
                          <a:pt x="167" y="16"/>
                        </a:lnTo>
                        <a:lnTo>
                          <a:pt x="156" y="24"/>
                        </a:lnTo>
                        <a:lnTo>
                          <a:pt x="141" y="32"/>
                        </a:lnTo>
                        <a:lnTo>
                          <a:pt x="128" y="44"/>
                        </a:lnTo>
                        <a:lnTo>
                          <a:pt x="115" y="56"/>
                        </a:lnTo>
                        <a:lnTo>
                          <a:pt x="103" y="72"/>
                        </a:lnTo>
                        <a:lnTo>
                          <a:pt x="93" y="88"/>
                        </a:lnTo>
                        <a:lnTo>
                          <a:pt x="84" y="108"/>
                        </a:lnTo>
                        <a:lnTo>
                          <a:pt x="77" y="130"/>
                        </a:lnTo>
                        <a:lnTo>
                          <a:pt x="74" y="153"/>
                        </a:lnTo>
                        <a:lnTo>
                          <a:pt x="73" y="181"/>
                        </a:lnTo>
                        <a:lnTo>
                          <a:pt x="77" y="211"/>
                        </a:lnTo>
                        <a:lnTo>
                          <a:pt x="84" y="246"/>
                        </a:lnTo>
                        <a:lnTo>
                          <a:pt x="97" y="284"/>
                        </a:lnTo>
                        <a:lnTo>
                          <a:pt x="92" y="280"/>
                        </a:lnTo>
                        <a:lnTo>
                          <a:pt x="86" y="276"/>
                        </a:lnTo>
                        <a:lnTo>
                          <a:pt x="77" y="270"/>
                        </a:lnTo>
                        <a:lnTo>
                          <a:pt x="70" y="262"/>
                        </a:lnTo>
                        <a:lnTo>
                          <a:pt x="62" y="257"/>
                        </a:lnTo>
                        <a:lnTo>
                          <a:pt x="54" y="249"/>
                        </a:lnTo>
                        <a:lnTo>
                          <a:pt x="46" y="242"/>
                        </a:lnTo>
                        <a:lnTo>
                          <a:pt x="38" y="236"/>
                        </a:lnTo>
                        <a:lnTo>
                          <a:pt x="30" y="229"/>
                        </a:lnTo>
                        <a:lnTo>
                          <a:pt x="23" y="223"/>
                        </a:lnTo>
                        <a:lnTo>
                          <a:pt x="17" y="217"/>
                        </a:lnTo>
                        <a:lnTo>
                          <a:pt x="11" y="211"/>
                        </a:lnTo>
                        <a:lnTo>
                          <a:pt x="6" y="209"/>
                        </a:lnTo>
                        <a:lnTo>
                          <a:pt x="3" y="204"/>
                        </a:lnTo>
                        <a:lnTo>
                          <a:pt x="0" y="203"/>
                        </a:lnTo>
                        <a:lnTo>
                          <a:pt x="0" y="203"/>
                        </a:lnTo>
                        <a:lnTo>
                          <a:pt x="0" y="190"/>
                        </a:lnTo>
                        <a:lnTo>
                          <a:pt x="1" y="177"/>
                        </a:lnTo>
                        <a:lnTo>
                          <a:pt x="3" y="163"/>
                        </a:lnTo>
                        <a:lnTo>
                          <a:pt x="6" y="149"/>
                        </a:lnTo>
                        <a:lnTo>
                          <a:pt x="10" y="133"/>
                        </a:lnTo>
                        <a:lnTo>
                          <a:pt x="16" y="118"/>
                        </a:lnTo>
                        <a:lnTo>
                          <a:pt x="23" y="102"/>
                        </a:lnTo>
                        <a:lnTo>
                          <a:pt x="33" y="88"/>
                        </a:lnTo>
                        <a:lnTo>
                          <a:pt x="43" y="73"/>
                        </a:lnTo>
                        <a:lnTo>
                          <a:pt x="58" y="59"/>
                        </a:lnTo>
                        <a:lnTo>
                          <a:pt x="74" y="45"/>
                        </a:lnTo>
                        <a:lnTo>
                          <a:pt x="93" y="34"/>
                        </a:lnTo>
                        <a:lnTo>
                          <a:pt x="115" y="22"/>
                        </a:lnTo>
                        <a:lnTo>
                          <a:pt x="138" y="13"/>
                        </a:lnTo>
                        <a:lnTo>
                          <a:pt x="167" y="6"/>
                        </a:lnTo>
                        <a:lnTo>
                          <a:pt x="19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040" bIns="-320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4" name=""/>
                  <p:cNvSpPr/>
                  <p:nvPr/>
                </p:nvSpPr>
                <p:spPr>
                  <a:xfrm flipH="1">
                    <a:off x="7916040" y="5207400"/>
                    <a:ext cx="28800" cy="3960"/>
                  </a:xfrm>
                  <a:custGeom>
                    <a:avLst/>
                    <a:gdLst/>
                    <a:ahLst/>
                    <a:rect l="l" t="t" r="r" b="b"/>
                    <a:pathLst>
                      <a:path w="544" h="80">
                        <a:moveTo>
                          <a:pt x="0" y="60"/>
                        </a:moveTo>
                        <a:lnTo>
                          <a:pt x="13" y="57"/>
                        </a:lnTo>
                        <a:lnTo>
                          <a:pt x="26" y="55"/>
                        </a:lnTo>
                        <a:lnTo>
                          <a:pt x="41" y="54"/>
                        </a:lnTo>
                        <a:lnTo>
                          <a:pt x="56" y="51"/>
                        </a:lnTo>
                        <a:lnTo>
                          <a:pt x="70" y="50"/>
                        </a:lnTo>
                        <a:lnTo>
                          <a:pt x="85" y="48"/>
                        </a:lnTo>
                        <a:lnTo>
                          <a:pt x="101" y="47"/>
                        </a:lnTo>
                        <a:lnTo>
                          <a:pt x="117" y="45"/>
                        </a:lnTo>
                        <a:lnTo>
                          <a:pt x="133" y="44"/>
                        </a:lnTo>
                        <a:lnTo>
                          <a:pt x="150" y="42"/>
                        </a:lnTo>
                        <a:lnTo>
                          <a:pt x="168" y="42"/>
                        </a:lnTo>
                        <a:lnTo>
                          <a:pt x="184" y="41"/>
                        </a:lnTo>
                        <a:lnTo>
                          <a:pt x="201" y="41"/>
                        </a:lnTo>
                        <a:lnTo>
                          <a:pt x="220" y="39"/>
                        </a:lnTo>
                        <a:lnTo>
                          <a:pt x="238" y="39"/>
                        </a:lnTo>
                        <a:lnTo>
                          <a:pt x="255" y="39"/>
                        </a:lnTo>
                        <a:lnTo>
                          <a:pt x="274" y="39"/>
                        </a:lnTo>
                        <a:lnTo>
                          <a:pt x="292" y="41"/>
                        </a:lnTo>
                        <a:lnTo>
                          <a:pt x="311" y="41"/>
                        </a:lnTo>
                        <a:lnTo>
                          <a:pt x="330" y="42"/>
                        </a:lnTo>
                        <a:lnTo>
                          <a:pt x="347" y="44"/>
                        </a:lnTo>
                        <a:lnTo>
                          <a:pt x="366" y="45"/>
                        </a:lnTo>
                        <a:lnTo>
                          <a:pt x="383" y="47"/>
                        </a:lnTo>
                        <a:lnTo>
                          <a:pt x="402" y="50"/>
                        </a:lnTo>
                        <a:lnTo>
                          <a:pt x="420" y="53"/>
                        </a:lnTo>
                        <a:lnTo>
                          <a:pt x="439" y="55"/>
                        </a:lnTo>
                        <a:lnTo>
                          <a:pt x="456" y="58"/>
                        </a:lnTo>
                        <a:lnTo>
                          <a:pt x="475" y="63"/>
                        </a:lnTo>
                        <a:lnTo>
                          <a:pt x="493" y="66"/>
                        </a:lnTo>
                        <a:lnTo>
                          <a:pt x="509" y="70"/>
                        </a:lnTo>
                        <a:lnTo>
                          <a:pt x="526" y="76"/>
                        </a:lnTo>
                        <a:lnTo>
                          <a:pt x="544" y="80"/>
                        </a:lnTo>
                        <a:lnTo>
                          <a:pt x="538" y="73"/>
                        </a:lnTo>
                        <a:lnTo>
                          <a:pt x="534" y="66"/>
                        </a:lnTo>
                        <a:lnTo>
                          <a:pt x="529" y="60"/>
                        </a:lnTo>
                        <a:lnTo>
                          <a:pt x="526" y="54"/>
                        </a:lnTo>
                        <a:lnTo>
                          <a:pt x="525" y="50"/>
                        </a:lnTo>
                        <a:lnTo>
                          <a:pt x="523" y="47"/>
                        </a:lnTo>
                        <a:lnTo>
                          <a:pt x="522" y="44"/>
                        </a:lnTo>
                        <a:lnTo>
                          <a:pt x="522" y="44"/>
                        </a:lnTo>
                        <a:lnTo>
                          <a:pt x="499" y="36"/>
                        </a:lnTo>
                        <a:lnTo>
                          <a:pt x="477" y="31"/>
                        </a:lnTo>
                        <a:lnTo>
                          <a:pt x="453" y="25"/>
                        </a:lnTo>
                        <a:lnTo>
                          <a:pt x="432" y="20"/>
                        </a:lnTo>
                        <a:lnTo>
                          <a:pt x="410" y="16"/>
                        </a:lnTo>
                        <a:lnTo>
                          <a:pt x="388" y="12"/>
                        </a:lnTo>
                        <a:lnTo>
                          <a:pt x="367" y="9"/>
                        </a:lnTo>
                        <a:lnTo>
                          <a:pt x="346" y="6"/>
                        </a:lnTo>
                        <a:lnTo>
                          <a:pt x="325" y="4"/>
                        </a:lnTo>
                        <a:lnTo>
                          <a:pt x="305" y="3"/>
                        </a:lnTo>
                        <a:lnTo>
                          <a:pt x="284" y="2"/>
                        </a:lnTo>
                        <a:lnTo>
                          <a:pt x="265" y="2"/>
                        </a:lnTo>
                        <a:lnTo>
                          <a:pt x="246" y="0"/>
                        </a:lnTo>
                        <a:lnTo>
                          <a:pt x="228" y="0"/>
                        </a:lnTo>
                        <a:lnTo>
                          <a:pt x="209" y="2"/>
                        </a:lnTo>
                        <a:lnTo>
                          <a:pt x="191" y="2"/>
                        </a:lnTo>
                        <a:lnTo>
                          <a:pt x="175" y="3"/>
                        </a:lnTo>
                        <a:lnTo>
                          <a:pt x="158" y="3"/>
                        </a:lnTo>
                        <a:lnTo>
                          <a:pt x="142" y="4"/>
                        </a:lnTo>
                        <a:lnTo>
                          <a:pt x="127" y="6"/>
                        </a:lnTo>
                        <a:lnTo>
                          <a:pt x="112" y="9"/>
                        </a:lnTo>
                        <a:lnTo>
                          <a:pt x="98" y="10"/>
                        </a:lnTo>
                        <a:lnTo>
                          <a:pt x="85" y="12"/>
                        </a:lnTo>
                        <a:lnTo>
                          <a:pt x="73" y="15"/>
                        </a:lnTo>
                        <a:lnTo>
                          <a:pt x="60" y="16"/>
                        </a:lnTo>
                        <a:lnTo>
                          <a:pt x="50" y="19"/>
                        </a:lnTo>
                        <a:lnTo>
                          <a:pt x="40" y="20"/>
                        </a:lnTo>
                        <a:lnTo>
                          <a:pt x="29" y="23"/>
                        </a:lnTo>
                        <a:lnTo>
                          <a:pt x="21" y="26"/>
                        </a:lnTo>
                        <a:lnTo>
                          <a:pt x="13" y="28"/>
                        </a:lnTo>
                        <a:lnTo>
                          <a:pt x="6" y="31"/>
                        </a:lnTo>
                        <a:lnTo>
                          <a:pt x="0" y="32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840" bIns="-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5" name=""/>
                  <p:cNvSpPr/>
                  <p:nvPr/>
                </p:nvSpPr>
                <p:spPr>
                  <a:xfrm flipH="1">
                    <a:off x="7940880" y="5248800"/>
                    <a:ext cx="1656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315" h="265">
                        <a:moveTo>
                          <a:pt x="248" y="0"/>
                        </a:moveTo>
                        <a:lnTo>
                          <a:pt x="238" y="3"/>
                        </a:lnTo>
                        <a:lnTo>
                          <a:pt x="225" y="8"/>
                        </a:lnTo>
                        <a:lnTo>
                          <a:pt x="212" y="13"/>
                        </a:lnTo>
                        <a:lnTo>
                          <a:pt x="197" y="21"/>
                        </a:lnTo>
                        <a:lnTo>
                          <a:pt x="181" y="29"/>
                        </a:lnTo>
                        <a:lnTo>
                          <a:pt x="164" y="38"/>
                        </a:lnTo>
                        <a:lnTo>
                          <a:pt x="146" y="48"/>
                        </a:lnTo>
                        <a:lnTo>
                          <a:pt x="129" y="60"/>
                        </a:lnTo>
                        <a:lnTo>
                          <a:pt x="111" y="73"/>
                        </a:lnTo>
                        <a:lnTo>
                          <a:pt x="94" y="88"/>
                        </a:lnTo>
                        <a:lnTo>
                          <a:pt x="76" y="102"/>
                        </a:lnTo>
                        <a:lnTo>
                          <a:pt x="59" y="120"/>
                        </a:lnTo>
                        <a:lnTo>
                          <a:pt x="43" y="137"/>
                        </a:lnTo>
                        <a:lnTo>
                          <a:pt x="28" y="158"/>
                        </a:lnTo>
                        <a:lnTo>
                          <a:pt x="14" y="178"/>
                        </a:lnTo>
                        <a:lnTo>
                          <a:pt x="0" y="201"/>
                        </a:lnTo>
                        <a:lnTo>
                          <a:pt x="8" y="210"/>
                        </a:lnTo>
                        <a:lnTo>
                          <a:pt x="17" y="219"/>
                        </a:lnTo>
                        <a:lnTo>
                          <a:pt x="25" y="229"/>
                        </a:lnTo>
                        <a:lnTo>
                          <a:pt x="34" y="239"/>
                        </a:lnTo>
                        <a:lnTo>
                          <a:pt x="43" y="248"/>
                        </a:lnTo>
                        <a:lnTo>
                          <a:pt x="50" y="255"/>
                        </a:lnTo>
                        <a:lnTo>
                          <a:pt x="57" y="262"/>
                        </a:lnTo>
                        <a:lnTo>
                          <a:pt x="63" y="265"/>
                        </a:lnTo>
                        <a:lnTo>
                          <a:pt x="81" y="257"/>
                        </a:lnTo>
                        <a:lnTo>
                          <a:pt x="97" y="248"/>
                        </a:lnTo>
                        <a:lnTo>
                          <a:pt x="111" y="239"/>
                        </a:lnTo>
                        <a:lnTo>
                          <a:pt x="124" y="230"/>
                        </a:lnTo>
                        <a:lnTo>
                          <a:pt x="137" y="222"/>
                        </a:lnTo>
                        <a:lnTo>
                          <a:pt x="151" y="213"/>
                        </a:lnTo>
                        <a:lnTo>
                          <a:pt x="164" y="204"/>
                        </a:lnTo>
                        <a:lnTo>
                          <a:pt x="175" y="194"/>
                        </a:lnTo>
                        <a:lnTo>
                          <a:pt x="188" y="184"/>
                        </a:lnTo>
                        <a:lnTo>
                          <a:pt x="203" y="171"/>
                        </a:lnTo>
                        <a:lnTo>
                          <a:pt x="218" y="158"/>
                        </a:lnTo>
                        <a:lnTo>
                          <a:pt x="234" y="142"/>
                        </a:lnTo>
                        <a:lnTo>
                          <a:pt x="251" y="126"/>
                        </a:lnTo>
                        <a:lnTo>
                          <a:pt x="270" y="105"/>
                        </a:lnTo>
                        <a:lnTo>
                          <a:pt x="292" y="83"/>
                        </a:lnTo>
                        <a:lnTo>
                          <a:pt x="315" y="59"/>
                        </a:lnTo>
                        <a:lnTo>
                          <a:pt x="305" y="50"/>
                        </a:lnTo>
                        <a:lnTo>
                          <a:pt x="293" y="42"/>
                        </a:lnTo>
                        <a:lnTo>
                          <a:pt x="283" y="35"/>
                        </a:lnTo>
                        <a:lnTo>
                          <a:pt x="274" y="28"/>
                        </a:lnTo>
                        <a:lnTo>
                          <a:pt x="266" y="21"/>
                        </a:lnTo>
                        <a:lnTo>
                          <a:pt x="258" y="13"/>
                        </a:lnTo>
                        <a:lnTo>
                          <a:pt x="253" y="6"/>
                        </a:lnTo>
                        <a:lnTo>
                          <a:pt x="24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6" name=""/>
                  <p:cNvSpPr/>
                  <p:nvPr/>
                </p:nvSpPr>
                <p:spPr>
                  <a:xfrm flipH="1">
                    <a:off x="7935120" y="5254560"/>
                    <a:ext cx="13680" cy="1296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246">
                        <a:moveTo>
                          <a:pt x="227" y="0"/>
                        </a:moveTo>
                        <a:lnTo>
                          <a:pt x="220" y="3"/>
                        </a:lnTo>
                        <a:lnTo>
                          <a:pt x="210" y="8"/>
                        </a:lnTo>
                        <a:lnTo>
                          <a:pt x="197" y="16"/>
                        </a:lnTo>
                        <a:lnTo>
                          <a:pt x="183" y="24"/>
                        </a:lnTo>
                        <a:lnTo>
                          <a:pt x="167" y="35"/>
                        </a:lnTo>
                        <a:lnTo>
                          <a:pt x="151" y="45"/>
                        </a:lnTo>
                        <a:lnTo>
                          <a:pt x="134" y="58"/>
                        </a:lnTo>
                        <a:lnTo>
                          <a:pt x="116" y="72"/>
                        </a:lnTo>
                        <a:lnTo>
                          <a:pt x="97" y="87"/>
                        </a:lnTo>
                        <a:lnTo>
                          <a:pt x="80" y="103"/>
                        </a:lnTo>
                        <a:lnTo>
                          <a:pt x="64" y="121"/>
                        </a:lnTo>
                        <a:lnTo>
                          <a:pt x="46" y="140"/>
                        </a:lnTo>
                        <a:lnTo>
                          <a:pt x="32" y="158"/>
                        </a:lnTo>
                        <a:lnTo>
                          <a:pt x="20" y="179"/>
                        </a:lnTo>
                        <a:lnTo>
                          <a:pt x="9" y="199"/>
                        </a:lnTo>
                        <a:lnTo>
                          <a:pt x="0" y="221"/>
                        </a:lnTo>
                        <a:lnTo>
                          <a:pt x="4" y="227"/>
                        </a:lnTo>
                        <a:lnTo>
                          <a:pt x="9" y="233"/>
                        </a:lnTo>
                        <a:lnTo>
                          <a:pt x="12" y="237"/>
                        </a:lnTo>
                        <a:lnTo>
                          <a:pt x="14" y="240"/>
                        </a:lnTo>
                        <a:lnTo>
                          <a:pt x="16" y="243"/>
                        </a:lnTo>
                        <a:lnTo>
                          <a:pt x="17" y="244"/>
                        </a:lnTo>
                        <a:lnTo>
                          <a:pt x="19" y="246"/>
                        </a:lnTo>
                        <a:lnTo>
                          <a:pt x="19" y="246"/>
                        </a:lnTo>
                        <a:lnTo>
                          <a:pt x="36" y="239"/>
                        </a:lnTo>
                        <a:lnTo>
                          <a:pt x="55" y="227"/>
                        </a:lnTo>
                        <a:lnTo>
                          <a:pt x="74" y="215"/>
                        </a:lnTo>
                        <a:lnTo>
                          <a:pt x="95" y="201"/>
                        </a:lnTo>
                        <a:lnTo>
                          <a:pt x="115" y="185"/>
                        </a:lnTo>
                        <a:lnTo>
                          <a:pt x="134" y="167"/>
                        </a:lnTo>
                        <a:lnTo>
                          <a:pt x="153" y="148"/>
                        </a:lnTo>
                        <a:lnTo>
                          <a:pt x="172" y="131"/>
                        </a:lnTo>
                        <a:lnTo>
                          <a:pt x="189" y="112"/>
                        </a:lnTo>
                        <a:lnTo>
                          <a:pt x="205" y="93"/>
                        </a:lnTo>
                        <a:lnTo>
                          <a:pt x="220" y="75"/>
                        </a:lnTo>
                        <a:lnTo>
                          <a:pt x="233" y="59"/>
                        </a:lnTo>
                        <a:lnTo>
                          <a:pt x="245" y="43"/>
                        </a:lnTo>
                        <a:lnTo>
                          <a:pt x="253" y="30"/>
                        </a:lnTo>
                        <a:lnTo>
                          <a:pt x="259" y="19"/>
                        </a:lnTo>
                        <a:lnTo>
                          <a:pt x="264" y="10"/>
                        </a:lnTo>
                        <a:lnTo>
                          <a:pt x="256" y="7"/>
                        </a:lnTo>
                        <a:lnTo>
                          <a:pt x="249" y="5"/>
                        </a:lnTo>
                        <a:lnTo>
                          <a:pt x="243" y="3"/>
                        </a:lnTo>
                        <a:lnTo>
                          <a:pt x="239" y="1"/>
                        </a:lnTo>
                        <a:lnTo>
                          <a:pt x="234" y="0"/>
                        </a:lnTo>
                        <a:lnTo>
                          <a:pt x="232" y="0"/>
                        </a:lnTo>
                        <a:lnTo>
                          <a:pt x="229" y="0"/>
                        </a:lnTo>
                        <a:lnTo>
                          <a:pt x="227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840" bIns="-33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7" name=""/>
                  <p:cNvSpPr/>
                  <p:nvPr/>
                </p:nvSpPr>
                <p:spPr>
                  <a:xfrm flipH="1">
                    <a:off x="7928280" y="5257080"/>
                    <a:ext cx="13680" cy="14040"/>
                  </a:xfrm>
                  <a:custGeom>
                    <a:avLst/>
                    <a:gdLst/>
                    <a:ahLst/>
                    <a:rect l="l" t="t" r="r" b="b"/>
                    <a:pathLst>
                      <a:path w="261" h="269">
                        <a:moveTo>
                          <a:pt x="232" y="0"/>
                        </a:moveTo>
                        <a:lnTo>
                          <a:pt x="223" y="8"/>
                        </a:lnTo>
                        <a:lnTo>
                          <a:pt x="213" y="19"/>
                        </a:lnTo>
                        <a:lnTo>
                          <a:pt x="200" y="32"/>
                        </a:lnTo>
                        <a:lnTo>
                          <a:pt x="184" y="46"/>
                        </a:lnTo>
                        <a:lnTo>
                          <a:pt x="166" y="62"/>
                        </a:lnTo>
                        <a:lnTo>
                          <a:pt x="149" y="80"/>
                        </a:lnTo>
                        <a:lnTo>
                          <a:pt x="130" y="99"/>
                        </a:lnTo>
                        <a:lnTo>
                          <a:pt x="111" y="118"/>
                        </a:lnTo>
                        <a:lnTo>
                          <a:pt x="92" y="137"/>
                        </a:lnTo>
                        <a:lnTo>
                          <a:pt x="73" y="156"/>
                        </a:lnTo>
                        <a:lnTo>
                          <a:pt x="55" y="175"/>
                        </a:lnTo>
                        <a:lnTo>
                          <a:pt x="39" y="192"/>
                        </a:lnTo>
                        <a:lnTo>
                          <a:pt x="25" y="208"/>
                        </a:lnTo>
                        <a:lnTo>
                          <a:pt x="13" y="224"/>
                        </a:lnTo>
                        <a:lnTo>
                          <a:pt x="4" y="237"/>
                        </a:lnTo>
                        <a:lnTo>
                          <a:pt x="0" y="247"/>
                        </a:lnTo>
                        <a:lnTo>
                          <a:pt x="6" y="252"/>
                        </a:lnTo>
                        <a:lnTo>
                          <a:pt x="13" y="255"/>
                        </a:lnTo>
                        <a:lnTo>
                          <a:pt x="20" y="259"/>
                        </a:lnTo>
                        <a:lnTo>
                          <a:pt x="28" y="262"/>
                        </a:lnTo>
                        <a:lnTo>
                          <a:pt x="34" y="265"/>
                        </a:lnTo>
                        <a:lnTo>
                          <a:pt x="39" y="266"/>
                        </a:lnTo>
                        <a:lnTo>
                          <a:pt x="42" y="268"/>
                        </a:lnTo>
                        <a:lnTo>
                          <a:pt x="44" y="269"/>
                        </a:lnTo>
                        <a:lnTo>
                          <a:pt x="53" y="265"/>
                        </a:lnTo>
                        <a:lnTo>
                          <a:pt x="63" y="259"/>
                        </a:lnTo>
                        <a:lnTo>
                          <a:pt x="74" y="250"/>
                        </a:lnTo>
                        <a:lnTo>
                          <a:pt x="89" y="239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93"/>
                        </a:lnTo>
                        <a:lnTo>
                          <a:pt x="155" y="176"/>
                        </a:lnTo>
                        <a:lnTo>
                          <a:pt x="171" y="157"/>
                        </a:lnTo>
                        <a:lnTo>
                          <a:pt x="188" y="137"/>
                        </a:lnTo>
                        <a:lnTo>
                          <a:pt x="204" y="116"/>
                        </a:lnTo>
                        <a:lnTo>
                          <a:pt x="219" y="96"/>
                        </a:lnTo>
                        <a:lnTo>
                          <a:pt x="232" y="74"/>
                        </a:lnTo>
                        <a:lnTo>
                          <a:pt x="243" y="52"/>
                        </a:lnTo>
                        <a:lnTo>
                          <a:pt x="254" y="30"/>
                        </a:lnTo>
                        <a:lnTo>
                          <a:pt x="261" y="8"/>
                        </a:lnTo>
                        <a:lnTo>
                          <a:pt x="254" y="7"/>
                        </a:lnTo>
                        <a:lnTo>
                          <a:pt x="246" y="4"/>
                        </a:lnTo>
                        <a:lnTo>
                          <a:pt x="242" y="3"/>
                        </a:lnTo>
                        <a:lnTo>
                          <a:pt x="238" y="3"/>
                        </a:lnTo>
                        <a:lnTo>
                          <a:pt x="235" y="1"/>
                        </a:lnTo>
                        <a:lnTo>
                          <a:pt x="233" y="1"/>
                        </a:lnTo>
                        <a:lnTo>
                          <a:pt x="232" y="0"/>
                        </a:lnTo>
                        <a:lnTo>
                          <a:pt x="23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760" bIns="-327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8" name=""/>
                  <p:cNvSpPr/>
                  <p:nvPr/>
                </p:nvSpPr>
                <p:spPr>
                  <a:xfrm flipH="1">
                    <a:off x="7920720" y="5258520"/>
                    <a:ext cx="14760" cy="13680"/>
                  </a:xfrm>
                  <a:custGeom>
                    <a:avLst/>
                    <a:gdLst/>
                    <a:ahLst/>
                    <a:rect l="l" t="t" r="r" b="b"/>
                    <a:pathLst>
                      <a:path w="282" h="260">
                        <a:moveTo>
                          <a:pt x="282" y="3"/>
                        </a:moveTo>
                        <a:lnTo>
                          <a:pt x="275" y="19"/>
                        </a:lnTo>
                        <a:lnTo>
                          <a:pt x="266" y="38"/>
                        </a:lnTo>
                        <a:lnTo>
                          <a:pt x="255" y="56"/>
                        </a:lnTo>
                        <a:lnTo>
                          <a:pt x="243" y="75"/>
                        </a:lnTo>
                        <a:lnTo>
                          <a:pt x="228" y="94"/>
                        </a:lnTo>
                        <a:lnTo>
                          <a:pt x="214" y="113"/>
                        </a:lnTo>
                        <a:lnTo>
                          <a:pt x="196" y="130"/>
                        </a:lnTo>
                        <a:lnTo>
                          <a:pt x="180" y="149"/>
                        </a:lnTo>
                        <a:lnTo>
                          <a:pt x="161" y="166"/>
                        </a:lnTo>
                        <a:lnTo>
                          <a:pt x="144" y="182"/>
                        </a:lnTo>
                        <a:lnTo>
                          <a:pt x="125" y="199"/>
                        </a:lnTo>
                        <a:lnTo>
                          <a:pt x="108" y="213"/>
                        </a:lnTo>
                        <a:lnTo>
                          <a:pt x="89" y="228"/>
                        </a:lnTo>
                        <a:lnTo>
                          <a:pt x="71" y="239"/>
                        </a:lnTo>
                        <a:lnTo>
                          <a:pt x="55" y="249"/>
                        </a:lnTo>
                        <a:lnTo>
                          <a:pt x="38" y="258"/>
                        </a:lnTo>
                        <a:lnTo>
                          <a:pt x="30" y="260"/>
                        </a:lnTo>
                        <a:lnTo>
                          <a:pt x="24" y="260"/>
                        </a:lnTo>
                        <a:lnTo>
                          <a:pt x="19" y="258"/>
                        </a:lnTo>
                        <a:lnTo>
                          <a:pt x="13" y="258"/>
                        </a:lnTo>
                        <a:lnTo>
                          <a:pt x="7" y="257"/>
                        </a:lnTo>
                        <a:lnTo>
                          <a:pt x="4" y="257"/>
                        </a:lnTo>
                        <a:lnTo>
                          <a:pt x="1" y="255"/>
                        </a:lnTo>
                        <a:lnTo>
                          <a:pt x="0" y="255"/>
                        </a:lnTo>
                        <a:lnTo>
                          <a:pt x="19" y="244"/>
                        </a:lnTo>
                        <a:lnTo>
                          <a:pt x="38" y="229"/>
                        </a:lnTo>
                        <a:lnTo>
                          <a:pt x="57" y="213"/>
                        </a:lnTo>
                        <a:lnTo>
                          <a:pt x="75" y="197"/>
                        </a:lnTo>
                        <a:lnTo>
                          <a:pt x="94" y="180"/>
                        </a:lnTo>
                        <a:lnTo>
                          <a:pt x="113" y="161"/>
                        </a:lnTo>
                        <a:lnTo>
                          <a:pt x="132" y="142"/>
                        </a:lnTo>
                        <a:lnTo>
                          <a:pt x="150" y="123"/>
                        </a:lnTo>
                        <a:lnTo>
                          <a:pt x="167" y="104"/>
                        </a:lnTo>
                        <a:lnTo>
                          <a:pt x="183" y="85"/>
                        </a:lnTo>
                        <a:lnTo>
                          <a:pt x="199" y="67"/>
                        </a:lnTo>
                        <a:lnTo>
                          <a:pt x="214" y="51"/>
                        </a:lnTo>
                        <a:lnTo>
                          <a:pt x="227" y="35"/>
                        </a:lnTo>
                        <a:lnTo>
                          <a:pt x="240" y="22"/>
                        </a:lnTo>
                        <a:lnTo>
                          <a:pt x="250" y="11"/>
                        </a:lnTo>
                        <a:lnTo>
                          <a:pt x="258" y="0"/>
                        </a:lnTo>
                        <a:lnTo>
                          <a:pt x="262" y="0"/>
                        </a:lnTo>
                        <a:lnTo>
                          <a:pt x="266" y="0"/>
                        </a:lnTo>
                        <a:lnTo>
                          <a:pt x="271" y="0"/>
                        </a:lnTo>
                        <a:lnTo>
                          <a:pt x="275" y="0"/>
                        </a:lnTo>
                        <a:lnTo>
                          <a:pt x="278" y="2"/>
                        </a:lnTo>
                        <a:lnTo>
                          <a:pt x="281" y="2"/>
                        </a:lnTo>
                        <a:lnTo>
                          <a:pt x="282" y="3"/>
                        </a:lnTo>
                        <a:lnTo>
                          <a:pt x="282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3120" bIns="-331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299" name=""/>
                  <p:cNvSpPr/>
                  <p:nvPr/>
                </p:nvSpPr>
                <p:spPr>
                  <a:xfrm flipH="1">
                    <a:off x="7945920" y="5244840"/>
                    <a:ext cx="14400" cy="1224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6">
                        <a:moveTo>
                          <a:pt x="273" y="47"/>
                        </a:moveTo>
                        <a:lnTo>
                          <a:pt x="267" y="50"/>
                        </a:lnTo>
                        <a:lnTo>
                          <a:pt x="260" y="54"/>
                        </a:lnTo>
                        <a:lnTo>
                          <a:pt x="248" y="60"/>
                        </a:lnTo>
                        <a:lnTo>
                          <a:pt x="236" y="66"/>
                        </a:lnTo>
                        <a:lnTo>
                          <a:pt x="222" y="74"/>
                        </a:lnTo>
                        <a:lnTo>
                          <a:pt x="206" y="83"/>
                        </a:lnTo>
                        <a:lnTo>
                          <a:pt x="190" y="93"/>
                        </a:lnTo>
                        <a:lnTo>
                          <a:pt x="172" y="105"/>
                        </a:lnTo>
                        <a:lnTo>
                          <a:pt x="155" y="118"/>
                        </a:lnTo>
                        <a:lnTo>
                          <a:pt x="137" y="131"/>
                        </a:lnTo>
                        <a:lnTo>
                          <a:pt x="120" y="147"/>
                        </a:lnTo>
                        <a:lnTo>
                          <a:pt x="102" y="163"/>
                        </a:lnTo>
                        <a:lnTo>
                          <a:pt x="86" y="179"/>
                        </a:lnTo>
                        <a:lnTo>
                          <a:pt x="72" y="197"/>
                        </a:lnTo>
                        <a:lnTo>
                          <a:pt x="59" y="216"/>
                        </a:lnTo>
                        <a:lnTo>
                          <a:pt x="47" y="236"/>
                        </a:lnTo>
                        <a:lnTo>
                          <a:pt x="37" y="224"/>
                        </a:lnTo>
                        <a:lnTo>
                          <a:pt x="28" y="214"/>
                        </a:lnTo>
                        <a:lnTo>
                          <a:pt x="21" y="204"/>
                        </a:lnTo>
                        <a:lnTo>
                          <a:pt x="13" y="194"/>
                        </a:lnTo>
                        <a:lnTo>
                          <a:pt x="8" y="186"/>
                        </a:lnTo>
                        <a:lnTo>
                          <a:pt x="3" y="179"/>
                        </a:lnTo>
                        <a:lnTo>
                          <a:pt x="0" y="175"/>
                        </a:lnTo>
                        <a:lnTo>
                          <a:pt x="0" y="173"/>
                        </a:lnTo>
                        <a:lnTo>
                          <a:pt x="10" y="157"/>
                        </a:lnTo>
                        <a:lnTo>
                          <a:pt x="22" y="143"/>
                        </a:lnTo>
                        <a:lnTo>
                          <a:pt x="34" y="128"/>
                        </a:lnTo>
                        <a:lnTo>
                          <a:pt x="45" y="114"/>
                        </a:lnTo>
                        <a:lnTo>
                          <a:pt x="57" y="101"/>
                        </a:lnTo>
                        <a:lnTo>
                          <a:pt x="70" y="89"/>
                        </a:lnTo>
                        <a:lnTo>
                          <a:pt x="83" y="77"/>
                        </a:lnTo>
                        <a:lnTo>
                          <a:pt x="98" y="66"/>
                        </a:lnTo>
                        <a:lnTo>
                          <a:pt x="112" y="57"/>
                        </a:lnTo>
                        <a:lnTo>
                          <a:pt x="127" y="47"/>
                        </a:lnTo>
                        <a:lnTo>
                          <a:pt x="145" y="38"/>
                        </a:lnTo>
                        <a:lnTo>
                          <a:pt x="161" y="29"/>
                        </a:lnTo>
                        <a:lnTo>
                          <a:pt x="178" y="22"/>
                        </a:lnTo>
                        <a:lnTo>
                          <a:pt x="197" y="13"/>
                        </a:lnTo>
                        <a:lnTo>
                          <a:pt x="217" y="7"/>
                        </a:lnTo>
                        <a:lnTo>
                          <a:pt x="238" y="0"/>
                        </a:lnTo>
                        <a:lnTo>
                          <a:pt x="241" y="6"/>
                        </a:lnTo>
                        <a:lnTo>
                          <a:pt x="245" y="13"/>
                        </a:lnTo>
                        <a:lnTo>
                          <a:pt x="251" y="20"/>
                        </a:lnTo>
                        <a:lnTo>
                          <a:pt x="257" y="29"/>
                        </a:lnTo>
                        <a:lnTo>
                          <a:pt x="263" y="35"/>
                        </a:lnTo>
                        <a:lnTo>
                          <a:pt x="268" y="42"/>
                        </a:lnTo>
                        <a:lnTo>
                          <a:pt x="271" y="45"/>
                        </a:lnTo>
                        <a:lnTo>
                          <a:pt x="273" y="4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560" bIns="-345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0" name=""/>
                  <p:cNvSpPr/>
                  <p:nvPr/>
                </p:nvSpPr>
                <p:spPr>
                  <a:xfrm flipH="1">
                    <a:off x="7948080" y="5239800"/>
                    <a:ext cx="1440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73" h="230">
                        <a:moveTo>
                          <a:pt x="12" y="230"/>
                        </a:moveTo>
                        <a:lnTo>
                          <a:pt x="25" y="217"/>
                        </a:lnTo>
                        <a:lnTo>
                          <a:pt x="37" y="204"/>
                        </a:lnTo>
                        <a:lnTo>
                          <a:pt x="50" y="192"/>
                        </a:lnTo>
                        <a:lnTo>
                          <a:pt x="63" y="179"/>
                        </a:lnTo>
                        <a:lnTo>
                          <a:pt x="76" y="167"/>
                        </a:lnTo>
                        <a:lnTo>
                          <a:pt x="89" y="154"/>
                        </a:lnTo>
                        <a:lnTo>
                          <a:pt x="102" y="143"/>
                        </a:lnTo>
                        <a:lnTo>
                          <a:pt x="117" y="131"/>
                        </a:lnTo>
                        <a:lnTo>
                          <a:pt x="133" y="119"/>
                        </a:lnTo>
                        <a:lnTo>
                          <a:pt x="149" y="109"/>
                        </a:lnTo>
                        <a:lnTo>
                          <a:pt x="167" y="99"/>
                        </a:lnTo>
                        <a:lnTo>
                          <a:pt x="185" y="87"/>
                        </a:lnTo>
                        <a:lnTo>
                          <a:pt x="204" y="79"/>
                        </a:lnTo>
                        <a:lnTo>
                          <a:pt x="226" y="70"/>
                        </a:lnTo>
                        <a:lnTo>
                          <a:pt x="250" y="61"/>
                        </a:lnTo>
                        <a:lnTo>
                          <a:pt x="273" y="52"/>
                        </a:lnTo>
                        <a:lnTo>
                          <a:pt x="271" y="47"/>
                        </a:lnTo>
                        <a:lnTo>
                          <a:pt x="269" y="41"/>
                        </a:lnTo>
                        <a:lnTo>
                          <a:pt x="266" y="33"/>
                        </a:lnTo>
                        <a:lnTo>
                          <a:pt x="261" y="26"/>
                        </a:lnTo>
                        <a:lnTo>
                          <a:pt x="258" y="19"/>
                        </a:lnTo>
                        <a:lnTo>
                          <a:pt x="255" y="12"/>
                        </a:lnTo>
                        <a:lnTo>
                          <a:pt x="252" y="6"/>
                        </a:lnTo>
                        <a:lnTo>
                          <a:pt x="251" y="0"/>
                        </a:lnTo>
                        <a:lnTo>
                          <a:pt x="236" y="3"/>
                        </a:lnTo>
                        <a:lnTo>
                          <a:pt x="220" y="7"/>
                        </a:lnTo>
                        <a:lnTo>
                          <a:pt x="204" y="13"/>
                        </a:lnTo>
                        <a:lnTo>
                          <a:pt x="187" y="22"/>
                        </a:lnTo>
                        <a:lnTo>
                          <a:pt x="169" y="32"/>
                        </a:lnTo>
                        <a:lnTo>
                          <a:pt x="152" y="44"/>
                        </a:lnTo>
                        <a:lnTo>
                          <a:pt x="133" y="55"/>
                        </a:lnTo>
                        <a:lnTo>
                          <a:pt x="116" y="70"/>
                        </a:lnTo>
                        <a:lnTo>
                          <a:pt x="98" y="84"/>
                        </a:lnTo>
                        <a:lnTo>
                          <a:pt x="81" y="100"/>
                        </a:lnTo>
                        <a:lnTo>
                          <a:pt x="65" y="116"/>
                        </a:lnTo>
                        <a:lnTo>
                          <a:pt x="48" y="132"/>
                        </a:lnTo>
                        <a:lnTo>
                          <a:pt x="35" y="150"/>
                        </a:lnTo>
                        <a:lnTo>
                          <a:pt x="22" y="166"/>
                        </a:lnTo>
                        <a:lnTo>
                          <a:pt x="11" y="183"/>
                        </a:lnTo>
                        <a:lnTo>
                          <a:pt x="0" y="201"/>
                        </a:lnTo>
                        <a:lnTo>
                          <a:pt x="2" y="205"/>
                        </a:lnTo>
                        <a:lnTo>
                          <a:pt x="3" y="210"/>
                        </a:lnTo>
                        <a:lnTo>
                          <a:pt x="5" y="215"/>
                        </a:lnTo>
                        <a:lnTo>
                          <a:pt x="8" y="220"/>
                        </a:lnTo>
                        <a:lnTo>
                          <a:pt x="9" y="224"/>
                        </a:lnTo>
                        <a:lnTo>
                          <a:pt x="11" y="227"/>
                        </a:lnTo>
                        <a:lnTo>
                          <a:pt x="12" y="230"/>
                        </a:lnTo>
                        <a:lnTo>
                          <a:pt x="12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1" name=""/>
                  <p:cNvSpPr/>
                  <p:nvPr/>
                </p:nvSpPr>
                <p:spPr>
                  <a:xfrm flipH="1">
                    <a:off x="7949880" y="5232960"/>
                    <a:ext cx="14400" cy="14400"/>
                  </a:xfrm>
                  <a:custGeom>
                    <a:avLst/>
                    <a:gdLst/>
                    <a:ahLst/>
                    <a:rect l="l" t="t" r="r" b="b"/>
                    <a:pathLst>
                      <a:path w="271" h="273">
                        <a:moveTo>
                          <a:pt x="0" y="230"/>
                        </a:moveTo>
                        <a:lnTo>
                          <a:pt x="1" y="236"/>
                        </a:lnTo>
                        <a:lnTo>
                          <a:pt x="3" y="241"/>
                        </a:lnTo>
                        <a:lnTo>
                          <a:pt x="4" y="249"/>
                        </a:lnTo>
                        <a:lnTo>
                          <a:pt x="6" y="256"/>
                        </a:lnTo>
                        <a:lnTo>
                          <a:pt x="7" y="263"/>
                        </a:lnTo>
                        <a:lnTo>
                          <a:pt x="7" y="268"/>
                        </a:lnTo>
                        <a:lnTo>
                          <a:pt x="9" y="272"/>
                        </a:lnTo>
                        <a:lnTo>
                          <a:pt x="9" y="273"/>
                        </a:lnTo>
                        <a:lnTo>
                          <a:pt x="19" y="260"/>
                        </a:lnTo>
                        <a:lnTo>
                          <a:pt x="31" y="247"/>
                        </a:lnTo>
                        <a:lnTo>
                          <a:pt x="42" y="233"/>
                        </a:lnTo>
                        <a:lnTo>
                          <a:pt x="57" y="220"/>
                        </a:lnTo>
                        <a:lnTo>
                          <a:pt x="71" y="205"/>
                        </a:lnTo>
                        <a:lnTo>
                          <a:pt x="87" y="192"/>
                        </a:lnTo>
                        <a:lnTo>
                          <a:pt x="103" y="179"/>
                        </a:lnTo>
                        <a:lnTo>
                          <a:pt x="121" y="166"/>
                        </a:lnTo>
                        <a:lnTo>
                          <a:pt x="138" y="154"/>
                        </a:lnTo>
                        <a:lnTo>
                          <a:pt x="157" y="142"/>
                        </a:lnTo>
                        <a:lnTo>
                          <a:pt x="176" y="132"/>
                        </a:lnTo>
                        <a:lnTo>
                          <a:pt x="195" y="122"/>
                        </a:lnTo>
                        <a:lnTo>
                          <a:pt x="214" y="113"/>
                        </a:lnTo>
                        <a:lnTo>
                          <a:pt x="233" y="106"/>
                        </a:lnTo>
                        <a:lnTo>
                          <a:pt x="252" y="102"/>
                        </a:lnTo>
                        <a:lnTo>
                          <a:pt x="271" y="97"/>
                        </a:lnTo>
                        <a:lnTo>
                          <a:pt x="269" y="91"/>
                        </a:lnTo>
                        <a:lnTo>
                          <a:pt x="269" y="84"/>
                        </a:lnTo>
                        <a:lnTo>
                          <a:pt x="268" y="77"/>
                        </a:lnTo>
                        <a:lnTo>
                          <a:pt x="267" y="71"/>
                        </a:lnTo>
                        <a:lnTo>
                          <a:pt x="265" y="64"/>
                        </a:lnTo>
                        <a:lnTo>
                          <a:pt x="264" y="56"/>
                        </a:lnTo>
                        <a:lnTo>
                          <a:pt x="262" y="49"/>
                        </a:lnTo>
                        <a:lnTo>
                          <a:pt x="261" y="43"/>
                        </a:lnTo>
                        <a:lnTo>
                          <a:pt x="261" y="36"/>
                        </a:lnTo>
                        <a:lnTo>
                          <a:pt x="259" y="30"/>
                        </a:lnTo>
                        <a:lnTo>
                          <a:pt x="259" y="24"/>
                        </a:lnTo>
                        <a:lnTo>
                          <a:pt x="258" y="19"/>
                        </a:lnTo>
                        <a:lnTo>
                          <a:pt x="258" y="13"/>
                        </a:lnTo>
                        <a:lnTo>
                          <a:pt x="258" y="8"/>
                        </a:lnTo>
                        <a:lnTo>
                          <a:pt x="258" y="4"/>
                        </a:lnTo>
                        <a:lnTo>
                          <a:pt x="259" y="0"/>
                        </a:lnTo>
                        <a:lnTo>
                          <a:pt x="240" y="4"/>
                        </a:lnTo>
                        <a:lnTo>
                          <a:pt x="223" y="7"/>
                        </a:lnTo>
                        <a:lnTo>
                          <a:pt x="204" y="11"/>
                        </a:lnTo>
                        <a:lnTo>
                          <a:pt x="186" y="17"/>
                        </a:lnTo>
                        <a:lnTo>
                          <a:pt x="167" y="23"/>
                        </a:lnTo>
                        <a:lnTo>
                          <a:pt x="151" y="30"/>
                        </a:lnTo>
                        <a:lnTo>
                          <a:pt x="134" y="38"/>
                        </a:lnTo>
                        <a:lnTo>
                          <a:pt x="118" y="46"/>
                        </a:lnTo>
                        <a:lnTo>
                          <a:pt x="102" y="55"/>
                        </a:lnTo>
                        <a:lnTo>
                          <a:pt x="86" y="65"/>
                        </a:lnTo>
                        <a:lnTo>
                          <a:pt x="71" y="77"/>
                        </a:lnTo>
                        <a:lnTo>
                          <a:pt x="57" y="90"/>
                        </a:lnTo>
                        <a:lnTo>
                          <a:pt x="44" y="102"/>
                        </a:lnTo>
                        <a:lnTo>
                          <a:pt x="31" y="116"/>
                        </a:lnTo>
                        <a:lnTo>
                          <a:pt x="19" y="132"/>
                        </a:lnTo>
                        <a:lnTo>
                          <a:pt x="7" y="148"/>
                        </a:lnTo>
                        <a:lnTo>
                          <a:pt x="7" y="151"/>
                        </a:lnTo>
                        <a:lnTo>
                          <a:pt x="7" y="154"/>
                        </a:lnTo>
                        <a:lnTo>
                          <a:pt x="9" y="157"/>
                        </a:lnTo>
                        <a:lnTo>
                          <a:pt x="10" y="160"/>
                        </a:lnTo>
                        <a:lnTo>
                          <a:pt x="10" y="161"/>
                        </a:lnTo>
                        <a:lnTo>
                          <a:pt x="12" y="164"/>
                        </a:lnTo>
                        <a:lnTo>
                          <a:pt x="12" y="166"/>
                        </a:lnTo>
                        <a:lnTo>
                          <a:pt x="12" y="166"/>
                        </a:lnTo>
                        <a:lnTo>
                          <a:pt x="14" y="163"/>
                        </a:lnTo>
                        <a:lnTo>
                          <a:pt x="19" y="158"/>
                        </a:lnTo>
                        <a:lnTo>
                          <a:pt x="22" y="154"/>
                        </a:lnTo>
                        <a:lnTo>
                          <a:pt x="28" y="150"/>
                        </a:lnTo>
                        <a:lnTo>
                          <a:pt x="33" y="144"/>
                        </a:lnTo>
                        <a:lnTo>
                          <a:pt x="39" y="138"/>
                        </a:lnTo>
                        <a:lnTo>
                          <a:pt x="47" y="132"/>
                        </a:lnTo>
                        <a:lnTo>
                          <a:pt x="54" y="125"/>
                        </a:lnTo>
                        <a:lnTo>
                          <a:pt x="63" y="119"/>
                        </a:lnTo>
                        <a:lnTo>
                          <a:pt x="70" y="113"/>
                        </a:lnTo>
                        <a:lnTo>
                          <a:pt x="79" y="107"/>
                        </a:lnTo>
                        <a:lnTo>
                          <a:pt x="87" y="102"/>
                        </a:lnTo>
                        <a:lnTo>
                          <a:pt x="98" y="96"/>
                        </a:lnTo>
                        <a:lnTo>
                          <a:pt x="106" y="91"/>
                        </a:lnTo>
                        <a:lnTo>
                          <a:pt x="116" y="86"/>
                        </a:lnTo>
                        <a:lnTo>
                          <a:pt x="127" y="83"/>
                        </a:lnTo>
                        <a:lnTo>
                          <a:pt x="134" y="80"/>
                        </a:lnTo>
                        <a:lnTo>
                          <a:pt x="143" y="78"/>
                        </a:lnTo>
                        <a:lnTo>
                          <a:pt x="153" y="77"/>
                        </a:lnTo>
                        <a:lnTo>
                          <a:pt x="162" y="75"/>
                        </a:lnTo>
                        <a:lnTo>
                          <a:pt x="169" y="75"/>
                        </a:lnTo>
                        <a:lnTo>
                          <a:pt x="176" y="74"/>
                        </a:lnTo>
                        <a:lnTo>
                          <a:pt x="181" y="74"/>
                        </a:lnTo>
                        <a:lnTo>
                          <a:pt x="182" y="74"/>
                        </a:lnTo>
                        <a:lnTo>
                          <a:pt x="172" y="78"/>
                        </a:lnTo>
                        <a:lnTo>
                          <a:pt x="160" y="83"/>
                        </a:lnTo>
                        <a:lnTo>
                          <a:pt x="149" y="90"/>
                        </a:lnTo>
                        <a:lnTo>
                          <a:pt x="135" y="99"/>
                        </a:lnTo>
                        <a:lnTo>
                          <a:pt x="121" y="107"/>
                        </a:lnTo>
                        <a:lnTo>
                          <a:pt x="108" y="118"/>
                        </a:lnTo>
                        <a:lnTo>
                          <a:pt x="93" y="128"/>
                        </a:lnTo>
                        <a:lnTo>
                          <a:pt x="80" y="139"/>
                        </a:lnTo>
                        <a:lnTo>
                          <a:pt x="65" y="151"/>
                        </a:lnTo>
                        <a:lnTo>
                          <a:pt x="54" y="163"/>
                        </a:lnTo>
                        <a:lnTo>
                          <a:pt x="41" y="174"/>
                        </a:lnTo>
                        <a:lnTo>
                          <a:pt x="31" y="186"/>
                        </a:lnTo>
                        <a:lnTo>
                          <a:pt x="20" y="198"/>
                        </a:lnTo>
                        <a:lnTo>
                          <a:pt x="12" y="209"/>
                        </a:lnTo>
                        <a:lnTo>
                          <a:pt x="6" y="220"/>
                        </a:lnTo>
                        <a:lnTo>
                          <a:pt x="0" y="23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2400" bIns="-32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2" name=""/>
                  <p:cNvSpPr/>
                  <p:nvPr/>
                </p:nvSpPr>
                <p:spPr>
                  <a:xfrm flipH="1">
                    <a:off x="7949880" y="5227200"/>
                    <a:ext cx="14760" cy="11880"/>
                  </a:xfrm>
                  <a:custGeom>
                    <a:avLst/>
                    <a:gdLst/>
                    <a:ahLst/>
                    <a:rect l="l" t="t" r="r" b="b"/>
                    <a:pathLst>
                      <a:path w="281" h="224">
                        <a:moveTo>
                          <a:pt x="1" y="224"/>
                        </a:moveTo>
                        <a:lnTo>
                          <a:pt x="11" y="210"/>
                        </a:lnTo>
                        <a:lnTo>
                          <a:pt x="25" y="194"/>
                        </a:lnTo>
                        <a:lnTo>
                          <a:pt x="39" y="179"/>
                        </a:lnTo>
                        <a:lnTo>
                          <a:pt x="54" y="165"/>
                        </a:lnTo>
                        <a:lnTo>
                          <a:pt x="70" y="149"/>
                        </a:lnTo>
                        <a:lnTo>
                          <a:pt x="87" y="134"/>
                        </a:lnTo>
                        <a:lnTo>
                          <a:pt x="105" y="121"/>
                        </a:lnTo>
                        <a:lnTo>
                          <a:pt x="124" y="108"/>
                        </a:lnTo>
                        <a:lnTo>
                          <a:pt x="143" y="96"/>
                        </a:lnTo>
                        <a:lnTo>
                          <a:pt x="162" y="86"/>
                        </a:lnTo>
                        <a:lnTo>
                          <a:pt x="180" y="77"/>
                        </a:lnTo>
                        <a:lnTo>
                          <a:pt x="199" y="68"/>
                        </a:lnTo>
                        <a:lnTo>
                          <a:pt x="218" y="64"/>
                        </a:lnTo>
                        <a:lnTo>
                          <a:pt x="237" y="60"/>
                        </a:lnTo>
                        <a:lnTo>
                          <a:pt x="253" y="58"/>
                        </a:lnTo>
                        <a:lnTo>
                          <a:pt x="271" y="60"/>
                        </a:lnTo>
                        <a:lnTo>
                          <a:pt x="272" y="51"/>
                        </a:lnTo>
                        <a:lnTo>
                          <a:pt x="272" y="44"/>
                        </a:lnTo>
                        <a:lnTo>
                          <a:pt x="274" y="36"/>
                        </a:lnTo>
                        <a:lnTo>
                          <a:pt x="275" y="29"/>
                        </a:lnTo>
                        <a:lnTo>
                          <a:pt x="277" y="22"/>
                        </a:lnTo>
                        <a:lnTo>
                          <a:pt x="278" y="15"/>
                        </a:lnTo>
                        <a:lnTo>
                          <a:pt x="280" y="9"/>
                        </a:lnTo>
                        <a:lnTo>
                          <a:pt x="281" y="3"/>
                        </a:lnTo>
                        <a:lnTo>
                          <a:pt x="268" y="0"/>
                        </a:lnTo>
                        <a:lnTo>
                          <a:pt x="255" y="0"/>
                        </a:lnTo>
                        <a:lnTo>
                          <a:pt x="239" y="3"/>
                        </a:lnTo>
                        <a:lnTo>
                          <a:pt x="221" y="6"/>
                        </a:lnTo>
                        <a:lnTo>
                          <a:pt x="204" y="12"/>
                        </a:lnTo>
                        <a:lnTo>
                          <a:pt x="185" y="19"/>
                        </a:lnTo>
                        <a:lnTo>
                          <a:pt x="166" y="29"/>
                        </a:lnTo>
                        <a:lnTo>
                          <a:pt x="145" y="39"/>
                        </a:lnTo>
                        <a:lnTo>
                          <a:pt x="127" y="52"/>
                        </a:lnTo>
                        <a:lnTo>
                          <a:pt x="106" y="67"/>
                        </a:lnTo>
                        <a:lnTo>
                          <a:pt x="86" y="83"/>
                        </a:lnTo>
                        <a:lnTo>
                          <a:pt x="68" y="102"/>
                        </a:lnTo>
                        <a:lnTo>
                          <a:pt x="49" y="121"/>
                        </a:lnTo>
                        <a:lnTo>
                          <a:pt x="32" y="143"/>
                        </a:lnTo>
                        <a:lnTo>
                          <a:pt x="16" y="166"/>
                        </a:lnTo>
                        <a:lnTo>
                          <a:pt x="0" y="191"/>
                        </a:lnTo>
                        <a:lnTo>
                          <a:pt x="0" y="197"/>
                        </a:lnTo>
                        <a:lnTo>
                          <a:pt x="0" y="204"/>
                        </a:lnTo>
                        <a:lnTo>
                          <a:pt x="1" y="210"/>
                        </a:lnTo>
                        <a:lnTo>
                          <a:pt x="1" y="214"/>
                        </a:lnTo>
                        <a:lnTo>
                          <a:pt x="1" y="218"/>
                        </a:lnTo>
                        <a:lnTo>
                          <a:pt x="1" y="221"/>
                        </a:lnTo>
                        <a:lnTo>
                          <a:pt x="1" y="224"/>
                        </a:lnTo>
                        <a:lnTo>
                          <a:pt x="1" y="2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920" bIns="-34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3" name=""/>
                  <p:cNvSpPr/>
                  <p:nvPr/>
                </p:nvSpPr>
                <p:spPr>
                  <a:xfrm flipH="1">
                    <a:off x="7944840" y="5217840"/>
                    <a:ext cx="19080" cy="15120"/>
                  </a:xfrm>
                  <a:custGeom>
                    <a:avLst/>
                    <a:gdLst/>
                    <a:ahLst/>
                    <a:rect l="l" t="t" r="r" b="b"/>
                    <a:pathLst>
                      <a:path w="359" h="292">
                        <a:moveTo>
                          <a:pt x="0" y="292"/>
                        </a:moveTo>
                        <a:lnTo>
                          <a:pt x="11" y="274"/>
                        </a:lnTo>
                        <a:lnTo>
                          <a:pt x="26" y="258"/>
                        </a:lnTo>
                        <a:lnTo>
                          <a:pt x="40" y="242"/>
                        </a:lnTo>
                        <a:lnTo>
                          <a:pt x="58" y="226"/>
                        </a:lnTo>
                        <a:lnTo>
                          <a:pt x="75" y="212"/>
                        </a:lnTo>
                        <a:lnTo>
                          <a:pt x="94" y="197"/>
                        </a:lnTo>
                        <a:lnTo>
                          <a:pt x="113" y="184"/>
                        </a:lnTo>
                        <a:lnTo>
                          <a:pt x="134" y="169"/>
                        </a:lnTo>
                        <a:lnTo>
                          <a:pt x="155" y="158"/>
                        </a:lnTo>
                        <a:lnTo>
                          <a:pt x="177" y="146"/>
                        </a:lnTo>
                        <a:lnTo>
                          <a:pt x="199" y="136"/>
                        </a:lnTo>
                        <a:lnTo>
                          <a:pt x="221" y="126"/>
                        </a:lnTo>
                        <a:lnTo>
                          <a:pt x="243" y="117"/>
                        </a:lnTo>
                        <a:lnTo>
                          <a:pt x="265" y="110"/>
                        </a:lnTo>
                        <a:lnTo>
                          <a:pt x="287" y="104"/>
                        </a:lnTo>
                        <a:lnTo>
                          <a:pt x="308" y="98"/>
                        </a:lnTo>
                        <a:lnTo>
                          <a:pt x="307" y="89"/>
                        </a:lnTo>
                        <a:lnTo>
                          <a:pt x="307" y="80"/>
                        </a:lnTo>
                        <a:lnTo>
                          <a:pt x="308" y="72"/>
                        </a:lnTo>
                        <a:lnTo>
                          <a:pt x="310" y="63"/>
                        </a:lnTo>
                        <a:lnTo>
                          <a:pt x="314" y="54"/>
                        </a:lnTo>
                        <a:lnTo>
                          <a:pt x="319" y="47"/>
                        </a:lnTo>
                        <a:lnTo>
                          <a:pt x="323" y="38"/>
                        </a:lnTo>
                        <a:lnTo>
                          <a:pt x="329" y="31"/>
                        </a:lnTo>
                        <a:lnTo>
                          <a:pt x="335" y="25"/>
                        </a:lnTo>
                        <a:lnTo>
                          <a:pt x="339" y="18"/>
                        </a:lnTo>
                        <a:lnTo>
                          <a:pt x="345" y="13"/>
                        </a:lnTo>
                        <a:lnTo>
                          <a:pt x="349" y="9"/>
                        </a:lnTo>
                        <a:lnTo>
                          <a:pt x="354" y="5"/>
                        </a:lnTo>
                        <a:lnTo>
                          <a:pt x="356" y="2"/>
                        </a:lnTo>
                        <a:lnTo>
                          <a:pt x="359" y="0"/>
                        </a:lnTo>
                        <a:lnTo>
                          <a:pt x="359" y="0"/>
                        </a:lnTo>
                        <a:lnTo>
                          <a:pt x="349" y="2"/>
                        </a:lnTo>
                        <a:lnTo>
                          <a:pt x="339" y="3"/>
                        </a:lnTo>
                        <a:lnTo>
                          <a:pt x="329" y="6"/>
                        </a:lnTo>
                        <a:lnTo>
                          <a:pt x="317" y="9"/>
                        </a:lnTo>
                        <a:lnTo>
                          <a:pt x="306" y="12"/>
                        </a:lnTo>
                        <a:lnTo>
                          <a:pt x="294" y="15"/>
                        </a:lnTo>
                        <a:lnTo>
                          <a:pt x="282" y="18"/>
                        </a:lnTo>
                        <a:lnTo>
                          <a:pt x="271" y="22"/>
                        </a:lnTo>
                        <a:lnTo>
                          <a:pt x="257" y="27"/>
                        </a:lnTo>
                        <a:lnTo>
                          <a:pt x="244" y="32"/>
                        </a:lnTo>
                        <a:lnTo>
                          <a:pt x="233" y="37"/>
                        </a:lnTo>
                        <a:lnTo>
                          <a:pt x="220" y="43"/>
                        </a:lnTo>
                        <a:lnTo>
                          <a:pt x="206" y="48"/>
                        </a:lnTo>
                        <a:lnTo>
                          <a:pt x="193" y="54"/>
                        </a:lnTo>
                        <a:lnTo>
                          <a:pt x="182" y="62"/>
                        </a:lnTo>
                        <a:lnTo>
                          <a:pt x="169" y="69"/>
                        </a:lnTo>
                        <a:lnTo>
                          <a:pt x="155" y="76"/>
                        </a:lnTo>
                        <a:lnTo>
                          <a:pt x="144" y="83"/>
                        </a:lnTo>
                        <a:lnTo>
                          <a:pt x="131" y="92"/>
                        </a:lnTo>
                        <a:lnTo>
                          <a:pt x="119" y="101"/>
                        </a:lnTo>
                        <a:lnTo>
                          <a:pt x="107" y="110"/>
                        </a:lnTo>
                        <a:lnTo>
                          <a:pt x="96" y="120"/>
                        </a:lnTo>
                        <a:lnTo>
                          <a:pt x="85" y="129"/>
                        </a:lnTo>
                        <a:lnTo>
                          <a:pt x="74" y="140"/>
                        </a:lnTo>
                        <a:lnTo>
                          <a:pt x="65" y="150"/>
                        </a:lnTo>
                        <a:lnTo>
                          <a:pt x="55" y="162"/>
                        </a:lnTo>
                        <a:lnTo>
                          <a:pt x="45" y="172"/>
                        </a:lnTo>
                        <a:lnTo>
                          <a:pt x="37" y="185"/>
                        </a:lnTo>
                        <a:lnTo>
                          <a:pt x="29" y="197"/>
                        </a:lnTo>
                        <a:lnTo>
                          <a:pt x="21" y="210"/>
                        </a:lnTo>
                        <a:lnTo>
                          <a:pt x="14" y="223"/>
                        </a:lnTo>
                        <a:lnTo>
                          <a:pt x="8" y="236"/>
                        </a:lnTo>
                        <a:lnTo>
                          <a:pt x="7" y="244"/>
                        </a:lnTo>
                        <a:lnTo>
                          <a:pt x="5" y="252"/>
                        </a:lnTo>
                        <a:lnTo>
                          <a:pt x="4" y="261"/>
                        </a:lnTo>
                        <a:lnTo>
                          <a:pt x="2" y="270"/>
                        </a:lnTo>
                        <a:lnTo>
                          <a:pt x="1" y="279"/>
                        </a:lnTo>
                        <a:lnTo>
                          <a:pt x="0" y="284"/>
                        </a:lnTo>
                        <a:lnTo>
                          <a:pt x="0" y="290"/>
                        </a:lnTo>
                        <a:lnTo>
                          <a:pt x="0" y="2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1680" bIns="-316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4" name=""/>
                  <p:cNvSpPr/>
                  <p:nvPr/>
                </p:nvSpPr>
                <p:spPr>
                  <a:xfrm flipH="1">
                    <a:off x="7902360" y="5252040"/>
                    <a:ext cx="9000" cy="9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3" h="173">
                        <a:moveTo>
                          <a:pt x="87" y="173"/>
                        </a:moveTo>
                        <a:lnTo>
                          <a:pt x="96" y="172"/>
                        </a:lnTo>
                        <a:lnTo>
                          <a:pt x="105" y="172"/>
                        </a:lnTo>
                        <a:lnTo>
                          <a:pt x="112" y="169"/>
                        </a:lnTo>
                        <a:lnTo>
                          <a:pt x="121" y="166"/>
                        </a:lnTo>
                        <a:lnTo>
                          <a:pt x="128" y="163"/>
                        </a:lnTo>
                        <a:lnTo>
                          <a:pt x="135" y="159"/>
                        </a:lnTo>
                        <a:lnTo>
                          <a:pt x="141" y="153"/>
                        </a:lnTo>
                        <a:lnTo>
                          <a:pt x="148" y="147"/>
                        </a:lnTo>
                        <a:lnTo>
                          <a:pt x="153" y="141"/>
                        </a:lnTo>
                        <a:lnTo>
                          <a:pt x="159" y="135"/>
                        </a:lnTo>
                        <a:lnTo>
                          <a:pt x="163" y="128"/>
                        </a:lnTo>
                        <a:lnTo>
                          <a:pt x="166" y="121"/>
                        </a:lnTo>
                        <a:lnTo>
                          <a:pt x="169" y="112"/>
                        </a:lnTo>
                        <a:lnTo>
                          <a:pt x="172" y="105"/>
                        </a:lnTo>
                        <a:lnTo>
                          <a:pt x="173" y="96"/>
                        </a:lnTo>
                        <a:lnTo>
                          <a:pt x="173" y="86"/>
                        </a:lnTo>
                        <a:lnTo>
                          <a:pt x="173" y="77"/>
                        </a:lnTo>
                        <a:lnTo>
                          <a:pt x="172" y="68"/>
                        </a:lnTo>
                        <a:lnTo>
                          <a:pt x="169" y="61"/>
                        </a:lnTo>
                        <a:lnTo>
                          <a:pt x="166" y="52"/>
                        </a:lnTo>
                        <a:lnTo>
                          <a:pt x="163" y="45"/>
                        </a:lnTo>
                        <a:lnTo>
                          <a:pt x="159" y="38"/>
                        </a:lnTo>
                        <a:lnTo>
                          <a:pt x="153" y="32"/>
                        </a:lnTo>
                        <a:lnTo>
                          <a:pt x="148" y="25"/>
                        </a:lnTo>
                        <a:lnTo>
                          <a:pt x="141" y="19"/>
                        </a:lnTo>
                        <a:lnTo>
                          <a:pt x="135" y="14"/>
                        </a:lnTo>
                        <a:lnTo>
                          <a:pt x="128" y="10"/>
                        </a:lnTo>
                        <a:lnTo>
                          <a:pt x="121" y="6"/>
                        </a:lnTo>
                        <a:lnTo>
                          <a:pt x="112" y="4"/>
                        </a:lnTo>
                        <a:lnTo>
                          <a:pt x="105" y="1"/>
                        </a:lnTo>
                        <a:lnTo>
                          <a:pt x="96" y="0"/>
                        </a:lnTo>
                        <a:lnTo>
                          <a:pt x="87" y="0"/>
                        </a:lnTo>
                        <a:lnTo>
                          <a:pt x="79" y="0"/>
                        </a:lnTo>
                        <a:lnTo>
                          <a:pt x="68" y="1"/>
                        </a:lnTo>
                        <a:lnTo>
                          <a:pt x="61" y="4"/>
                        </a:lnTo>
                        <a:lnTo>
                          <a:pt x="52" y="6"/>
                        </a:lnTo>
                        <a:lnTo>
                          <a:pt x="45" y="10"/>
                        </a:lnTo>
                        <a:lnTo>
                          <a:pt x="38" y="14"/>
                        </a:lnTo>
                        <a:lnTo>
                          <a:pt x="32" y="19"/>
                        </a:lnTo>
                        <a:lnTo>
                          <a:pt x="26" y="25"/>
                        </a:lnTo>
                        <a:lnTo>
                          <a:pt x="20" y="32"/>
                        </a:lnTo>
                        <a:lnTo>
                          <a:pt x="14" y="38"/>
                        </a:lnTo>
                        <a:lnTo>
                          <a:pt x="11" y="45"/>
                        </a:lnTo>
                        <a:lnTo>
                          <a:pt x="7" y="52"/>
                        </a:lnTo>
                        <a:lnTo>
                          <a:pt x="4" y="61"/>
                        </a:lnTo>
                        <a:lnTo>
                          <a:pt x="1" y="68"/>
                        </a:lnTo>
                        <a:lnTo>
                          <a:pt x="1" y="77"/>
                        </a:lnTo>
                        <a:lnTo>
                          <a:pt x="0" y="86"/>
                        </a:lnTo>
                        <a:lnTo>
                          <a:pt x="1" y="96"/>
                        </a:lnTo>
                        <a:lnTo>
                          <a:pt x="1" y="105"/>
                        </a:lnTo>
                        <a:lnTo>
                          <a:pt x="4" y="112"/>
                        </a:lnTo>
                        <a:lnTo>
                          <a:pt x="7" y="121"/>
                        </a:lnTo>
                        <a:lnTo>
                          <a:pt x="11" y="128"/>
                        </a:lnTo>
                        <a:lnTo>
                          <a:pt x="14" y="135"/>
                        </a:lnTo>
                        <a:lnTo>
                          <a:pt x="20" y="141"/>
                        </a:lnTo>
                        <a:lnTo>
                          <a:pt x="26" y="147"/>
                        </a:lnTo>
                        <a:lnTo>
                          <a:pt x="32" y="153"/>
                        </a:lnTo>
                        <a:lnTo>
                          <a:pt x="38" y="159"/>
                        </a:lnTo>
                        <a:lnTo>
                          <a:pt x="45" y="163"/>
                        </a:lnTo>
                        <a:lnTo>
                          <a:pt x="52" y="166"/>
                        </a:lnTo>
                        <a:lnTo>
                          <a:pt x="61" y="169"/>
                        </a:lnTo>
                        <a:lnTo>
                          <a:pt x="68" y="172"/>
                        </a:lnTo>
                        <a:lnTo>
                          <a:pt x="79" y="172"/>
                        </a:lnTo>
                        <a:lnTo>
                          <a:pt x="87" y="17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7800" bIns="-37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5" name=""/>
                  <p:cNvSpPr/>
                  <p:nvPr/>
                </p:nvSpPr>
                <p:spPr>
                  <a:xfrm flipH="1">
                    <a:off x="7898400" y="52473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8"/>
                        </a:lnTo>
                        <a:lnTo>
                          <a:pt x="83" y="61"/>
                        </a:lnTo>
                        <a:lnTo>
                          <a:pt x="85" y="52"/>
                        </a:lnTo>
                        <a:lnTo>
                          <a:pt x="86" y="43"/>
                        </a:lnTo>
                        <a:lnTo>
                          <a:pt x="85" y="35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4"/>
                        </a:lnTo>
                        <a:lnTo>
                          <a:pt x="51" y="1"/>
                        </a:lnTo>
                        <a:lnTo>
                          <a:pt x="42" y="0"/>
                        </a:lnTo>
                        <a:lnTo>
                          <a:pt x="34" y="1"/>
                        </a:lnTo>
                        <a:lnTo>
                          <a:pt x="26" y="4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8" y="19"/>
                        </a:lnTo>
                        <a:lnTo>
                          <a:pt x="3" y="26"/>
                        </a:lnTo>
                        <a:lnTo>
                          <a:pt x="0" y="35"/>
                        </a:lnTo>
                        <a:lnTo>
                          <a:pt x="0" y="43"/>
                        </a:lnTo>
                        <a:lnTo>
                          <a:pt x="0" y="52"/>
                        </a:lnTo>
                        <a:lnTo>
                          <a:pt x="3" y="61"/>
                        </a:lnTo>
                        <a:lnTo>
                          <a:pt x="8" y="68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4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6" name=""/>
                  <p:cNvSpPr/>
                  <p:nvPr/>
                </p:nvSpPr>
                <p:spPr>
                  <a:xfrm flipH="1">
                    <a:off x="8065800" y="51883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1" y="83"/>
                        </a:lnTo>
                        <a:lnTo>
                          <a:pt x="68" y="78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2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8" y="7"/>
                        </a:lnTo>
                        <a:lnTo>
                          <a:pt x="61" y="3"/>
                        </a:lnTo>
                        <a:lnTo>
                          <a:pt x="52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2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8"/>
                        </a:lnTo>
                        <a:lnTo>
                          <a:pt x="27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7" name=""/>
                  <p:cNvSpPr/>
                  <p:nvPr/>
                </p:nvSpPr>
                <p:spPr>
                  <a:xfrm flipH="1">
                    <a:off x="7896960" y="512424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6">
                        <a:moveTo>
                          <a:pt x="44" y="86"/>
                        </a:moveTo>
                        <a:lnTo>
                          <a:pt x="53" y="84"/>
                        </a:lnTo>
                        <a:lnTo>
                          <a:pt x="62" y="83"/>
                        </a:lnTo>
                        <a:lnTo>
                          <a:pt x="69" y="79"/>
                        </a:lnTo>
                        <a:lnTo>
                          <a:pt x="75" y="74"/>
                        </a:lnTo>
                        <a:lnTo>
                          <a:pt x="81" y="67"/>
                        </a:lnTo>
                        <a:lnTo>
                          <a:pt x="85" y="60"/>
                        </a:lnTo>
                        <a:lnTo>
                          <a:pt x="86" y="52"/>
                        </a:lnTo>
                        <a:lnTo>
                          <a:pt x="88" y="42"/>
                        </a:lnTo>
                        <a:lnTo>
                          <a:pt x="86" y="33"/>
                        </a:lnTo>
                        <a:lnTo>
                          <a:pt x="85" y="26"/>
                        </a:lnTo>
                        <a:lnTo>
                          <a:pt x="81" y="19"/>
                        </a:lnTo>
                        <a:lnTo>
                          <a:pt x="75" y="12"/>
                        </a:lnTo>
                        <a:lnTo>
                          <a:pt x="69" y="7"/>
                        </a:lnTo>
                        <a:lnTo>
                          <a:pt x="62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7" y="3"/>
                        </a:lnTo>
                        <a:lnTo>
                          <a:pt x="19" y="7"/>
                        </a:lnTo>
                        <a:lnTo>
                          <a:pt x="14" y="12"/>
                        </a:lnTo>
                        <a:lnTo>
                          <a:pt x="8" y="19"/>
                        </a:lnTo>
                        <a:lnTo>
                          <a:pt x="5" y="26"/>
                        </a:lnTo>
                        <a:lnTo>
                          <a:pt x="2" y="33"/>
                        </a:lnTo>
                        <a:lnTo>
                          <a:pt x="0" y="42"/>
                        </a:lnTo>
                        <a:lnTo>
                          <a:pt x="2" y="52"/>
                        </a:lnTo>
                        <a:lnTo>
                          <a:pt x="5" y="60"/>
                        </a:lnTo>
                        <a:lnTo>
                          <a:pt x="8" y="67"/>
                        </a:lnTo>
                        <a:lnTo>
                          <a:pt x="14" y="74"/>
                        </a:lnTo>
                        <a:lnTo>
                          <a:pt x="19" y="79"/>
                        </a:lnTo>
                        <a:lnTo>
                          <a:pt x="27" y="83"/>
                        </a:lnTo>
                        <a:lnTo>
                          <a:pt x="35" y="84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8" name=""/>
                  <p:cNvSpPr/>
                  <p:nvPr/>
                </p:nvSpPr>
                <p:spPr>
                  <a:xfrm flipH="1">
                    <a:off x="8072280" y="5194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5"/>
                        </a:lnTo>
                        <a:lnTo>
                          <a:pt x="60" y="82"/>
                        </a:lnTo>
                        <a:lnTo>
                          <a:pt x="67" y="79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4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2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2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4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9"/>
                        </a:lnTo>
                        <a:lnTo>
                          <a:pt x="26" y="82"/>
                        </a:lnTo>
                        <a:lnTo>
                          <a:pt x="33" y="85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09" name=""/>
                  <p:cNvSpPr/>
                  <p:nvPr/>
                </p:nvSpPr>
                <p:spPr>
                  <a:xfrm flipH="1">
                    <a:off x="8072280" y="517608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6">
                        <a:moveTo>
                          <a:pt x="42" y="86"/>
                        </a:moveTo>
                        <a:lnTo>
                          <a:pt x="51" y="84"/>
                        </a:lnTo>
                        <a:lnTo>
                          <a:pt x="60" y="81"/>
                        </a:lnTo>
                        <a:lnTo>
                          <a:pt x="67" y="78"/>
                        </a:lnTo>
                        <a:lnTo>
                          <a:pt x="73" y="73"/>
                        </a:lnTo>
                        <a:lnTo>
                          <a:pt x="79" y="67"/>
                        </a:lnTo>
                        <a:lnTo>
                          <a:pt x="83" y="59"/>
                        </a:lnTo>
                        <a:lnTo>
                          <a:pt x="84" y="51"/>
                        </a:lnTo>
                        <a:lnTo>
                          <a:pt x="86" y="42"/>
                        </a:lnTo>
                        <a:lnTo>
                          <a:pt x="84" y="33"/>
                        </a:lnTo>
                        <a:lnTo>
                          <a:pt x="83" y="26"/>
                        </a:lnTo>
                        <a:lnTo>
                          <a:pt x="79" y="19"/>
                        </a:lnTo>
                        <a:lnTo>
                          <a:pt x="73" y="11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0"/>
                        </a:lnTo>
                        <a:lnTo>
                          <a:pt x="42" y="0"/>
                        </a:lnTo>
                        <a:lnTo>
                          <a:pt x="33" y="0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1"/>
                        </a:lnTo>
                        <a:lnTo>
                          <a:pt x="7" y="19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42"/>
                        </a:lnTo>
                        <a:lnTo>
                          <a:pt x="0" y="51"/>
                        </a:lnTo>
                        <a:lnTo>
                          <a:pt x="3" y="59"/>
                        </a:lnTo>
                        <a:lnTo>
                          <a:pt x="7" y="67"/>
                        </a:lnTo>
                        <a:lnTo>
                          <a:pt x="12" y="73"/>
                        </a:lnTo>
                        <a:lnTo>
                          <a:pt x="19" y="78"/>
                        </a:lnTo>
                        <a:lnTo>
                          <a:pt x="26" y="81"/>
                        </a:lnTo>
                        <a:lnTo>
                          <a:pt x="33" y="84"/>
                        </a:lnTo>
                        <a:lnTo>
                          <a:pt x="42" y="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10" name=""/>
                  <p:cNvSpPr/>
                  <p:nvPr/>
                </p:nvSpPr>
                <p:spPr>
                  <a:xfrm flipH="1">
                    <a:off x="7850160" y="515592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6" h="87">
                        <a:moveTo>
                          <a:pt x="42" y="87"/>
                        </a:moveTo>
                        <a:lnTo>
                          <a:pt x="51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3" y="74"/>
                        </a:lnTo>
                        <a:lnTo>
                          <a:pt x="79" y="67"/>
                        </a:lnTo>
                        <a:lnTo>
                          <a:pt x="83" y="60"/>
                        </a:lnTo>
                        <a:lnTo>
                          <a:pt x="84" y="53"/>
                        </a:lnTo>
                        <a:lnTo>
                          <a:pt x="86" y="44"/>
                        </a:lnTo>
                        <a:lnTo>
                          <a:pt x="84" y="35"/>
                        </a:lnTo>
                        <a:lnTo>
                          <a:pt x="83" y="28"/>
                        </a:lnTo>
                        <a:lnTo>
                          <a:pt x="79" y="20"/>
                        </a:lnTo>
                        <a:lnTo>
                          <a:pt x="73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1" y="2"/>
                        </a:lnTo>
                        <a:lnTo>
                          <a:pt x="42" y="0"/>
                        </a:lnTo>
                        <a:lnTo>
                          <a:pt x="33" y="2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8"/>
                        </a:lnTo>
                        <a:lnTo>
                          <a:pt x="0" y="35"/>
                        </a:lnTo>
                        <a:lnTo>
                          <a:pt x="0" y="44"/>
                        </a:lnTo>
                        <a:lnTo>
                          <a:pt x="0" y="53"/>
                        </a:lnTo>
                        <a:lnTo>
                          <a:pt x="3" y="60"/>
                        </a:lnTo>
                        <a:lnTo>
                          <a:pt x="7" y="67"/>
                        </a:lnTo>
                        <a:lnTo>
                          <a:pt x="12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3" y="86"/>
                        </a:lnTo>
                        <a:lnTo>
                          <a:pt x="42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11" name=""/>
                  <p:cNvSpPr/>
                  <p:nvPr/>
                </p:nvSpPr>
                <p:spPr>
                  <a:xfrm flipH="1">
                    <a:off x="8013960" y="524016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7" h="86">
                        <a:moveTo>
                          <a:pt x="44" y="86"/>
                        </a:moveTo>
                        <a:lnTo>
                          <a:pt x="52" y="86"/>
                        </a:lnTo>
                        <a:lnTo>
                          <a:pt x="60" y="83"/>
                        </a:lnTo>
                        <a:lnTo>
                          <a:pt x="67" y="79"/>
                        </a:lnTo>
                        <a:lnTo>
                          <a:pt x="74" y="74"/>
                        </a:lnTo>
                        <a:lnTo>
                          <a:pt x="80" y="67"/>
                        </a:lnTo>
                        <a:lnTo>
                          <a:pt x="84" y="60"/>
                        </a:lnTo>
                        <a:lnTo>
                          <a:pt x="86" y="53"/>
                        </a:lnTo>
                        <a:lnTo>
                          <a:pt x="87" y="44"/>
                        </a:lnTo>
                        <a:lnTo>
                          <a:pt x="86" y="35"/>
                        </a:lnTo>
                        <a:lnTo>
                          <a:pt x="84" y="26"/>
                        </a:lnTo>
                        <a:lnTo>
                          <a:pt x="80" y="19"/>
                        </a:lnTo>
                        <a:lnTo>
                          <a:pt x="74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2" y="2"/>
                        </a:lnTo>
                        <a:lnTo>
                          <a:pt x="44" y="0"/>
                        </a:lnTo>
                        <a:lnTo>
                          <a:pt x="35" y="2"/>
                        </a:lnTo>
                        <a:lnTo>
                          <a:pt x="28" y="3"/>
                        </a:lnTo>
                        <a:lnTo>
                          <a:pt x="20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4" y="26"/>
                        </a:lnTo>
                        <a:lnTo>
                          <a:pt x="1" y="35"/>
                        </a:lnTo>
                        <a:lnTo>
                          <a:pt x="0" y="44"/>
                        </a:lnTo>
                        <a:lnTo>
                          <a:pt x="1" y="53"/>
                        </a:lnTo>
                        <a:lnTo>
                          <a:pt x="4" y="60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20" y="79"/>
                        </a:lnTo>
                        <a:lnTo>
                          <a:pt x="28" y="83"/>
                        </a:lnTo>
                        <a:lnTo>
                          <a:pt x="35" y="86"/>
                        </a:lnTo>
                        <a:lnTo>
                          <a:pt x="44" y="8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12" name=""/>
                  <p:cNvSpPr/>
                  <p:nvPr/>
                </p:nvSpPr>
                <p:spPr>
                  <a:xfrm flipH="1">
                    <a:off x="7873200" y="5266800"/>
                    <a:ext cx="4320" cy="4320"/>
                  </a:xfrm>
                  <a:custGeom>
                    <a:avLst/>
                    <a:gdLst/>
                    <a:ahLst/>
                    <a:rect l="l" t="t" r="r" b="b"/>
                    <a:pathLst>
                      <a:path w="88" h="87">
                        <a:moveTo>
                          <a:pt x="44" y="87"/>
                        </a:moveTo>
                        <a:lnTo>
                          <a:pt x="53" y="86"/>
                        </a:lnTo>
                        <a:lnTo>
                          <a:pt x="60" y="83"/>
                        </a:lnTo>
                        <a:lnTo>
                          <a:pt x="67" y="80"/>
                        </a:lnTo>
                        <a:lnTo>
                          <a:pt x="75" y="74"/>
                        </a:lnTo>
                        <a:lnTo>
                          <a:pt x="80" y="67"/>
                        </a:lnTo>
                        <a:lnTo>
                          <a:pt x="83" y="59"/>
                        </a:lnTo>
                        <a:lnTo>
                          <a:pt x="86" y="52"/>
                        </a:lnTo>
                        <a:lnTo>
                          <a:pt x="88" y="43"/>
                        </a:lnTo>
                        <a:lnTo>
                          <a:pt x="86" y="35"/>
                        </a:lnTo>
                        <a:lnTo>
                          <a:pt x="83" y="26"/>
                        </a:lnTo>
                        <a:lnTo>
                          <a:pt x="80" y="19"/>
                        </a:lnTo>
                        <a:lnTo>
                          <a:pt x="75" y="13"/>
                        </a:lnTo>
                        <a:lnTo>
                          <a:pt x="67" y="7"/>
                        </a:lnTo>
                        <a:lnTo>
                          <a:pt x="60" y="3"/>
                        </a:lnTo>
                        <a:lnTo>
                          <a:pt x="53" y="1"/>
                        </a:lnTo>
                        <a:lnTo>
                          <a:pt x="44" y="0"/>
                        </a:lnTo>
                        <a:lnTo>
                          <a:pt x="35" y="1"/>
                        </a:lnTo>
                        <a:lnTo>
                          <a:pt x="26" y="3"/>
                        </a:lnTo>
                        <a:lnTo>
                          <a:pt x="19" y="7"/>
                        </a:lnTo>
                        <a:lnTo>
                          <a:pt x="13" y="13"/>
                        </a:lnTo>
                        <a:lnTo>
                          <a:pt x="7" y="19"/>
                        </a:lnTo>
                        <a:lnTo>
                          <a:pt x="5" y="26"/>
                        </a:lnTo>
                        <a:lnTo>
                          <a:pt x="2" y="35"/>
                        </a:lnTo>
                        <a:lnTo>
                          <a:pt x="0" y="43"/>
                        </a:lnTo>
                        <a:lnTo>
                          <a:pt x="2" y="52"/>
                        </a:lnTo>
                        <a:lnTo>
                          <a:pt x="5" y="59"/>
                        </a:lnTo>
                        <a:lnTo>
                          <a:pt x="7" y="67"/>
                        </a:lnTo>
                        <a:lnTo>
                          <a:pt x="13" y="74"/>
                        </a:lnTo>
                        <a:lnTo>
                          <a:pt x="19" y="80"/>
                        </a:lnTo>
                        <a:lnTo>
                          <a:pt x="26" y="83"/>
                        </a:lnTo>
                        <a:lnTo>
                          <a:pt x="35" y="86"/>
                        </a:lnTo>
                        <a:lnTo>
                          <a:pt x="44" y="8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2480" bIns="-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313" name=""/>
                  <p:cNvSpPr/>
                  <p:nvPr/>
                </p:nvSpPr>
                <p:spPr>
                  <a:xfrm flipH="1">
                    <a:off x="7869240" y="5263560"/>
                    <a:ext cx="2880" cy="2520"/>
                  </a:xfrm>
                  <a:custGeom>
                    <a:avLst/>
                    <a:gdLst/>
                    <a:ahLst/>
                    <a:rect l="l" t="t" r="r" b="b"/>
                    <a:pathLst>
                      <a:path w="55" h="55">
                        <a:moveTo>
                          <a:pt x="27" y="55"/>
                        </a:moveTo>
                        <a:lnTo>
                          <a:pt x="33" y="55"/>
                        </a:lnTo>
                        <a:lnTo>
                          <a:pt x="38" y="54"/>
                        </a:lnTo>
                        <a:lnTo>
                          <a:pt x="42" y="51"/>
                        </a:lnTo>
                        <a:lnTo>
                          <a:pt x="46" y="48"/>
                        </a:lnTo>
                        <a:lnTo>
                          <a:pt x="51" y="44"/>
                        </a:lnTo>
                        <a:lnTo>
                          <a:pt x="54" y="39"/>
                        </a:lnTo>
                        <a:lnTo>
                          <a:pt x="55" y="34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4" y="18"/>
                        </a:lnTo>
                        <a:lnTo>
                          <a:pt x="51" y="13"/>
                        </a:lnTo>
                        <a:lnTo>
                          <a:pt x="46" y="9"/>
                        </a:lnTo>
                        <a:lnTo>
                          <a:pt x="42" y="6"/>
                        </a:lnTo>
                        <a:lnTo>
                          <a:pt x="38" y="3"/>
                        </a:lnTo>
                        <a:lnTo>
                          <a:pt x="33" y="2"/>
                        </a:lnTo>
                        <a:lnTo>
                          <a:pt x="27" y="0"/>
                        </a:lnTo>
                        <a:lnTo>
                          <a:pt x="22" y="2"/>
                        </a:lnTo>
                        <a:lnTo>
                          <a:pt x="16" y="3"/>
                        </a:lnTo>
                        <a:lnTo>
                          <a:pt x="11" y="6"/>
                        </a:lnTo>
                        <a:lnTo>
                          <a:pt x="8" y="9"/>
                        </a:lnTo>
                        <a:lnTo>
                          <a:pt x="4" y="13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0" y="28"/>
                        </a:lnTo>
                        <a:lnTo>
                          <a:pt x="0" y="34"/>
                        </a:lnTo>
                        <a:lnTo>
                          <a:pt x="1" y="39"/>
                        </a:lnTo>
                        <a:lnTo>
                          <a:pt x="4" y="44"/>
                        </a:lnTo>
                        <a:lnTo>
                          <a:pt x="8" y="48"/>
                        </a:lnTo>
                        <a:lnTo>
                          <a:pt x="11" y="51"/>
                        </a:lnTo>
                        <a:lnTo>
                          <a:pt x="16" y="54"/>
                        </a:lnTo>
                        <a:lnTo>
                          <a:pt x="22" y="55"/>
                        </a:lnTo>
                        <a:lnTo>
                          <a:pt x="27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360">
                    <a:solidFill>
                      <a:srgbClr val="0099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4280" bIns="-442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</p:grpSp>
      </p:grpSp>
      <p:sp>
        <p:nvSpPr>
          <p:cNvPr id="4314" name=""/>
          <p:cNvSpPr/>
          <p:nvPr/>
        </p:nvSpPr>
        <p:spPr>
          <a:xfrm>
            <a:off x="692280" y="2869920"/>
            <a:ext cx="2528640" cy="520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99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EBS Metro Fiber Bandwidth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for large Customers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5" name=""/>
          <p:cNvSpPr/>
          <p:nvPr/>
        </p:nvSpPr>
        <p:spPr>
          <a:xfrm>
            <a:off x="2592360" y="3097080"/>
            <a:ext cx="1490760" cy="182520"/>
          </a:xfrm>
          <a:custGeom>
            <a:avLst/>
            <a:gdLst/>
            <a:ahLst/>
            <a:rect l="l" t="t" r="r" b="b"/>
            <a:pathLst>
              <a:path w="939" h="115">
                <a:moveTo>
                  <a:pt x="0" y="51"/>
                </a:moveTo>
                <a:cubicBezTo>
                  <a:pt x="50" y="43"/>
                  <a:pt x="188" y="8"/>
                  <a:pt x="300" y="4"/>
                </a:cubicBezTo>
                <a:cubicBezTo>
                  <a:pt x="412" y="0"/>
                  <a:pt x="564" y="10"/>
                  <a:pt x="670" y="28"/>
                </a:cubicBezTo>
                <a:cubicBezTo>
                  <a:pt x="776" y="46"/>
                  <a:pt x="883" y="97"/>
                  <a:pt x="939" y="115"/>
                </a:cubicBezTo>
              </a:path>
            </a:pathLst>
          </a:custGeom>
          <a:noFill/>
          <a:ln w="19080">
            <a:solidFill>
              <a:srgbClr val="009900"/>
            </a:solidFill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316" name="" descr=""/>
          <p:cNvPicPr/>
          <p:nvPr/>
        </p:nvPicPr>
        <p:blipFill>
          <a:blip r:embed="rId1"/>
          <a:stretch/>
        </p:blipFill>
        <p:spPr>
          <a:xfrm>
            <a:off x="5811840" y="3375000"/>
            <a:ext cx="782640" cy="9684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17" name="" descr=""/>
          <p:cNvPicPr/>
          <p:nvPr/>
        </p:nvPicPr>
        <p:blipFill>
          <a:blip r:embed="rId2"/>
          <a:stretch/>
        </p:blipFill>
        <p:spPr>
          <a:xfrm>
            <a:off x="5853240" y="1819440"/>
            <a:ext cx="782640" cy="9680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18" name="" descr=""/>
          <p:cNvPicPr/>
          <p:nvPr/>
        </p:nvPicPr>
        <p:blipFill>
          <a:blip r:embed="rId3"/>
          <a:stretch/>
        </p:blipFill>
        <p:spPr>
          <a:xfrm>
            <a:off x="3465360" y="3502080"/>
            <a:ext cx="782640" cy="9684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19" name="" descr=""/>
          <p:cNvPicPr/>
          <p:nvPr/>
        </p:nvPicPr>
        <p:blipFill>
          <a:blip r:embed="rId4"/>
          <a:stretch/>
        </p:blipFill>
        <p:spPr>
          <a:xfrm>
            <a:off x="3614760" y="1758960"/>
            <a:ext cx="782640" cy="9684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20" name="" descr=""/>
          <p:cNvPicPr/>
          <p:nvPr/>
        </p:nvPicPr>
        <p:blipFill>
          <a:blip r:embed="rId5"/>
          <a:stretch/>
        </p:blipFill>
        <p:spPr>
          <a:xfrm>
            <a:off x="4653000" y="2637000"/>
            <a:ext cx="782640" cy="9680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" name=""/>
          <p:cNvSpPr/>
          <p:nvPr/>
        </p:nvSpPr>
        <p:spPr>
          <a:xfrm>
            <a:off x="514440" y="228600"/>
            <a:ext cx="9343800" cy="70380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The VBN is an IP transport service built upon the Enron Network with Internet transit from multiple providers.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2" name=""/>
          <p:cNvSpPr/>
          <p:nvPr/>
        </p:nvSpPr>
        <p:spPr>
          <a:xfrm>
            <a:off x="514440" y="228600"/>
            <a:ext cx="9343800" cy="100872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Clients become VBN users by connecting to an EBS city POP through a local loop connection between a router at their premise and a router at the Enron POP. Either the customer or EBS can provide the router and local loop.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3" name=""/>
          <p:cNvSpPr/>
          <p:nvPr/>
        </p:nvSpPr>
        <p:spPr>
          <a:xfrm>
            <a:off x="514440" y="228600"/>
            <a:ext cx="9343800" cy="100872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Branch offices of that enterprise can also use the VBN by connecting to an EBS POP in another or the same city through the router-loop arrangement. This enables the branch and host offices to exchange data over the EIN.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4" name=""/>
          <p:cNvSpPr/>
          <p:nvPr/>
        </p:nvSpPr>
        <p:spPr>
          <a:xfrm>
            <a:off x="514440" y="228600"/>
            <a:ext cx="9343800" cy="70380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Branch offices not located near an Enron POP can also communicate with the other offices through their local ISP and our Internet transit relationships.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5" name=""/>
          <p:cNvSpPr/>
          <p:nvPr/>
        </p:nvSpPr>
        <p:spPr>
          <a:xfrm>
            <a:off x="514440" y="228600"/>
            <a:ext cx="9343800" cy="70380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Business partners of the enterprise can also exchange data across the EIN by setting up a VBN connection of their own.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6" name=""/>
          <p:cNvSpPr/>
          <p:nvPr/>
        </p:nvSpPr>
        <p:spPr>
          <a:xfrm>
            <a:off x="514440" y="228600"/>
            <a:ext cx="9343800" cy="100872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VBN users may also be able to access content and service providers connected to the EIN, such as ASPs, datacenters, storage providers, distance learning providers, streaming media providers, etc.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7" name=""/>
          <p:cNvSpPr/>
          <p:nvPr/>
        </p:nvSpPr>
        <p:spPr>
          <a:xfrm>
            <a:off x="514440" y="228600"/>
            <a:ext cx="9343800" cy="70380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Our transit relationships extend that access to include those content and service providers connected to the Internet.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8" name=""/>
          <p:cNvSpPr/>
          <p:nvPr/>
        </p:nvSpPr>
        <p:spPr>
          <a:xfrm>
            <a:off x="514440" y="228600"/>
            <a:ext cx="9343800" cy="642600"/>
          </a:xfrm>
          <a:prstGeom prst="rect">
            <a:avLst/>
          </a:prstGeom>
          <a:gradFill rotWithShape="0">
            <a:gsLst>
              <a:gs pos="0">
                <a:srgbClr val="a8a8a8"/>
              </a:gs>
              <a:gs pos="50000">
                <a:srgbClr val="ffffff"/>
              </a:gs>
              <a:gs pos="100000">
                <a:srgbClr val="a8a8a8"/>
              </a:gs>
            </a:gsLst>
            <a:lin ang="10800000"/>
          </a:gra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spcBef>
                <a:spcPts val="2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3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Create market for IP Bandwidth</a:t>
            </a:r>
            <a:endParaRPr b="0" lang="en-US" sz="3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329" name=""/>
          <p:cNvGrpSpPr/>
          <p:nvPr/>
        </p:nvGrpSpPr>
        <p:grpSpPr>
          <a:xfrm>
            <a:off x="2914560" y="2303640"/>
            <a:ext cx="2539800" cy="1248840"/>
            <a:chOff x="2914560" y="2303640"/>
            <a:chExt cx="2539800" cy="1248840"/>
          </a:xfrm>
        </p:grpSpPr>
        <p:grpSp>
          <p:nvGrpSpPr>
            <p:cNvPr id="4330" name=""/>
            <p:cNvGrpSpPr/>
            <p:nvPr/>
          </p:nvGrpSpPr>
          <p:grpSpPr>
            <a:xfrm>
              <a:off x="2971440" y="2303640"/>
              <a:ext cx="2348280" cy="1136160"/>
              <a:chOff x="2971440" y="2303640"/>
              <a:chExt cx="2348280" cy="1136160"/>
            </a:xfrm>
          </p:grpSpPr>
          <p:pic>
            <p:nvPicPr>
              <p:cNvPr id="4331" name="cloud%20copy" descr=""/>
              <p:cNvPicPr/>
              <p:nvPr/>
            </p:nvPicPr>
            <p:blipFill>
              <a:blip r:embed="rId1"/>
              <a:stretch/>
            </p:blipFill>
            <p:spPr>
              <a:xfrm>
                <a:off x="2971440" y="2303640"/>
                <a:ext cx="2348280" cy="1136160"/>
              </a:xfrm>
              <a:prstGeom prst="rect">
                <a:avLst/>
              </a:prstGeom>
              <a:noFill/>
              <a:ln w="0">
                <a:noFill/>
              </a:ln>
            </p:spPr>
          </p:pic>
          <p:sp>
            <p:nvSpPr>
              <p:cNvPr id="4332" name=""/>
              <p:cNvSpPr/>
              <p:nvPr/>
            </p:nvSpPr>
            <p:spPr>
              <a:xfrm>
                <a:off x="3619800" y="2656800"/>
                <a:ext cx="1139760" cy="40824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102960" rIns="102960" tIns="51480" bIns="51480" anchor="t">
                <a:spAutoFit/>
              </a:bodyPr>
              <a:p>
                <a:pPr>
                  <a:lnSpc>
                    <a:spcPct val="100000"/>
                  </a:lnSpc>
                  <a:tabLst>
                    <a:tab algn="l" pos="0"/>
                    <a:tab algn="l" pos="1028880"/>
                    <a:tab algn="l" pos="2057400"/>
                    <a:tab algn="l" pos="3086280"/>
                    <a:tab algn="l" pos="4114800"/>
                    <a:tab algn="l" pos="5143680"/>
                    <a:tab algn="l" pos="6172200"/>
                    <a:tab algn="l" pos="7201080"/>
                    <a:tab algn="l" pos="8229600"/>
                    <a:tab algn="l" pos="9258480"/>
                    <a:tab algn="l" pos="10287000"/>
                  </a:tabLst>
                </a:pPr>
                <a:r>
                  <a:rPr b="1" lang="en-US" sz="2000" strike="noStrike" u="none">
                    <a:solidFill>
                      <a:srgbClr val="ffff00"/>
                    </a:solidFill>
                    <a:effectLst/>
                    <a:uFillTx/>
                    <a:latin typeface="Arial"/>
                  </a:rPr>
                  <a:t>Internet</a:t>
                </a:r>
                <a:endParaRPr b="0" lang="en-US" sz="2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pic>
          <p:nvPicPr>
            <p:cNvPr id="4333" name="router%20copy" descr=""/>
            <p:cNvPicPr/>
            <p:nvPr/>
          </p:nvPicPr>
          <p:blipFill>
            <a:blip r:embed="rId2"/>
            <a:stretch/>
          </p:blipFill>
          <p:spPr>
            <a:xfrm>
              <a:off x="3257640" y="3124080"/>
              <a:ext cx="481680" cy="4284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34" name="router%20copy" descr=""/>
            <p:cNvPicPr/>
            <p:nvPr/>
          </p:nvPicPr>
          <p:blipFill>
            <a:blip r:embed="rId3"/>
            <a:stretch/>
          </p:blipFill>
          <p:spPr>
            <a:xfrm>
              <a:off x="4971960" y="2514600"/>
              <a:ext cx="482400" cy="4280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35" name="router%20copy" descr=""/>
            <p:cNvPicPr/>
            <p:nvPr/>
          </p:nvPicPr>
          <p:blipFill>
            <a:blip r:embed="rId4"/>
            <a:stretch/>
          </p:blipFill>
          <p:spPr>
            <a:xfrm>
              <a:off x="2914560" y="2514600"/>
              <a:ext cx="482400" cy="428040"/>
            </a:xfrm>
            <a:prstGeom prst="rect">
              <a:avLst/>
            </a:prstGeom>
            <a:noFill/>
            <a:ln w="0">
              <a:noFill/>
            </a:ln>
          </p:spPr>
        </p:pic>
      </p:grpSp>
      <p:grpSp>
        <p:nvGrpSpPr>
          <p:cNvPr id="4336" name=""/>
          <p:cNvGrpSpPr/>
          <p:nvPr/>
        </p:nvGrpSpPr>
        <p:grpSpPr>
          <a:xfrm>
            <a:off x="2914560" y="3809880"/>
            <a:ext cx="3771720" cy="1824120"/>
            <a:chOff x="2914560" y="3809880"/>
            <a:chExt cx="3771720" cy="1824120"/>
          </a:xfrm>
        </p:grpSpPr>
        <p:pic>
          <p:nvPicPr>
            <p:cNvPr id="4337" name="cloud%20copy" descr=""/>
            <p:cNvPicPr/>
            <p:nvPr/>
          </p:nvPicPr>
          <p:blipFill>
            <a:blip r:embed="rId5"/>
            <a:stretch/>
          </p:blipFill>
          <p:spPr>
            <a:xfrm>
              <a:off x="2914560" y="3809880"/>
              <a:ext cx="3771720" cy="182412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38" name=""/>
            <p:cNvSpPr/>
            <p:nvPr/>
          </p:nvSpPr>
          <p:spPr>
            <a:xfrm>
              <a:off x="4324680" y="4495680"/>
              <a:ext cx="631080" cy="408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102960" rIns="102960" tIns="51480" bIns="5148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1028880"/>
                  <a:tab algn="l" pos="2057400"/>
                  <a:tab algn="l" pos="3086280"/>
                  <a:tab algn="l" pos="4114800"/>
                  <a:tab algn="l" pos="5143680"/>
                  <a:tab algn="l" pos="6172200"/>
                  <a:tab algn="l" pos="7201080"/>
                  <a:tab algn="l" pos="8229600"/>
                  <a:tab algn="l" pos="9258480"/>
                  <a:tab algn="l" pos="10287000"/>
                </a:tabLst>
              </a:pPr>
              <a:r>
                <a:rPr b="1" lang="en-US" sz="20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EIN</a:t>
              </a:r>
              <a:endPara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4339" name="router%20copy" descr=""/>
            <p:cNvPicPr/>
            <p:nvPr/>
          </p:nvPicPr>
          <p:blipFill>
            <a:blip r:embed="rId6"/>
            <a:stretch/>
          </p:blipFill>
          <p:spPr>
            <a:xfrm>
              <a:off x="4971960" y="4190760"/>
              <a:ext cx="482040" cy="4287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40" name="router%20copy" descr=""/>
            <p:cNvPicPr/>
            <p:nvPr/>
          </p:nvPicPr>
          <p:blipFill>
            <a:blip r:embed="rId7"/>
            <a:stretch/>
          </p:blipFill>
          <p:spPr>
            <a:xfrm>
              <a:off x="5814720" y="4465440"/>
              <a:ext cx="482040" cy="4287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41" name="router%20copy" descr=""/>
            <p:cNvPicPr/>
            <p:nvPr/>
          </p:nvPicPr>
          <p:blipFill>
            <a:blip r:embed="rId8"/>
            <a:stretch/>
          </p:blipFill>
          <p:spPr>
            <a:xfrm>
              <a:off x="4628880" y="4876560"/>
              <a:ext cx="482040" cy="4273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42" name="router%20copy" descr=""/>
            <p:cNvPicPr/>
            <p:nvPr/>
          </p:nvPicPr>
          <p:blipFill>
            <a:blip r:embed="rId9"/>
            <a:stretch/>
          </p:blipFill>
          <p:spPr>
            <a:xfrm>
              <a:off x="3342960" y="4647960"/>
              <a:ext cx="482040" cy="4287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43" name="router%20copy" descr=""/>
            <p:cNvPicPr/>
            <p:nvPr/>
          </p:nvPicPr>
          <p:blipFill>
            <a:blip r:embed="rId10"/>
            <a:stretch/>
          </p:blipFill>
          <p:spPr>
            <a:xfrm>
              <a:off x="4114440" y="4114800"/>
              <a:ext cx="482040" cy="42840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4344" name=""/>
          <p:cNvSpPr/>
          <p:nvPr/>
        </p:nvSpPr>
        <p:spPr>
          <a:xfrm>
            <a:off x="1971720" y="4876920"/>
            <a:ext cx="1371600" cy="0"/>
          </a:xfrm>
          <a:prstGeom prst="line">
            <a:avLst/>
          </a:prstGeom>
          <a:ln w="38160">
            <a:solidFill>
              <a:srgbClr val="00006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345" name=""/>
          <p:cNvGrpSpPr/>
          <p:nvPr/>
        </p:nvGrpSpPr>
        <p:grpSpPr>
          <a:xfrm>
            <a:off x="4114800" y="3200400"/>
            <a:ext cx="685440" cy="761760"/>
            <a:chOff x="4114800" y="3200400"/>
            <a:chExt cx="685440" cy="761760"/>
          </a:xfrm>
        </p:grpSpPr>
        <p:sp>
          <p:nvSpPr>
            <p:cNvPr id="4346" name=""/>
            <p:cNvSpPr/>
            <p:nvPr/>
          </p:nvSpPr>
          <p:spPr>
            <a:xfrm flipH="1" flipV="1">
              <a:off x="4114800" y="3352320"/>
              <a:ext cx="171360" cy="609480"/>
            </a:xfrm>
            <a:prstGeom prst="line">
              <a:avLst/>
            </a:prstGeom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47" name=""/>
            <p:cNvSpPr/>
            <p:nvPr/>
          </p:nvSpPr>
          <p:spPr>
            <a:xfrm flipH="1" flipV="1">
              <a:off x="4628880" y="3200400"/>
              <a:ext cx="171360" cy="761760"/>
            </a:xfrm>
            <a:prstGeom prst="line">
              <a:avLst/>
            </a:prstGeom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48" name=""/>
          <p:cNvSpPr/>
          <p:nvPr/>
        </p:nvSpPr>
        <p:spPr>
          <a:xfrm flipH="1">
            <a:off x="6257520" y="4648320"/>
            <a:ext cx="771480" cy="0"/>
          </a:xfrm>
          <a:prstGeom prst="line">
            <a:avLst/>
          </a:prstGeom>
          <a:ln w="38160">
            <a:solidFill>
              <a:srgbClr val="00006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9" name=""/>
          <p:cNvSpPr/>
          <p:nvPr/>
        </p:nvSpPr>
        <p:spPr>
          <a:xfrm flipH="1">
            <a:off x="5381640" y="2743200"/>
            <a:ext cx="704880" cy="74520"/>
          </a:xfrm>
          <a:prstGeom prst="line">
            <a:avLst/>
          </a:prstGeom>
          <a:ln w="38160">
            <a:solidFill>
              <a:srgbClr val="00006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350" name="router%20copy" descr=""/>
          <p:cNvPicPr/>
          <p:nvPr/>
        </p:nvPicPr>
        <p:blipFill>
          <a:blip r:embed="rId11"/>
          <a:stretch/>
        </p:blipFill>
        <p:spPr>
          <a:xfrm>
            <a:off x="5915160" y="2362320"/>
            <a:ext cx="600120" cy="53316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4351" name=""/>
          <p:cNvGrpSpPr/>
          <p:nvPr/>
        </p:nvGrpSpPr>
        <p:grpSpPr>
          <a:xfrm>
            <a:off x="627120" y="3886200"/>
            <a:ext cx="1734840" cy="1724040"/>
            <a:chOff x="627120" y="3886200"/>
            <a:chExt cx="1734840" cy="1724040"/>
          </a:xfrm>
        </p:grpSpPr>
        <p:sp>
          <p:nvSpPr>
            <p:cNvPr id="4352" name=""/>
            <p:cNvSpPr/>
            <p:nvPr/>
          </p:nvSpPr>
          <p:spPr>
            <a:xfrm>
              <a:off x="627120" y="4191120"/>
              <a:ext cx="1734840" cy="1419120"/>
            </a:xfrm>
            <a:prstGeom prst="ellipse">
              <a:avLst/>
            </a:prstGeom>
            <a:noFill/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4353" name="computer%20copy" descr=""/>
            <p:cNvPicPr/>
            <p:nvPr/>
          </p:nvPicPr>
          <p:blipFill>
            <a:blip r:embed="rId12"/>
            <a:stretch/>
          </p:blipFill>
          <p:spPr>
            <a:xfrm>
              <a:off x="916560" y="4637160"/>
              <a:ext cx="481680" cy="4287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54" name="router%20copy" descr=""/>
            <p:cNvPicPr/>
            <p:nvPr/>
          </p:nvPicPr>
          <p:blipFill>
            <a:blip r:embed="rId13"/>
            <a:stretch/>
          </p:blipFill>
          <p:spPr>
            <a:xfrm>
              <a:off x="1555200" y="4646880"/>
              <a:ext cx="482040" cy="42696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55" name=""/>
            <p:cNvSpPr/>
            <p:nvPr/>
          </p:nvSpPr>
          <p:spPr>
            <a:xfrm>
              <a:off x="1062360" y="3886200"/>
              <a:ext cx="919800" cy="3016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102960" rIns="102960" tIns="51480" bIns="51480" anchor="t">
              <a:spAutoFit/>
            </a:bodyPr>
            <a:p>
              <a:pPr algn="ctr">
                <a:tabLst>
                  <a:tab algn="l" pos="0"/>
                  <a:tab algn="l" pos="1028880"/>
                  <a:tab algn="l" pos="2057400"/>
                  <a:tab algn="l" pos="3086280"/>
                  <a:tab algn="l" pos="4114800"/>
                  <a:tab algn="l" pos="5143680"/>
                  <a:tab algn="l" pos="6172200"/>
                  <a:tab algn="l" pos="7201080"/>
                  <a:tab algn="l" pos="8229600"/>
                  <a:tab algn="l" pos="9258480"/>
                  <a:tab algn="l" pos="10287000"/>
                </a:tabLst>
              </a:pPr>
              <a:r>
                <a:rPr b="1" lang="en-US" sz="1300" strike="noStrike" u="none">
                  <a:solidFill>
                    <a:srgbClr val="ffff00"/>
                  </a:solidFill>
                  <a:effectLst/>
                  <a:uFillTx/>
                  <a:latin typeface="Frutiger 45 Light"/>
                </a:rPr>
                <a:t>Host Site</a:t>
              </a:r>
              <a:endParaRPr b="0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56" name=""/>
            <p:cNvSpPr/>
            <p:nvPr/>
          </p:nvSpPr>
          <p:spPr>
            <a:xfrm flipH="1">
              <a:off x="1371240" y="4876920"/>
              <a:ext cx="171000" cy="0"/>
            </a:xfrm>
            <a:prstGeom prst="line">
              <a:avLst/>
            </a:prstGeom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57" name=""/>
          <p:cNvGrpSpPr/>
          <p:nvPr/>
        </p:nvGrpSpPr>
        <p:grpSpPr>
          <a:xfrm>
            <a:off x="6239880" y="3894120"/>
            <a:ext cx="2747160" cy="1515960"/>
            <a:chOff x="6239880" y="3894120"/>
            <a:chExt cx="2747160" cy="1515960"/>
          </a:xfrm>
        </p:grpSpPr>
        <p:sp>
          <p:nvSpPr>
            <p:cNvPr id="4358" name=""/>
            <p:cNvSpPr/>
            <p:nvPr/>
          </p:nvSpPr>
          <p:spPr>
            <a:xfrm>
              <a:off x="6858000" y="4191120"/>
              <a:ext cx="1371240" cy="1218960"/>
            </a:xfrm>
            <a:prstGeom prst="ellipse">
              <a:avLst/>
            </a:prstGeom>
            <a:noFill/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4359" name="computer%20copy" descr=""/>
            <p:cNvPicPr/>
            <p:nvPr/>
          </p:nvPicPr>
          <p:blipFill>
            <a:blip r:embed="rId14"/>
            <a:stretch/>
          </p:blipFill>
          <p:spPr>
            <a:xfrm>
              <a:off x="7629480" y="4572000"/>
              <a:ext cx="481680" cy="4287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60" name="router%20copy" descr=""/>
            <p:cNvPicPr/>
            <p:nvPr/>
          </p:nvPicPr>
          <p:blipFill>
            <a:blip r:embed="rId15"/>
            <a:stretch/>
          </p:blipFill>
          <p:spPr>
            <a:xfrm>
              <a:off x="7029360" y="4572000"/>
              <a:ext cx="482040" cy="42696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61" name=""/>
            <p:cNvSpPr/>
            <p:nvPr/>
          </p:nvSpPr>
          <p:spPr>
            <a:xfrm>
              <a:off x="6239880" y="3894120"/>
              <a:ext cx="2747160" cy="28620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102960" rIns="102960" tIns="51480" bIns="51480" anchor="t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1028880"/>
                  <a:tab algn="l" pos="2057400"/>
                  <a:tab algn="l" pos="3086280"/>
                  <a:tab algn="l" pos="4114800"/>
                  <a:tab algn="l" pos="5143680"/>
                  <a:tab algn="l" pos="6172200"/>
                  <a:tab algn="l" pos="7201080"/>
                  <a:tab algn="l" pos="8229600"/>
                  <a:tab algn="l" pos="9258480"/>
                  <a:tab algn="l" pos="10287000"/>
                </a:tabLst>
              </a:pPr>
              <a:r>
                <a:rPr b="1" lang="en-US" sz="12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Remote or Branch Site: EIN-homed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62" name=""/>
            <p:cNvSpPr/>
            <p:nvPr/>
          </p:nvSpPr>
          <p:spPr>
            <a:xfrm flipH="1">
              <a:off x="7457400" y="4800600"/>
              <a:ext cx="171720" cy="0"/>
            </a:xfrm>
            <a:prstGeom prst="line">
              <a:avLst/>
            </a:prstGeom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63" name=""/>
          <p:cNvGrpSpPr/>
          <p:nvPr/>
        </p:nvGrpSpPr>
        <p:grpSpPr>
          <a:xfrm>
            <a:off x="6021000" y="1684440"/>
            <a:ext cx="3051720" cy="1515960"/>
            <a:chOff x="6021000" y="1684440"/>
            <a:chExt cx="3051720" cy="1515960"/>
          </a:xfrm>
        </p:grpSpPr>
        <p:sp>
          <p:nvSpPr>
            <p:cNvPr id="4364" name=""/>
            <p:cNvSpPr/>
            <p:nvPr/>
          </p:nvSpPr>
          <p:spPr>
            <a:xfrm>
              <a:off x="6942960" y="1981080"/>
              <a:ext cx="1371240" cy="1219320"/>
            </a:xfrm>
            <a:prstGeom prst="ellipse">
              <a:avLst/>
            </a:prstGeom>
            <a:noFill/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4365" name="computer%20copy" descr=""/>
            <p:cNvPicPr/>
            <p:nvPr/>
          </p:nvPicPr>
          <p:blipFill>
            <a:blip r:embed="rId16"/>
            <a:stretch/>
          </p:blipFill>
          <p:spPr>
            <a:xfrm>
              <a:off x="7714440" y="2362320"/>
              <a:ext cx="482040" cy="4284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4366" name="router%20copy" descr=""/>
            <p:cNvPicPr/>
            <p:nvPr/>
          </p:nvPicPr>
          <p:blipFill>
            <a:blip r:embed="rId17"/>
            <a:stretch/>
          </p:blipFill>
          <p:spPr>
            <a:xfrm>
              <a:off x="7114680" y="2362320"/>
              <a:ext cx="481680" cy="42696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67" name=""/>
            <p:cNvSpPr/>
            <p:nvPr/>
          </p:nvSpPr>
          <p:spPr>
            <a:xfrm>
              <a:off x="6021000" y="1684440"/>
              <a:ext cx="3051720" cy="28620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102960" rIns="102960" tIns="51480" bIns="51480" anchor="t">
              <a:spAutoFit/>
            </a:bodyPr>
            <a:p>
              <a:pPr algn="ctr">
                <a:lnSpc>
                  <a:spcPct val="100000"/>
                </a:lnSpc>
                <a:tabLst>
                  <a:tab algn="l" pos="0"/>
                  <a:tab algn="l" pos="1028880"/>
                  <a:tab algn="l" pos="2057400"/>
                  <a:tab algn="l" pos="3086280"/>
                  <a:tab algn="l" pos="4114800"/>
                  <a:tab algn="l" pos="5143680"/>
                  <a:tab algn="l" pos="6172200"/>
                  <a:tab algn="l" pos="7201080"/>
                  <a:tab algn="l" pos="8229600"/>
                  <a:tab algn="l" pos="9258480"/>
                  <a:tab algn="l" pos="10287000"/>
                </a:tabLst>
              </a:pPr>
              <a:r>
                <a:rPr b="1" lang="en-US" sz="12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Remote or Branch Site: Internet-homed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68" name=""/>
            <p:cNvSpPr/>
            <p:nvPr/>
          </p:nvSpPr>
          <p:spPr>
            <a:xfrm flipH="1">
              <a:off x="7542720" y="2590920"/>
              <a:ext cx="171000" cy="0"/>
            </a:xfrm>
            <a:prstGeom prst="line">
              <a:avLst/>
            </a:prstGeom>
            <a:ln w="38160">
              <a:solidFill>
                <a:srgbClr val="00006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69" name=""/>
          <p:cNvSpPr/>
          <p:nvPr/>
        </p:nvSpPr>
        <p:spPr>
          <a:xfrm flipH="1">
            <a:off x="6515280" y="2438280"/>
            <a:ext cx="599760" cy="152640"/>
          </a:xfrm>
          <a:prstGeom prst="line">
            <a:avLst/>
          </a:prstGeom>
          <a:ln w="38160">
            <a:solidFill>
              <a:srgbClr val="00006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0" name=""/>
          <p:cNvSpPr/>
          <p:nvPr/>
        </p:nvSpPr>
        <p:spPr>
          <a:xfrm>
            <a:off x="5829480" y="2133720"/>
            <a:ext cx="6858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00"/>
                </a:solidFill>
                <a:effectLst/>
                <a:uFillTx/>
                <a:latin typeface="Arial"/>
              </a:rPr>
              <a:t>ISP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371" name=""/>
          <p:cNvGrpSpPr/>
          <p:nvPr/>
        </p:nvGrpSpPr>
        <p:grpSpPr>
          <a:xfrm>
            <a:off x="2914560" y="5257800"/>
            <a:ext cx="2057040" cy="1069200"/>
            <a:chOff x="2914560" y="5257800"/>
            <a:chExt cx="2057040" cy="1069200"/>
          </a:xfrm>
        </p:grpSpPr>
        <p:pic>
          <p:nvPicPr>
            <p:cNvPr id="4372" name="computer%20copy" descr=""/>
            <p:cNvPicPr/>
            <p:nvPr/>
          </p:nvPicPr>
          <p:blipFill>
            <a:blip r:embed="rId18"/>
            <a:stretch/>
          </p:blipFill>
          <p:spPr>
            <a:xfrm>
              <a:off x="3600000" y="5257800"/>
              <a:ext cx="771480" cy="68544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73" name=""/>
            <p:cNvSpPr/>
            <p:nvPr/>
          </p:nvSpPr>
          <p:spPr>
            <a:xfrm>
              <a:off x="2914560" y="5867280"/>
              <a:ext cx="2057040" cy="4597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 algn="ctr">
                <a:lnSpc>
                  <a:spcPct val="100000"/>
                </a:lnSpc>
                <a:spcBef>
                  <a:spcPts val="751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EIN-based Content or Service Provider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74" name=""/>
          <p:cNvGrpSpPr/>
          <p:nvPr/>
        </p:nvGrpSpPr>
        <p:grpSpPr>
          <a:xfrm>
            <a:off x="5400720" y="5181480"/>
            <a:ext cx="2057040" cy="1069200"/>
            <a:chOff x="5400720" y="5181480"/>
            <a:chExt cx="2057040" cy="1069200"/>
          </a:xfrm>
        </p:grpSpPr>
        <p:pic>
          <p:nvPicPr>
            <p:cNvPr id="4375" name="computer%20copy" descr=""/>
            <p:cNvPicPr/>
            <p:nvPr/>
          </p:nvPicPr>
          <p:blipFill>
            <a:blip r:embed="rId19"/>
            <a:stretch/>
          </p:blipFill>
          <p:spPr>
            <a:xfrm>
              <a:off x="5486400" y="5181480"/>
              <a:ext cx="771480" cy="68580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76" name=""/>
            <p:cNvSpPr/>
            <p:nvPr/>
          </p:nvSpPr>
          <p:spPr>
            <a:xfrm>
              <a:off x="5400720" y="5790960"/>
              <a:ext cx="2057040" cy="4597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 algn="ctr">
                <a:lnSpc>
                  <a:spcPct val="100000"/>
                </a:lnSpc>
                <a:spcBef>
                  <a:spcPts val="751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EIN-based Suppliers or Partners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77" name=""/>
          <p:cNvGrpSpPr/>
          <p:nvPr/>
        </p:nvGrpSpPr>
        <p:grpSpPr>
          <a:xfrm>
            <a:off x="2743200" y="1371600"/>
            <a:ext cx="2228400" cy="1143000"/>
            <a:chOff x="2743200" y="1371600"/>
            <a:chExt cx="2228400" cy="1143000"/>
          </a:xfrm>
        </p:grpSpPr>
        <p:pic>
          <p:nvPicPr>
            <p:cNvPr id="4378" name="computer%20copy" descr=""/>
            <p:cNvPicPr/>
            <p:nvPr/>
          </p:nvPicPr>
          <p:blipFill>
            <a:blip r:embed="rId20"/>
            <a:stretch/>
          </p:blipFill>
          <p:spPr>
            <a:xfrm>
              <a:off x="3514680" y="1828800"/>
              <a:ext cx="771480" cy="68580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4379" name=""/>
            <p:cNvSpPr/>
            <p:nvPr/>
          </p:nvSpPr>
          <p:spPr>
            <a:xfrm>
              <a:off x="2743200" y="1371600"/>
              <a:ext cx="2228400" cy="4597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 algn="ctr">
                <a:lnSpc>
                  <a:spcPct val="100000"/>
                </a:lnSpc>
                <a:spcBef>
                  <a:spcPts val="751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ffff00"/>
                  </a:solidFill>
                  <a:effectLst/>
                  <a:uFillTx/>
                  <a:latin typeface="Arial"/>
                </a:rPr>
                <a:t>Internet-based Content or  Service Provider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80" name=""/>
          <p:cNvSpPr/>
          <p:nvPr/>
        </p:nvSpPr>
        <p:spPr>
          <a:xfrm>
            <a:off x="1371600" y="4356000"/>
            <a:ext cx="6257880" cy="825480"/>
          </a:xfrm>
          <a:custGeom>
            <a:avLst/>
            <a:gdLst/>
            <a:ahLst/>
            <a:rect l="l" t="t" r="r" b="b"/>
            <a:pathLst>
              <a:path w="3264" h="528">
                <a:moveTo>
                  <a:pt x="0" y="328"/>
                </a:moveTo>
                <a:cubicBezTo>
                  <a:pt x="300" y="340"/>
                  <a:pt x="600" y="352"/>
                  <a:pt x="864" y="376"/>
                </a:cubicBezTo>
                <a:cubicBezTo>
                  <a:pt x="1128" y="400"/>
                  <a:pt x="1424" y="528"/>
                  <a:pt x="1584" y="472"/>
                </a:cubicBezTo>
                <a:cubicBezTo>
                  <a:pt x="1744" y="416"/>
                  <a:pt x="1704" y="80"/>
                  <a:pt x="1824" y="40"/>
                </a:cubicBezTo>
                <a:cubicBezTo>
                  <a:pt x="1944" y="0"/>
                  <a:pt x="2112" y="208"/>
                  <a:pt x="2304" y="232"/>
                </a:cubicBezTo>
                <a:cubicBezTo>
                  <a:pt x="2496" y="256"/>
                  <a:pt x="2816" y="192"/>
                  <a:pt x="2976" y="184"/>
                </a:cubicBezTo>
                <a:cubicBezTo>
                  <a:pt x="3136" y="176"/>
                  <a:pt x="3216" y="184"/>
                  <a:pt x="3264" y="184"/>
                </a:cubicBezTo>
              </a:path>
            </a:pathLst>
          </a:custGeom>
          <a:noFill/>
          <a:ln w="25560">
            <a:solidFill>
              <a:srgbClr val="00ff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1" name=""/>
          <p:cNvSpPr/>
          <p:nvPr/>
        </p:nvSpPr>
        <p:spPr>
          <a:xfrm>
            <a:off x="1371600" y="5821200"/>
            <a:ext cx="1211400" cy="307440"/>
          </a:xfrm>
          <a:prstGeom prst="borderCallout1">
            <a:avLst>
              <a:gd name="adj1" fmla="val 18750"/>
              <a:gd name="adj2" fmla="val -8333"/>
              <a:gd name="adj3" fmla="val -311578"/>
              <a:gd name="adj4" fmla="val 110750"/>
            </a:avLst>
          </a:prstGeom>
          <a:noFill/>
          <a:ln w="9360">
            <a:solidFill>
              <a:srgbClr val="ffff00"/>
            </a:solidFill>
            <a:miter/>
            <a:headEnd len="med" type="stealth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00"/>
                </a:solidFill>
                <a:effectLst/>
                <a:uFillTx/>
                <a:latin typeface="Frutiger 45 Light"/>
              </a:rPr>
              <a:t>Local loop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2" name=""/>
          <p:cNvSpPr/>
          <p:nvPr/>
        </p:nvSpPr>
        <p:spPr>
          <a:xfrm>
            <a:off x="2828880" y="3687840"/>
            <a:ext cx="943200" cy="307440"/>
          </a:xfrm>
          <a:prstGeom prst="borderCallout1">
            <a:avLst>
              <a:gd name="adj1" fmla="val 18750"/>
              <a:gd name="adj2" fmla="val -8333"/>
              <a:gd name="adj3" fmla="val 319412"/>
              <a:gd name="adj4" fmla="val -95800"/>
            </a:avLst>
          </a:prstGeom>
          <a:noFill/>
          <a:ln w="9360">
            <a:solidFill>
              <a:srgbClr val="ffff00"/>
            </a:solidFill>
            <a:miter/>
            <a:headEnd len="med" type="stealth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00"/>
                </a:solidFill>
                <a:effectLst/>
                <a:uFillTx/>
                <a:latin typeface="Frutiger 45 Light"/>
              </a:rPr>
              <a:t>Router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3" name=""/>
          <p:cNvSpPr/>
          <p:nvPr/>
        </p:nvSpPr>
        <p:spPr>
          <a:xfrm>
            <a:off x="1371600" y="2362320"/>
            <a:ext cx="6343560" cy="2603520"/>
          </a:xfrm>
          <a:custGeom>
            <a:avLst/>
            <a:gdLst/>
            <a:ahLst/>
            <a:rect l="l" t="t" r="r" b="b"/>
            <a:pathLst>
              <a:path w="3552" h="1640">
                <a:moveTo>
                  <a:pt x="3552" y="0"/>
                </a:moveTo>
                <a:cubicBezTo>
                  <a:pt x="3461" y="12"/>
                  <a:pt x="3370" y="24"/>
                  <a:pt x="3220" y="48"/>
                </a:cubicBezTo>
                <a:cubicBezTo>
                  <a:pt x="3071" y="72"/>
                  <a:pt x="2826" y="96"/>
                  <a:pt x="2652" y="144"/>
                </a:cubicBezTo>
                <a:cubicBezTo>
                  <a:pt x="2479" y="192"/>
                  <a:pt x="2313" y="328"/>
                  <a:pt x="2179" y="336"/>
                </a:cubicBezTo>
                <a:cubicBezTo>
                  <a:pt x="2044" y="344"/>
                  <a:pt x="1950" y="208"/>
                  <a:pt x="1847" y="192"/>
                </a:cubicBezTo>
                <a:cubicBezTo>
                  <a:pt x="1744" y="176"/>
                  <a:pt x="1642" y="240"/>
                  <a:pt x="1563" y="240"/>
                </a:cubicBezTo>
                <a:cubicBezTo>
                  <a:pt x="1484" y="240"/>
                  <a:pt x="1421" y="168"/>
                  <a:pt x="1373" y="192"/>
                </a:cubicBezTo>
                <a:cubicBezTo>
                  <a:pt x="1326" y="216"/>
                  <a:pt x="1238" y="315"/>
                  <a:pt x="1279" y="384"/>
                </a:cubicBezTo>
                <a:cubicBezTo>
                  <a:pt x="1320" y="453"/>
                  <a:pt x="1555" y="469"/>
                  <a:pt x="1618" y="605"/>
                </a:cubicBezTo>
                <a:cubicBezTo>
                  <a:pt x="1681" y="741"/>
                  <a:pt x="1730" y="1037"/>
                  <a:pt x="1658" y="1200"/>
                </a:cubicBezTo>
                <a:cubicBezTo>
                  <a:pt x="1586" y="1363"/>
                  <a:pt x="1413" y="1528"/>
                  <a:pt x="1184" y="1584"/>
                </a:cubicBezTo>
                <a:cubicBezTo>
                  <a:pt x="955" y="1640"/>
                  <a:pt x="481" y="1544"/>
                  <a:pt x="284" y="1536"/>
                </a:cubicBezTo>
                <a:cubicBezTo>
                  <a:pt x="87" y="1528"/>
                  <a:pt x="43" y="1532"/>
                  <a:pt x="0" y="1536"/>
                </a:cubicBezTo>
              </a:path>
            </a:pathLst>
          </a:custGeom>
          <a:noFill/>
          <a:ln w="25560">
            <a:solidFill>
              <a:srgbClr val="00ff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4" name=""/>
          <p:cNvSpPr/>
          <p:nvPr/>
        </p:nvSpPr>
        <p:spPr>
          <a:xfrm>
            <a:off x="1371600" y="4381560"/>
            <a:ext cx="4371840" cy="799920"/>
          </a:xfrm>
          <a:custGeom>
            <a:avLst/>
            <a:gdLst/>
            <a:ahLst/>
            <a:rect l="l" t="t" r="r" b="b"/>
            <a:pathLst>
              <a:path w="2448" h="504">
                <a:moveTo>
                  <a:pt x="0" y="360"/>
                </a:moveTo>
                <a:cubicBezTo>
                  <a:pt x="44" y="368"/>
                  <a:pt x="88" y="376"/>
                  <a:pt x="288" y="360"/>
                </a:cubicBezTo>
                <a:cubicBezTo>
                  <a:pt x="488" y="344"/>
                  <a:pt x="960" y="320"/>
                  <a:pt x="1200" y="264"/>
                </a:cubicBezTo>
                <a:cubicBezTo>
                  <a:pt x="1440" y="208"/>
                  <a:pt x="1568" y="48"/>
                  <a:pt x="1728" y="24"/>
                </a:cubicBezTo>
                <a:cubicBezTo>
                  <a:pt x="1888" y="0"/>
                  <a:pt x="2040" y="40"/>
                  <a:pt x="2160" y="120"/>
                </a:cubicBezTo>
                <a:cubicBezTo>
                  <a:pt x="2280" y="200"/>
                  <a:pt x="2364" y="352"/>
                  <a:pt x="2448" y="504"/>
                </a:cubicBezTo>
              </a:path>
            </a:pathLst>
          </a:custGeom>
          <a:noFill/>
          <a:ln w="25560">
            <a:solidFill>
              <a:srgbClr val="00ff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5" name=""/>
          <p:cNvSpPr/>
          <p:nvPr/>
        </p:nvSpPr>
        <p:spPr>
          <a:xfrm>
            <a:off x="1371600" y="4851360"/>
            <a:ext cx="2914560" cy="482760"/>
          </a:xfrm>
          <a:custGeom>
            <a:avLst/>
            <a:gdLst/>
            <a:ahLst/>
            <a:rect l="l" t="t" r="r" b="b"/>
            <a:pathLst>
              <a:path w="1632" h="304">
                <a:moveTo>
                  <a:pt x="0" y="16"/>
                </a:moveTo>
                <a:cubicBezTo>
                  <a:pt x="36" y="16"/>
                  <a:pt x="72" y="16"/>
                  <a:pt x="288" y="16"/>
                </a:cubicBezTo>
                <a:cubicBezTo>
                  <a:pt x="504" y="16"/>
                  <a:pt x="1080" y="0"/>
                  <a:pt x="1296" y="16"/>
                </a:cubicBezTo>
                <a:cubicBezTo>
                  <a:pt x="1512" y="32"/>
                  <a:pt x="1536" y="64"/>
                  <a:pt x="1584" y="112"/>
                </a:cubicBezTo>
                <a:cubicBezTo>
                  <a:pt x="1632" y="160"/>
                  <a:pt x="1608" y="232"/>
                  <a:pt x="1584" y="304"/>
                </a:cubicBezTo>
              </a:path>
            </a:pathLst>
          </a:custGeom>
          <a:noFill/>
          <a:ln w="25560">
            <a:solidFill>
              <a:srgbClr val="00ff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6" name=""/>
          <p:cNvSpPr/>
          <p:nvPr/>
        </p:nvSpPr>
        <p:spPr>
          <a:xfrm>
            <a:off x="1371600" y="2438280"/>
            <a:ext cx="3300480" cy="2540160"/>
          </a:xfrm>
          <a:custGeom>
            <a:avLst/>
            <a:gdLst/>
            <a:ahLst/>
            <a:rect l="l" t="t" r="r" b="b"/>
            <a:pathLst>
              <a:path w="1848" h="1600">
                <a:moveTo>
                  <a:pt x="0" y="1584"/>
                </a:moveTo>
                <a:cubicBezTo>
                  <a:pt x="44" y="1592"/>
                  <a:pt x="88" y="1600"/>
                  <a:pt x="287" y="1584"/>
                </a:cubicBezTo>
                <a:cubicBezTo>
                  <a:pt x="486" y="1568"/>
                  <a:pt x="972" y="1496"/>
                  <a:pt x="1195" y="1488"/>
                </a:cubicBezTo>
                <a:cubicBezTo>
                  <a:pt x="1418" y="1480"/>
                  <a:pt x="1530" y="1592"/>
                  <a:pt x="1625" y="1536"/>
                </a:cubicBezTo>
                <a:cubicBezTo>
                  <a:pt x="1721" y="1480"/>
                  <a:pt x="1732" y="1244"/>
                  <a:pt x="1769" y="1152"/>
                </a:cubicBezTo>
                <a:cubicBezTo>
                  <a:pt x="1806" y="1060"/>
                  <a:pt x="1848" y="1104"/>
                  <a:pt x="1848" y="984"/>
                </a:cubicBezTo>
                <a:cubicBezTo>
                  <a:pt x="1848" y="864"/>
                  <a:pt x="1835" y="533"/>
                  <a:pt x="1766" y="433"/>
                </a:cubicBezTo>
                <a:cubicBezTo>
                  <a:pt x="1697" y="333"/>
                  <a:pt x="1521" y="424"/>
                  <a:pt x="1434" y="384"/>
                </a:cubicBezTo>
                <a:cubicBezTo>
                  <a:pt x="1347" y="344"/>
                  <a:pt x="1227" y="232"/>
                  <a:pt x="1243" y="192"/>
                </a:cubicBezTo>
                <a:cubicBezTo>
                  <a:pt x="1259" y="152"/>
                  <a:pt x="1490" y="176"/>
                  <a:pt x="1530" y="144"/>
                </a:cubicBezTo>
                <a:cubicBezTo>
                  <a:pt x="1570" y="112"/>
                  <a:pt x="1526" y="56"/>
                  <a:pt x="1482" y="0"/>
                </a:cubicBezTo>
              </a:path>
            </a:pathLst>
          </a:custGeom>
          <a:noFill/>
          <a:ln w="25560">
            <a:solidFill>
              <a:srgbClr val="00ff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</p:sld>
</file>

<file path=ppt/slides/slide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7" name=""/>
          <p:cNvSpPr/>
          <p:nvPr/>
        </p:nvSpPr>
        <p:spPr>
          <a:xfrm>
            <a:off x="2479680" y="4540320"/>
            <a:ext cx="4487760" cy="1084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8" name=""/>
          <p:cNvSpPr/>
          <p:nvPr/>
        </p:nvSpPr>
        <p:spPr>
          <a:xfrm>
            <a:off x="3362400" y="4114800"/>
            <a:ext cx="2025720" cy="1879560"/>
          </a:xfrm>
          <a:prstGeom prst="rect">
            <a:avLst/>
          </a:prstGeom>
          <a:solidFill>
            <a:srgbClr val="bbe2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9" name=""/>
          <p:cNvSpPr/>
          <p:nvPr/>
        </p:nvSpPr>
        <p:spPr>
          <a:xfrm>
            <a:off x="6837480" y="3911760"/>
            <a:ext cx="1912680" cy="2070000"/>
          </a:xfrm>
          <a:custGeom>
            <a:avLst/>
            <a:gdLst/>
            <a:ahLst/>
            <a:rect l="l" t="t" r="r" b="b"/>
            <a:pathLst>
              <a:path w="1205" h="1304">
                <a:moveTo>
                  <a:pt x="5" y="404"/>
                </a:moveTo>
                <a:lnTo>
                  <a:pt x="0" y="1080"/>
                </a:lnTo>
                <a:lnTo>
                  <a:pt x="1197" y="1304"/>
                </a:lnTo>
                <a:lnTo>
                  <a:pt x="1205" y="0"/>
                </a:lnTo>
                <a:lnTo>
                  <a:pt x="5" y="404"/>
                </a:lnTo>
                <a:close/>
              </a:path>
            </a:pathLst>
          </a:custGeom>
          <a:gradFill rotWithShape="0">
            <a:gsLst>
              <a:gs pos="0">
                <a:srgbClr val="000000"/>
              </a:gs>
              <a:gs pos="100000">
                <a:srgbClr val="808080"/>
              </a:gs>
            </a:gsLst>
            <a:lin ang="10800000"/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0" name=""/>
          <p:cNvSpPr/>
          <p:nvPr/>
        </p:nvSpPr>
        <p:spPr>
          <a:xfrm>
            <a:off x="1082520" y="190440"/>
            <a:ext cx="814572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value to TV Networks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1" name=""/>
          <p:cNvSpPr/>
          <p:nvPr/>
        </p:nvSpPr>
        <p:spPr>
          <a:xfrm>
            <a:off x="1257480" y="1222920"/>
            <a:ext cx="8769240" cy="27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Move from Analog to Digital Content Origination Capability is to Costly for the Affiliate if only benefit is increase in efficiency in creating content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Network must create additional revenues to justify digitization and need to use Interactive Internet model to attract new audience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This requires an End to End solution for Content Origination and Content Distribution to the home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EBS can deliver End to End service via EIN and Distribution partners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88"/>
              </a:spcBef>
              <a:tabLst>
                <a:tab algn="l" pos="0"/>
                <a:tab algn="l" pos="6127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EBS can Intermediate Satellite Bandwidth provide IP Bandwidth and Content Delivery services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2" name=""/>
          <p:cNvSpPr/>
          <p:nvPr/>
        </p:nvSpPr>
        <p:spPr>
          <a:xfrm>
            <a:off x="708120" y="6071040"/>
            <a:ext cx="16873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TV Network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3" name=""/>
          <p:cNvSpPr/>
          <p:nvPr/>
        </p:nvSpPr>
        <p:spPr>
          <a:xfrm>
            <a:off x="3130560" y="6069240"/>
            <a:ext cx="2489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Intelligent Network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394" name="house" descr=""/>
          <p:cNvPicPr/>
          <p:nvPr/>
        </p:nvPicPr>
        <p:blipFill>
          <a:blip r:embed="rId1"/>
          <a:stretch/>
        </p:blipFill>
        <p:spPr>
          <a:xfrm>
            <a:off x="8026560" y="5083200"/>
            <a:ext cx="766440" cy="51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95" name="house" descr=""/>
          <p:cNvPicPr/>
          <p:nvPr/>
        </p:nvPicPr>
        <p:blipFill>
          <a:blip r:embed="rId2"/>
          <a:stretch/>
        </p:blipFill>
        <p:spPr>
          <a:xfrm>
            <a:off x="9253440" y="5027760"/>
            <a:ext cx="766800" cy="5173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96" name="house" descr=""/>
          <p:cNvPicPr/>
          <p:nvPr/>
        </p:nvPicPr>
        <p:blipFill>
          <a:blip r:embed="rId3"/>
          <a:stretch/>
        </p:blipFill>
        <p:spPr>
          <a:xfrm>
            <a:off x="8102520" y="4146480"/>
            <a:ext cx="766800" cy="51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97" name="TV_for_Micheal" descr=""/>
          <p:cNvPicPr/>
          <p:nvPr/>
        </p:nvPicPr>
        <p:blipFill>
          <a:blip r:embed="rId4"/>
          <a:stretch/>
        </p:blipFill>
        <p:spPr>
          <a:xfrm>
            <a:off x="8921880" y="4233960"/>
            <a:ext cx="369720" cy="3348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98" name="TV_for_Micheal" descr=""/>
          <p:cNvPicPr/>
          <p:nvPr/>
        </p:nvPicPr>
        <p:blipFill>
          <a:blip r:embed="rId5"/>
          <a:stretch/>
        </p:blipFill>
        <p:spPr>
          <a:xfrm>
            <a:off x="8242200" y="4724280"/>
            <a:ext cx="37008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399" name="TV_for_Micheal" descr=""/>
          <p:cNvPicPr/>
          <p:nvPr/>
        </p:nvPicPr>
        <p:blipFill>
          <a:blip r:embed="rId6"/>
          <a:stretch/>
        </p:blipFill>
        <p:spPr>
          <a:xfrm>
            <a:off x="8801280" y="4751280"/>
            <a:ext cx="36972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00" name="TV_for_Micheal" descr=""/>
          <p:cNvPicPr/>
          <p:nvPr/>
        </p:nvPicPr>
        <p:blipFill>
          <a:blip r:embed="rId7"/>
          <a:stretch/>
        </p:blipFill>
        <p:spPr>
          <a:xfrm>
            <a:off x="9333000" y="4560840"/>
            <a:ext cx="369720" cy="3351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01" name="TV_for_Micheal" descr=""/>
          <p:cNvPicPr/>
          <p:nvPr/>
        </p:nvPicPr>
        <p:blipFill>
          <a:blip r:embed="rId8"/>
          <a:stretch/>
        </p:blipFill>
        <p:spPr>
          <a:xfrm>
            <a:off x="8859960" y="5330880"/>
            <a:ext cx="369720" cy="33480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4402" name=""/>
          <p:cNvSpPr/>
          <p:nvPr/>
        </p:nvSpPr>
        <p:spPr>
          <a:xfrm>
            <a:off x="7942680" y="6172560"/>
            <a:ext cx="21427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TV Network Customers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3" name=""/>
          <p:cNvSpPr/>
          <p:nvPr/>
        </p:nvSpPr>
        <p:spPr>
          <a:xfrm>
            <a:off x="5683320" y="6070680"/>
            <a:ext cx="214956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Distribution Partners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404" name="SBC" descr=""/>
          <p:cNvPicPr/>
          <p:nvPr/>
        </p:nvPicPr>
        <p:blipFill>
          <a:blip r:embed="rId9"/>
          <a:srcRect l="0" t="6857" r="0" b="12792"/>
          <a:stretch/>
        </p:blipFill>
        <p:spPr>
          <a:xfrm>
            <a:off x="6053040" y="4832280"/>
            <a:ext cx="1249560" cy="41904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4405" name=""/>
          <p:cNvSpPr/>
          <p:nvPr/>
        </p:nvSpPr>
        <p:spPr>
          <a:xfrm>
            <a:off x="1017720" y="1324080"/>
            <a:ext cx="114120" cy="1141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200" bIns="34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6" name=""/>
          <p:cNvSpPr/>
          <p:nvPr/>
        </p:nvSpPr>
        <p:spPr>
          <a:xfrm>
            <a:off x="993600" y="1928880"/>
            <a:ext cx="114480" cy="1141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200" bIns="34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7" name=""/>
          <p:cNvSpPr/>
          <p:nvPr/>
        </p:nvSpPr>
        <p:spPr>
          <a:xfrm>
            <a:off x="981000" y="3041640"/>
            <a:ext cx="114480" cy="114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8" name=""/>
          <p:cNvSpPr/>
          <p:nvPr/>
        </p:nvSpPr>
        <p:spPr>
          <a:xfrm>
            <a:off x="993600" y="3532320"/>
            <a:ext cx="114480" cy="1141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200" bIns="34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9" name=""/>
          <p:cNvSpPr/>
          <p:nvPr/>
        </p:nvSpPr>
        <p:spPr>
          <a:xfrm>
            <a:off x="3531960" y="5274000"/>
            <a:ext cx="1687320" cy="857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Encoding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Storage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Bandwidth Management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000000"/>
              </a:buClr>
              <a:buFont typeface="Symbol" charset="2"/>
              <a:buChar char="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Streaming Control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410" name="qwest_logo" descr=""/>
          <p:cNvPicPr/>
          <p:nvPr/>
        </p:nvPicPr>
        <p:blipFill>
          <a:blip r:embed="rId10"/>
          <a:srcRect l="0" t="0" r="0" b="3117"/>
          <a:stretch/>
        </p:blipFill>
        <p:spPr>
          <a:xfrm>
            <a:off x="6048360" y="4411800"/>
            <a:ext cx="1249200" cy="4064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11" name="Perfect%20E" descr=""/>
          <p:cNvPicPr/>
          <p:nvPr/>
        </p:nvPicPr>
        <p:blipFill>
          <a:blip r:embed="rId11"/>
          <a:stretch/>
        </p:blipFill>
        <p:spPr>
          <a:xfrm>
            <a:off x="3878280" y="4183200"/>
            <a:ext cx="995400" cy="9954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12" name="verizon" descr=""/>
          <p:cNvPicPr/>
          <p:nvPr/>
        </p:nvPicPr>
        <p:blipFill>
          <a:blip r:embed="rId12"/>
          <a:srcRect l="1814" t="53855" r="72764" b="24614"/>
          <a:stretch/>
        </p:blipFill>
        <p:spPr>
          <a:xfrm>
            <a:off x="6049800" y="4105440"/>
            <a:ext cx="1247760" cy="287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13" name="REFLEX" descr=""/>
          <p:cNvPicPr/>
          <p:nvPr/>
        </p:nvPicPr>
        <p:blipFill>
          <a:blip r:embed="rId13"/>
          <a:stretch/>
        </p:blipFill>
        <p:spPr>
          <a:xfrm>
            <a:off x="6099120" y="5830920"/>
            <a:ext cx="1158840" cy="2350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4414" name="covad" descr=""/>
          <p:cNvPicPr/>
          <p:nvPr/>
        </p:nvPicPr>
        <p:blipFill>
          <a:blip r:embed="rId14"/>
          <a:srcRect l="0" t="24212" r="0" b="0"/>
          <a:stretch/>
        </p:blipFill>
        <p:spPr>
          <a:xfrm>
            <a:off x="6156360" y="5634000"/>
            <a:ext cx="1041480" cy="20160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4415" name=""/>
          <p:cNvGrpSpPr/>
          <p:nvPr/>
        </p:nvGrpSpPr>
        <p:grpSpPr>
          <a:xfrm>
            <a:off x="6058080" y="5272200"/>
            <a:ext cx="1238040" cy="347400"/>
            <a:chOff x="6058080" y="5272200"/>
            <a:chExt cx="1238040" cy="347400"/>
          </a:xfrm>
        </p:grpSpPr>
        <p:sp>
          <p:nvSpPr>
            <p:cNvPr id="4416" name=""/>
            <p:cNvSpPr/>
            <p:nvPr/>
          </p:nvSpPr>
          <p:spPr>
            <a:xfrm>
              <a:off x="6058080" y="5272200"/>
              <a:ext cx="1238040" cy="347400"/>
            </a:xfrm>
            <a:prstGeom prst="rect">
              <a:avLst/>
            </a:prstGeom>
            <a:solidFill>
              <a:srgbClr val="000000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4417" name="telus_logo" descr=""/>
            <p:cNvPicPr/>
            <p:nvPr/>
          </p:nvPicPr>
          <p:blipFill>
            <a:blip r:embed="rId15"/>
            <a:srcRect l="1797" t="8537" r="10062" b="6524"/>
            <a:stretch/>
          </p:blipFill>
          <p:spPr>
            <a:xfrm>
              <a:off x="6073920" y="5284800"/>
              <a:ext cx="1206360" cy="32004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4418" name=""/>
          <p:cNvSpPr/>
          <p:nvPr/>
        </p:nvSpPr>
        <p:spPr>
          <a:xfrm>
            <a:off x="552600" y="4303800"/>
            <a:ext cx="1976400" cy="1482480"/>
          </a:xfrm>
          <a:prstGeom prst="rect">
            <a:avLst/>
          </a:prstGeom>
          <a:solidFill>
            <a:srgbClr val="ffffff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400" strike="noStrike" u="none">
                <a:solidFill>
                  <a:srgbClr val="000000"/>
                </a:solidFill>
                <a:effectLst/>
                <a:uFillTx/>
                <a:latin typeface="Times New Roman"/>
              </a:rPr>
              <a:t>NBC, ABC,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400" strike="noStrike" u="none">
                <a:solidFill>
                  <a:srgbClr val="000000"/>
                </a:solidFill>
                <a:effectLst/>
                <a:uFillTx/>
                <a:latin typeface="Times New Roman"/>
              </a:rPr>
              <a:t>CBS, Fox,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400" strike="noStrike" u="none">
                <a:solidFill>
                  <a:srgbClr val="000000"/>
                </a:solidFill>
                <a:effectLst/>
                <a:uFillTx/>
                <a:latin typeface="Times New Roman"/>
              </a:rPr>
              <a:t>Primedia,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400" strike="noStrike" u="none">
                <a:solidFill>
                  <a:srgbClr val="000000"/>
                </a:solidFill>
                <a:effectLst/>
                <a:uFillTx/>
                <a:latin typeface="Times New Roman"/>
              </a:rPr>
              <a:t>Paxon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9" name=""/>
          <p:cNvSpPr/>
          <p:nvPr/>
        </p:nvSpPr>
        <p:spPr>
          <a:xfrm>
            <a:off x="1014480" y="2558880"/>
            <a:ext cx="114120" cy="114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0" name=""/>
          <p:cNvSpPr/>
          <p:nvPr/>
        </p:nvSpPr>
        <p:spPr>
          <a:xfrm>
            <a:off x="1273320" y="609480"/>
            <a:ext cx="7543800" cy="7621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00cc99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1" name=""/>
          <p:cNvSpPr/>
          <p:nvPr/>
        </p:nvSpPr>
        <p:spPr>
          <a:xfrm>
            <a:off x="1457280" y="9144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2" name=""/>
          <p:cNvSpPr/>
          <p:nvPr/>
        </p:nvSpPr>
        <p:spPr>
          <a:xfrm>
            <a:off x="8572680" y="99072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3" name=""/>
          <p:cNvSpPr/>
          <p:nvPr/>
        </p:nvSpPr>
        <p:spPr>
          <a:xfrm>
            <a:off x="7115040" y="1219320"/>
            <a:ext cx="17172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4" name=""/>
          <p:cNvSpPr/>
          <p:nvPr/>
        </p:nvSpPr>
        <p:spPr>
          <a:xfrm>
            <a:off x="5229360" y="11430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5" name=""/>
          <p:cNvSpPr/>
          <p:nvPr/>
        </p:nvSpPr>
        <p:spPr>
          <a:xfrm>
            <a:off x="2743200" y="11430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6" name=""/>
          <p:cNvSpPr/>
          <p:nvPr/>
        </p:nvSpPr>
        <p:spPr>
          <a:xfrm>
            <a:off x="6600960" y="53352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7" name=""/>
          <p:cNvSpPr/>
          <p:nvPr/>
        </p:nvSpPr>
        <p:spPr>
          <a:xfrm>
            <a:off x="3857760" y="60948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8" name=""/>
          <p:cNvSpPr/>
          <p:nvPr/>
        </p:nvSpPr>
        <p:spPr>
          <a:xfrm>
            <a:off x="85680" y="685800"/>
            <a:ext cx="171360" cy="228600"/>
          </a:xfrm>
          <a:prstGeom prst="rect">
            <a:avLst/>
          </a:prstGeom>
          <a:solidFill>
            <a:srgbClr val="80808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9" name=""/>
          <p:cNvSpPr/>
          <p:nvPr/>
        </p:nvSpPr>
        <p:spPr>
          <a:xfrm>
            <a:off x="246240" y="544680"/>
            <a:ext cx="122256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Streaming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0" name=""/>
          <p:cNvSpPr/>
          <p:nvPr/>
        </p:nvSpPr>
        <p:spPr>
          <a:xfrm>
            <a:off x="1542960" y="1143000"/>
            <a:ext cx="171720" cy="9907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1" name=""/>
          <p:cNvSpPr/>
          <p:nvPr/>
        </p:nvSpPr>
        <p:spPr>
          <a:xfrm flipV="1">
            <a:off x="2657520" y="1371240"/>
            <a:ext cx="85680" cy="3049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2" name=""/>
          <p:cNvSpPr/>
          <p:nvPr/>
        </p:nvSpPr>
        <p:spPr>
          <a:xfrm flipH="1" flipV="1">
            <a:off x="3943440" y="762120"/>
            <a:ext cx="85680" cy="167616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3" name=""/>
          <p:cNvSpPr/>
          <p:nvPr/>
        </p:nvSpPr>
        <p:spPr>
          <a:xfrm flipV="1">
            <a:off x="5057640" y="1218960"/>
            <a:ext cx="343080" cy="53316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4" name=""/>
          <p:cNvSpPr/>
          <p:nvPr/>
        </p:nvSpPr>
        <p:spPr>
          <a:xfrm flipH="1" flipV="1">
            <a:off x="6686640" y="685440"/>
            <a:ext cx="171360" cy="16002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5" name=""/>
          <p:cNvSpPr/>
          <p:nvPr/>
        </p:nvSpPr>
        <p:spPr>
          <a:xfrm flipH="1" flipV="1">
            <a:off x="7201080" y="1371600"/>
            <a:ext cx="85680" cy="38088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6" name=""/>
          <p:cNvSpPr/>
          <p:nvPr/>
        </p:nvSpPr>
        <p:spPr>
          <a:xfrm flipH="1" flipV="1">
            <a:off x="8744040" y="1143000"/>
            <a:ext cx="171360" cy="9144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7" name=""/>
          <p:cNvSpPr/>
          <p:nvPr/>
        </p:nvSpPr>
        <p:spPr>
          <a:xfrm>
            <a:off x="3361320" y="722160"/>
            <a:ext cx="3114000" cy="520920"/>
          </a:xfrm>
          <a:prstGeom prst="rect">
            <a:avLst/>
          </a:prstGeom>
          <a:solidFill>
            <a:srgbClr val="ffffff"/>
          </a:solidFill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Content Delivery Networks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buyTiered QoS IP services from EBS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8" name=""/>
          <p:cNvSpPr/>
          <p:nvPr/>
        </p:nvSpPr>
        <p:spPr>
          <a:xfrm>
            <a:off x="1706760" y="0"/>
            <a:ext cx="630540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20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EBS Delivers Bandwidth to Content Delivery Networks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9" name=""/>
          <p:cNvSpPr/>
          <p:nvPr/>
        </p:nvSpPr>
        <p:spPr>
          <a:xfrm flipH="1">
            <a:off x="1501560" y="2298600"/>
            <a:ext cx="298440" cy="13050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0" name=""/>
          <p:cNvSpPr/>
          <p:nvPr/>
        </p:nvSpPr>
        <p:spPr>
          <a:xfrm flipH="1">
            <a:off x="1542960" y="1905120"/>
            <a:ext cx="102888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1" name=""/>
          <p:cNvSpPr/>
          <p:nvPr/>
        </p:nvSpPr>
        <p:spPr>
          <a:xfrm flipH="1">
            <a:off x="3772080" y="2438280"/>
            <a:ext cx="257040" cy="16765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2" name=""/>
          <p:cNvSpPr/>
          <p:nvPr/>
        </p:nvSpPr>
        <p:spPr>
          <a:xfrm flipH="1">
            <a:off x="4114440" y="1905120"/>
            <a:ext cx="94284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3" name=""/>
          <p:cNvSpPr/>
          <p:nvPr/>
        </p:nvSpPr>
        <p:spPr>
          <a:xfrm flipH="1">
            <a:off x="6600960" y="2514600"/>
            <a:ext cx="342720" cy="167652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4" name=""/>
          <p:cNvSpPr/>
          <p:nvPr/>
        </p:nvSpPr>
        <p:spPr>
          <a:xfrm flipH="1">
            <a:off x="6600600" y="1905120"/>
            <a:ext cx="857160" cy="297180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5" name=""/>
          <p:cNvSpPr/>
          <p:nvPr/>
        </p:nvSpPr>
        <p:spPr>
          <a:xfrm>
            <a:off x="8915400" y="2209680"/>
            <a:ext cx="85680" cy="1930680"/>
          </a:xfrm>
          <a:prstGeom prst="line">
            <a:avLst/>
          </a:prstGeom>
          <a:ln w="9360">
            <a:solidFill>
              <a:srgbClr val="3333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446" name=""/>
          <p:cNvGrpSpPr/>
          <p:nvPr/>
        </p:nvGrpSpPr>
        <p:grpSpPr>
          <a:xfrm>
            <a:off x="195120" y="1843200"/>
            <a:ext cx="9815760" cy="985320"/>
            <a:chOff x="195120" y="1843200"/>
            <a:chExt cx="9815760" cy="985320"/>
          </a:xfrm>
        </p:grpSpPr>
        <p:sp>
          <p:nvSpPr>
            <p:cNvPr id="4447" name=""/>
            <p:cNvSpPr/>
            <p:nvPr/>
          </p:nvSpPr>
          <p:spPr>
            <a:xfrm>
              <a:off x="1309680" y="1843200"/>
              <a:ext cx="7543800" cy="76176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gradFill rotWithShape="0">
              <a:gsLst>
                <a:gs pos="0">
                  <a:srgbClr val="465e00"/>
                </a:gs>
                <a:gs pos="50000">
                  <a:srgbClr val="99cc00"/>
                </a:gs>
                <a:gs pos="100000">
                  <a:srgbClr val="465e00"/>
                </a:gs>
              </a:gsLst>
              <a:lin ang="5400000"/>
            </a:gradFill>
            <a:ln w="3240">
              <a:solidFill>
                <a:srgbClr val="005819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8" name=""/>
            <p:cNvSpPr/>
            <p:nvPr/>
          </p:nvSpPr>
          <p:spPr>
            <a:xfrm>
              <a:off x="1652400" y="230040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9" name=""/>
            <p:cNvSpPr/>
            <p:nvPr/>
          </p:nvSpPr>
          <p:spPr>
            <a:xfrm>
              <a:off x="8767800" y="214776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0" name=""/>
            <p:cNvSpPr/>
            <p:nvPr/>
          </p:nvSpPr>
          <p:spPr>
            <a:xfrm>
              <a:off x="6796080" y="252900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1" name=""/>
            <p:cNvSpPr/>
            <p:nvPr/>
          </p:nvSpPr>
          <p:spPr>
            <a:xfrm>
              <a:off x="3967200" y="245268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2" name=""/>
            <p:cNvSpPr/>
            <p:nvPr/>
          </p:nvSpPr>
          <p:spPr>
            <a:xfrm>
              <a:off x="280800" y="191916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3" name=""/>
            <p:cNvSpPr/>
            <p:nvPr/>
          </p:nvSpPr>
          <p:spPr>
            <a:xfrm>
              <a:off x="7224840" y="184320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4" name=""/>
            <p:cNvSpPr/>
            <p:nvPr/>
          </p:nvSpPr>
          <p:spPr>
            <a:xfrm>
              <a:off x="4995720" y="1843200"/>
              <a:ext cx="25740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5" name=""/>
            <p:cNvSpPr/>
            <p:nvPr/>
          </p:nvSpPr>
          <p:spPr>
            <a:xfrm>
              <a:off x="2509920" y="1919160"/>
              <a:ext cx="257040" cy="228600"/>
            </a:xfrm>
            <a:prstGeom prst="rect">
              <a:avLst/>
            </a:prstGeom>
            <a:solidFill>
              <a:srgbClr val="cc0000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6" name=""/>
            <p:cNvSpPr/>
            <p:nvPr/>
          </p:nvSpPr>
          <p:spPr>
            <a:xfrm>
              <a:off x="507960" y="1881360"/>
              <a:ext cx="866880" cy="36828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Router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7" name=""/>
            <p:cNvSpPr/>
            <p:nvPr/>
          </p:nvSpPr>
          <p:spPr>
            <a:xfrm flipV="1">
              <a:off x="1824120" y="2071800"/>
              <a:ext cx="68580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8" name=""/>
            <p:cNvSpPr/>
            <p:nvPr/>
          </p:nvSpPr>
          <p:spPr>
            <a:xfrm>
              <a:off x="1824120" y="2376360"/>
              <a:ext cx="2143080" cy="1526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9" name=""/>
            <p:cNvSpPr/>
            <p:nvPr/>
          </p:nvSpPr>
          <p:spPr>
            <a:xfrm flipV="1">
              <a:off x="1824120" y="1995480"/>
              <a:ext cx="317160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0" name=""/>
            <p:cNvSpPr/>
            <p:nvPr/>
          </p:nvSpPr>
          <p:spPr>
            <a:xfrm flipV="1">
              <a:off x="1909800" y="1995480"/>
              <a:ext cx="5315040" cy="3808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1" name=""/>
            <p:cNvSpPr/>
            <p:nvPr/>
          </p:nvSpPr>
          <p:spPr>
            <a:xfrm flipV="1">
              <a:off x="1909800" y="2147400"/>
              <a:ext cx="685800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2" name=""/>
            <p:cNvSpPr/>
            <p:nvPr/>
          </p:nvSpPr>
          <p:spPr>
            <a:xfrm>
              <a:off x="1995480" y="2452680"/>
              <a:ext cx="488628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3" name=""/>
            <p:cNvSpPr/>
            <p:nvPr/>
          </p:nvSpPr>
          <p:spPr>
            <a:xfrm>
              <a:off x="2681280" y="2071800"/>
              <a:ext cx="145728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4" name=""/>
            <p:cNvSpPr/>
            <p:nvPr/>
          </p:nvSpPr>
          <p:spPr>
            <a:xfrm flipV="1">
              <a:off x="2766960" y="1919160"/>
              <a:ext cx="2143080" cy="1526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5" name=""/>
            <p:cNvSpPr/>
            <p:nvPr/>
          </p:nvSpPr>
          <p:spPr>
            <a:xfrm>
              <a:off x="2852640" y="1995480"/>
              <a:ext cx="4114800" cy="6858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6" name=""/>
            <p:cNvSpPr/>
            <p:nvPr/>
          </p:nvSpPr>
          <p:spPr>
            <a:xfrm>
              <a:off x="2681280" y="1919160"/>
              <a:ext cx="608652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7" name=""/>
            <p:cNvSpPr/>
            <p:nvPr/>
          </p:nvSpPr>
          <p:spPr>
            <a:xfrm>
              <a:off x="5253120" y="1995480"/>
              <a:ext cx="3600360" cy="30492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8" name=""/>
            <p:cNvSpPr/>
            <p:nvPr/>
          </p:nvSpPr>
          <p:spPr>
            <a:xfrm>
              <a:off x="5253120" y="1919160"/>
              <a:ext cx="1628640" cy="6098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9" name=""/>
            <p:cNvSpPr/>
            <p:nvPr/>
          </p:nvSpPr>
          <p:spPr>
            <a:xfrm flipH="1">
              <a:off x="4223880" y="1995480"/>
              <a:ext cx="771480" cy="4572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0" name=""/>
            <p:cNvSpPr/>
            <p:nvPr/>
          </p:nvSpPr>
          <p:spPr>
            <a:xfrm flipH="1">
              <a:off x="2852280" y="1995480"/>
              <a:ext cx="2143080" cy="7632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1" name=""/>
            <p:cNvSpPr/>
            <p:nvPr/>
          </p:nvSpPr>
          <p:spPr>
            <a:xfrm>
              <a:off x="7481880" y="1919160"/>
              <a:ext cx="1285920" cy="38124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2" name=""/>
            <p:cNvSpPr/>
            <p:nvPr/>
          </p:nvSpPr>
          <p:spPr>
            <a:xfrm flipV="1">
              <a:off x="7053120" y="2376000"/>
              <a:ext cx="162900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3" name=""/>
            <p:cNvSpPr/>
            <p:nvPr/>
          </p:nvSpPr>
          <p:spPr>
            <a:xfrm>
              <a:off x="4224240" y="2681280"/>
              <a:ext cx="274320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4" name=""/>
            <p:cNvSpPr/>
            <p:nvPr/>
          </p:nvSpPr>
          <p:spPr>
            <a:xfrm>
              <a:off x="1824120" y="2529000"/>
              <a:ext cx="2143080" cy="15228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5" name=""/>
            <p:cNvSpPr/>
            <p:nvPr/>
          </p:nvSpPr>
          <p:spPr>
            <a:xfrm>
              <a:off x="5253120" y="1843200"/>
              <a:ext cx="2057400" cy="7596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6" name=""/>
            <p:cNvSpPr/>
            <p:nvPr/>
          </p:nvSpPr>
          <p:spPr>
            <a:xfrm>
              <a:off x="7396200" y="1919160"/>
              <a:ext cx="1542960" cy="22860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7" name=""/>
            <p:cNvSpPr/>
            <p:nvPr/>
          </p:nvSpPr>
          <p:spPr>
            <a:xfrm>
              <a:off x="195120" y="2376360"/>
              <a:ext cx="428760" cy="0"/>
            </a:xfrm>
            <a:prstGeom prst="line">
              <a:avLst/>
            </a:prstGeom>
            <a:ln w="381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8" name=""/>
            <p:cNvSpPr/>
            <p:nvPr/>
          </p:nvSpPr>
          <p:spPr>
            <a:xfrm>
              <a:off x="593640" y="2185920"/>
              <a:ext cx="942840" cy="64260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TDM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Circuits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9" name=""/>
            <p:cNvSpPr/>
            <p:nvPr/>
          </p:nvSpPr>
          <p:spPr>
            <a:xfrm>
              <a:off x="3994200" y="2100240"/>
              <a:ext cx="1629000" cy="36828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Tiered QoS IP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80" name=""/>
            <p:cNvSpPr/>
            <p:nvPr/>
          </p:nvSpPr>
          <p:spPr>
            <a:xfrm>
              <a:off x="9067680" y="2033640"/>
              <a:ext cx="943200" cy="368280"/>
            </a:xfrm>
            <a:prstGeom prst="rect">
              <a:avLst/>
            </a:prstGeom>
            <a:noFill/>
            <a:ln w="9360">
              <a:solidFill>
                <a:srgbClr val="00581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0" lang="en-US" sz="1800" strike="noStrike" u="none">
                  <a:solidFill>
                    <a:srgbClr val="e9ad17"/>
                  </a:solidFill>
                  <a:effectLst/>
                  <a:uFillTx/>
                  <a:latin typeface="Frutiger 45 Light"/>
                </a:rPr>
                <a:t>Layer 3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481" name=""/>
          <p:cNvSpPr/>
          <p:nvPr/>
        </p:nvSpPr>
        <p:spPr>
          <a:xfrm>
            <a:off x="8953560" y="723960"/>
            <a:ext cx="9432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Layer 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2" name=""/>
          <p:cNvSpPr/>
          <p:nvPr/>
        </p:nvSpPr>
        <p:spPr>
          <a:xfrm>
            <a:off x="1449360" y="3324240"/>
            <a:ext cx="7543800" cy="7621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466175"/>
              </a:gs>
              <a:gs pos="50000">
                <a:srgbClr val="99d3ff"/>
              </a:gs>
              <a:gs pos="100000">
                <a:srgbClr val="466175"/>
              </a:gs>
            </a:gsLst>
            <a:lin ang="5400000"/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483" name=""/>
          <p:cNvGrpSpPr/>
          <p:nvPr/>
        </p:nvGrpSpPr>
        <p:grpSpPr>
          <a:xfrm>
            <a:off x="1447920" y="3784680"/>
            <a:ext cx="7700400" cy="1325520"/>
            <a:chOff x="1447920" y="3784680"/>
            <a:chExt cx="7700400" cy="1325520"/>
          </a:xfrm>
        </p:grpSpPr>
        <p:sp>
          <p:nvSpPr>
            <p:cNvPr id="4484" name=""/>
            <p:cNvSpPr/>
            <p:nvPr/>
          </p:nvSpPr>
          <p:spPr>
            <a:xfrm>
              <a:off x="1447920" y="3784680"/>
              <a:ext cx="3848400" cy="1325520"/>
            </a:xfrm>
            <a:custGeom>
              <a:avLst/>
              <a:gdLst/>
              <a:ahLst/>
              <a:rect l="l" t="t" r="r" b="b"/>
              <a:pathLst>
                <a:path w="2155" h="835">
                  <a:moveTo>
                    <a:pt x="1" y="618"/>
                  </a:moveTo>
                  <a:cubicBezTo>
                    <a:pt x="0" y="547"/>
                    <a:pt x="0" y="476"/>
                    <a:pt x="1" y="381"/>
                  </a:cubicBezTo>
                  <a:cubicBezTo>
                    <a:pt x="2" y="286"/>
                    <a:pt x="2" y="96"/>
                    <a:pt x="4" y="48"/>
                  </a:cubicBezTo>
                  <a:cubicBezTo>
                    <a:pt x="6" y="0"/>
                    <a:pt x="2" y="47"/>
                    <a:pt x="16" y="93"/>
                  </a:cubicBezTo>
                  <a:cubicBezTo>
                    <a:pt x="30" y="139"/>
                    <a:pt x="50" y="247"/>
                    <a:pt x="88" y="327"/>
                  </a:cubicBezTo>
                  <a:cubicBezTo>
                    <a:pt x="126" y="407"/>
                    <a:pt x="182" y="498"/>
                    <a:pt x="247" y="573"/>
                  </a:cubicBezTo>
                  <a:cubicBezTo>
                    <a:pt x="312" y="648"/>
                    <a:pt x="398" y="734"/>
                    <a:pt x="478" y="777"/>
                  </a:cubicBezTo>
                  <a:cubicBezTo>
                    <a:pt x="558" y="820"/>
                    <a:pt x="646" y="833"/>
                    <a:pt x="730" y="834"/>
                  </a:cubicBezTo>
                  <a:cubicBezTo>
                    <a:pt x="814" y="835"/>
                    <a:pt x="912" y="821"/>
                    <a:pt x="985" y="783"/>
                  </a:cubicBezTo>
                  <a:cubicBezTo>
                    <a:pt x="1058" y="745"/>
                    <a:pt x="1118" y="668"/>
                    <a:pt x="1171" y="606"/>
                  </a:cubicBezTo>
                  <a:cubicBezTo>
                    <a:pt x="1224" y="544"/>
                    <a:pt x="1269" y="475"/>
                    <a:pt x="1303" y="411"/>
                  </a:cubicBezTo>
                  <a:cubicBezTo>
                    <a:pt x="1337" y="347"/>
                    <a:pt x="1362" y="273"/>
                    <a:pt x="1378" y="222"/>
                  </a:cubicBezTo>
                  <a:cubicBezTo>
                    <a:pt x="1394" y="171"/>
                    <a:pt x="1394" y="131"/>
                    <a:pt x="1399" y="102"/>
                  </a:cubicBezTo>
                  <a:cubicBezTo>
                    <a:pt x="1404" y="73"/>
                    <a:pt x="1406" y="46"/>
                    <a:pt x="1411" y="45"/>
                  </a:cubicBezTo>
                  <a:cubicBezTo>
                    <a:pt x="1416" y="44"/>
                    <a:pt x="1411" y="52"/>
                    <a:pt x="1432" y="96"/>
                  </a:cubicBezTo>
                  <a:cubicBezTo>
                    <a:pt x="1453" y="140"/>
                    <a:pt x="1496" y="245"/>
                    <a:pt x="1540" y="309"/>
                  </a:cubicBezTo>
                  <a:cubicBezTo>
                    <a:pt x="1584" y="373"/>
                    <a:pt x="1637" y="435"/>
                    <a:pt x="1696" y="480"/>
                  </a:cubicBezTo>
                  <a:cubicBezTo>
                    <a:pt x="1755" y="525"/>
                    <a:pt x="1818" y="555"/>
                    <a:pt x="1894" y="582"/>
                  </a:cubicBezTo>
                  <a:cubicBezTo>
                    <a:pt x="1970" y="609"/>
                    <a:pt x="2112" y="635"/>
                    <a:pt x="2155" y="645"/>
                  </a:cubicBezTo>
                </a:path>
              </a:pathLst>
            </a:custGeom>
            <a:noFill/>
            <a:ln w="57240">
              <a:solidFill>
                <a:srgbClr val="ff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85" name=""/>
            <p:cNvSpPr/>
            <p:nvPr/>
          </p:nvSpPr>
          <p:spPr>
            <a:xfrm>
              <a:off x="5280120" y="3811680"/>
              <a:ext cx="3868200" cy="992160"/>
            </a:xfrm>
            <a:custGeom>
              <a:avLst/>
              <a:gdLst/>
              <a:ahLst/>
              <a:rect l="l" t="t" r="r" b="b"/>
              <a:pathLst>
                <a:path w="2166" h="625">
                  <a:moveTo>
                    <a:pt x="0" y="625"/>
                  </a:moveTo>
                  <a:cubicBezTo>
                    <a:pt x="90" y="610"/>
                    <a:pt x="178" y="601"/>
                    <a:pt x="255" y="565"/>
                  </a:cubicBezTo>
                  <a:cubicBezTo>
                    <a:pt x="332" y="529"/>
                    <a:pt x="395" y="482"/>
                    <a:pt x="459" y="409"/>
                  </a:cubicBezTo>
                  <a:cubicBezTo>
                    <a:pt x="523" y="336"/>
                    <a:pt x="599" y="190"/>
                    <a:pt x="639" y="124"/>
                  </a:cubicBezTo>
                  <a:cubicBezTo>
                    <a:pt x="679" y="58"/>
                    <a:pt x="683" y="22"/>
                    <a:pt x="701" y="11"/>
                  </a:cubicBezTo>
                  <a:cubicBezTo>
                    <a:pt x="719" y="0"/>
                    <a:pt x="720" y="24"/>
                    <a:pt x="748" y="58"/>
                  </a:cubicBezTo>
                  <a:cubicBezTo>
                    <a:pt x="776" y="92"/>
                    <a:pt x="814" y="163"/>
                    <a:pt x="872" y="214"/>
                  </a:cubicBezTo>
                  <a:cubicBezTo>
                    <a:pt x="930" y="265"/>
                    <a:pt x="998" y="327"/>
                    <a:pt x="1098" y="362"/>
                  </a:cubicBezTo>
                  <a:cubicBezTo>
                    <a:pt x="1198" y="397"/>
                    <a:pt x="1330" y="434"/>
                    <a:pt x="1470" y="421"/>
                  </a:cubicBezTo>
                  <a:cubicBezTo>
                    <a:pt x="1610" y="408"/>
                    <a:pt x="1836" y="342"/>
                    <a:pt x="1940" y="284"/>
                  </a:cubicBezTo>
                  <a:cubicBezTo>
                    <a:pt x="2044" y="226"/>
                    <a:pt x="2058" y="104"/>
                    <a:pt x="2094" y="70"/>
                  </a:cubicBezTo>
                  <a:cubicBezTo>
                    <a:pt x="2130" y="36"/>
                    <a:pt x="2142" y="35"/>
                    <a:pt x="2154" y="82"/>
                  </a:cubicBezTo>
                  <a:cubicBezTo>
                    <a:pt x="2166" y="129"/>
                    <a:pt x="2166" y="268"/>
                    <a:pt x="2166" y="354"/>
                  </a:cubicBezTo>
                  <a:cubicBezTo>
                    <a:pt x="2166" y="440"/>
                    <a:pt x="2156" y="550"/>
                    <a:pt x="2154" y="601"/>
                  </a:cubicBezTo>
                </a:path>
              </a:pathLst>
            </a:custGeom>
            <a:noFill/>
            <a:ln w="57240">
              <a:solidFill>
                <a:srgbClr val="ff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86" name=""/>
          <p:cNvGrpSpPr/>
          <p:nvPr/>
        </p:nvGrpSpPr>
        <p:grpSpPr>
          <a:xfrm>
            <a:off x="2432160" y="5238720"/>
            <a:ext cx="925200" cy="250920"/>
            <a:chOff x="2432160" y="5238720"/>
            <a:chExt cx="925200" cy="250920"/>
          </a:xfrm>
        </p:grpSpPr>
        <p:sp>
          <p:nvSpPr>
            <p:cNvPr id="4487" name=""/>
            <p:cNvSpPr/>
            <p:nvPr/>
          </p:nvSpPr>
          <p:spPr>
            <a:xfrm>
              <a:off x="2451960" y="5256360"/>
              <a:ext cx="905400" cy="23328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2" y="108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29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6" y="140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0"/>
                  </a:lnTo>
                  <a:lnTo>
                    <a:pt x="291" y="144"/>
                  </a:lnTo>
                  <a:lnTo>
                    <a:pt x="306" y="147"/>
                  </a:lnTo>
                  <a:lnTo>
                    <a:pt x="320" y="147"/>
                  </a:lnTo>
                  <a:lnTo>
                    <a:pt x="334" y="147"/>
                  </a:lnTo>
                  <a:lnTo>
                    <a:pt x="352" y="147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29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08"/>
                  </a:lnTo>
                  <a:lnTo>
                    <a:pt x="442" y="111"/>
                  </a:lnTo>
                  <a:lnTo>
                    <a:pt x="453" y="111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97"/>
                  </a:lnTo>
                  <a:lnTo>
                    <a:pt x="496" y="93"/>
                  </a:lnTo>
                  <a:lnTo>
                    <a:pt x="500" y="86"/>
                  </a:lnTo>
                  <a:lnTo>
                    <a:pt x="504" y="79"/>
                  </a:lnTo>
                  <a:lnTo>
                    <a:pt x="507" y="72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47"/>
                  </a:lnTo>
                  <a:lnTo>
                    <a:pt x="482" y="43"/>
                  </a:lnTo>
                  <a:lnTo>
                    <a:pt x="475" y="39"/>
                  </a:lnTo>
                  <a:lnTo>
                    <a:pt x="464" y="39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36"/>
                  </a:lnTo>
                  <a:lnTo>
                    <a:pt x="424" y="29"/>
                  </a:lnTo>
                  <a:lnTo>
                    <a:pt x="414" y="21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3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3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4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3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1"/>
                  </a:lnTo>
                  <a:lnTo>
                    <a:pt x="82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9"/>
                  </a:lnTo>
                  <a:lnTo>
                    <a:pt x="28" y="39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97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4488" name=""/>
            <p:cNvGrpSpPr/>
            <p:nvPr/>
          </p:nvGrpSpPr>
          <p:grpSpPr>
            <a:xfrm>
              <a:off x="2432160" y="5238720"/>
              <a:ext cx="912240" cy="239760"/>
              <a:chOff x="2432160" y="5238720"/>
              <a:chExt cx="912240" cy="239760"/>
            </a:xfrm>
          </p:grpSpPr>
          <p:sp>
            <p:nvSpPr>
              <p:cNvPr id="4489" name=""/>
              <p:cNvSpPr/>
              <p:nvPr/>
            </p:nvSpPr>
            <p:spPr>
              <a:xfrm>
                <a:off x="2432160" y="5473800"/>
                <a:ext cx="91224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0" name=""/>
              <p:cNvSpPr/>
              <p:nvPr/>
            </p:nvSpPr>
            <p:spPr>
              <a:xfrm>
                <a:off x="2432160" y="523872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1" name=""/>
              <p:cNvSpPr/>
              <p:nvPr/>
            </p:nvSpPr>
            <p:spPr>
              <a:xfrm>
                <a:off x="3332160" y="523872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2" name=""/>
              <p:cNvSpPr/>
              <p:nvPr/>
            </p:nvSpPr>
            <p:spPr>
              <a:xfrm>
                <a:off x="2437560" y="523872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3" name=""/>
              <p:cNvSpPr/>
              <p:nvPr/>
            </p:nvSpPr>
            <p:spPr>
              <a:xfrm>
                <a:off x="3324600" y="523872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4" name=""/>
              <p:cNvSpPr/>
              <p:nvPr/>
            </p:nvSpPr>
            <p:spPr>
              <a:xfrm>
                <a:off x="2444400" y="523872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5" name=""/>
              <p:cNvSpPr/>
              <p:nvPr/>
            </p:nvSpPr>
            <p:spPr>
              <a:xfrm>
                <a:off x="2444400" y="546732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6" name=""/>
              <p:cNvSpPr/>
              <p:nvPr/>
            </p:nvSpPr>
            <p:spPr>
              <a:xfrm>
                <a:off x="2444400" y="524520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7" name=""/>
              <p:cNvSpPr/>
              <p:nvPr/>
            </p:nvSpPr>
            <p:spPr>
              <a:xfrm>
                <a:off x="3312000" y="524520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8" name=""/>
              <p:cNvSpPr/>
              <p:nvPr/>
            </p:nvSpPr>
            <p:spPr>
              <a:xfrm>
                <a:off x="2457000" y="5245200"/>
                <a:ext cx="720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99" name=""/>
              <p:cNvSpPr/>
              <p:nvPr/>
            </p:nvSpPr>
            <p:spPr>
              <a:xfrm>
                <a:off x="3305160" y="524520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0" name=""/>
              <p:cNvSpPr/>
              <p:nvPr/>
            </p:nvSpPr>
            <p:spPr>
              <a:xfrm>
                <a:off x="2464200" y="5245200"/>
                <a:ext cx="8406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1" name=""/>
              <p:cNvSpPr/>
              <p:nvPr/>
            </p:nvSpPr>
            <p:spPr>
              <a:xfrm>
                <a:off x="2464200" y="546084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2" name=""/>
              <p:cNvSpPr/>
              <p:nvPr/>
            </p:nvSpPr>
            <p:spPr>
              <a:xfrm>
                <a:off x="2464200" y="524988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3" name=""/>
              <p:cNvSpPr/>
              <p:nvPr/>
            </p:nvSpPr>
            <p:spPr>
              <a:xfrm>
                <a:off x="3292560" y="524988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4" name=""/>
              <p:cNvSpPr/>
              <p:nvPr/>
            </p:nvSpPr>
            <p:spPr>
              <a:xfrm>
                <a:off x="2476800" y="524988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5" name=""/>
              <p:cNvSpPr/>
              <p:nvPr/>
            </p:nvSpPr>
            <p:spPr>
              <a:xfrm>
                <a:off x="3287520" y="524988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6" name=""/>
              <p:cNvSpPr/>
              <p:nvPr/>
            </p:nvSpPr>
            <p:spPr>
              <a:xfrm>
                <a:off x="2483640" y="5249880"/>
                <a:ext cx="80352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7" name=""/>
              <p:cNvSpPr/>
              <p:nvPr/>
            </p:nvSpPr>
            <p:spPr>
              <a:xfrm>
                <a:off x="2483640" y="5456160"/>
                <a:ext cx="80352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8" name=""/>
              <p:cNvSpPr/>
              <p:nvPr/>
            </p:nvSpPr>
            <p:spPr>
              <a:xfrm>
                <a:off x="2483640" y="525636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09" name=""/>
              <p:cNvSpPr/>
              <p:nvPr/>
            </p:nvSpPr>
            <p:spPr>
              <a:xfrm>
                <a:off x="3272760" y="5256360"/>
                <a:ext cx="1440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0" name=""/>
              <p:cNvSpPr/>
              <p:nvPr/>
            </p:nvSpPr>
            <p:spPr>
              <a:xfrm>
                <a:off x="2496240" y="525636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1" name=""/>
              <p:cNvSpPr/>
              <p:nvPr/>
            </p:nvSpPr>
            <p:spPr>
              <a:xfrm>
                <a:off x="3267720" y="525636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2" name=""/>
              <p:cNvSpPr/>
              <p:nvPr/>
            </p:nvSpPr>
            <p:spPr>
              <a:xfrm>
                <a:off x="2501640" y="5256360"/>
                <a:ext cx="1440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3" name=""/>
              <p:cNvSpPr/>
              <p:nvPr/>
            </p:nvSpPr>
            <p:spPr>
              <a:xfrm>
                <a:off x="3255120" y="525636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4" name=""/>
              <p:cNvSpPr/>
              <p:nvPr/>
            </p:nvSpPr>
            <p:spPr>
              <a:xfrm>
                <a:off x="2516040" y="5256360"/>
                <a:ext cx="73872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5" name=""/>
              <p:cNvSpPr/>
              <p:nvPr/>
            </p:nvSpPr>
            <p:spPr>
              <a:xfrm>
                <a:off x="2516040" y="545004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6" name=""/>
              <p:cNvSpPr/>
              <p:nvPr/>
            </p:nvSpPr>
            <p:spPr>
              <a:xfrm>
                <a:off x="2516040" y="526104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7" name=""/>
              <p:cNvSpPr/>
              <p:nvPr/>
            </p:nvSpPr>
            <p:spPr>
              <a:xfrm>
                <a:off x="3248280" y="5261040"/>
                <a:ext cx="68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8" name=""/>
              <p:cNvSpPr/>
              <p:nvPr/>
            </p:nvSpPr>
            <p:spPr>
              <a:xfrm>
                <a:off x="2521440" y="526104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19" name=""/>
              <p:cNvSpPr/>
              <p:nvPr/>
            </p:nvSpPr>
            <p:spPr>
              <a:xfrm>
                <a:off x="3235680" y="526104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0" name=""/>
              <p:cNvSpPr/>
              <p:nvPr/>
            </p:nvSpPr>
            <p:spPr>
              <a:xfrm>
                <a:off x="2534040" y="5261040"/>
                <a:ext cx="70128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1" name=""/>
              <p:cNvSpPr/>
              <p:nvPr/>
            </p:nvSpPr>
            <p:spPr>
              <a:xfrm>
                <a:off x="2534040" y="5445000"/>
                <a:ext cx="701280" cy="50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2" name=""/>
              <p:cNvSpPr/>
              <p:nvPr/>
            </p:nvSpPr>
            <p:spPr>
              <a:xfrm>
                <a:off x="2534040" y="5267520"/>
                <a:ext cx="68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3" name=""/>
              <p:cNvSpPr/>
              <p:nvPr/>
            </p:nvSpPr>
            <p:spPr>
              <a:xfrm>
                <a:off x="3228480" y="526752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4" name=""/>
              <p:cNvSpPr/>
              <p:nvPr/>
            </p:nvSpPr>
            <p:spPr>
              <a:xfrm>
                <a:off x="2540880" y="526752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5" name=""/>
              <p:cNvSpPr/>
              <p:nvPr/>
            </p:nvSpPr>
            <p:spPr>
              <a:xfrm>
                <a:off x="3215880" y="526752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6" name=""/>
              <p:cNvSpPr/>
              <p:nvPr/>
            </p:nvSpPr>
            <p:spPr>
              <a:xfrm>
                <a:off x="2553480" y="526752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7" name=""/>
              <p:cNvSpPr/>
              <p:nvPr/>
            </p:nvSpPr>
            <p:spPr>
              <a:xfrm>
                <a:off x="2553480" y="543888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8" name=""/>
              <p:cNvSpPr/>
              <p:nvPr/>
            </p:nvSpPr>
            <p:spPr>
              <a:xfrm>
                <a:off x="2553480" y="527364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9" name=""/>
              <p:cNvSpPr/>
              <p:nvPr/>
            </p:nvSpPr>
            <p:spPr>
              <a:xfrm>
                <a:off x="3209040" y="527364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0" name=""/>
              <p:cNvSpPr/>
              <p:nvPr/>
            </p:nvSpPr>
            <p:spPr>
              <a:xfrm>
                <a:off x="2560680" y="527364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1" name=""/>
              <p:cNvSpPr/>
              <p:nvPr/>
            </p:nvSpPr>
            <p:spPr>
              <a:xfrm>
                <a:off x="3196440" y="527364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2" name=""/>
              <p:cNvSpPr/>
              <p:nvPr/>
            </p:nvSpPr>
            <p:spPr>
              <a:xfrm>
                <a:off x="2573280" y="527364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3" name=""/>
              <p:cNvSpPr/>
              <p:nvPr/>
            </p:nvSpPr>
            <p:spPr>
              <a:xfrm>
                <a:off x="3190680" y="5273640"/>
                <a:ext cx="54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4" name=""/>
              <p:cNvSpPr/>
              <p:nvPr/>
            </p:nvSpPr>
            <p:spPr>
              <a:xfrm>
                <a:off x="2580120" y="5273640"/>
                <a:ext cx="61020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5" name=""/>
              <p:cNvSpPr/>
              <p:nvPr/>
            </p:nvSpPr>
            <p:spPr>
              <a:xfrm>
                <a:off x="2580120" y="543240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6" name=""/>
              <p:cNvSpPr/>
              <p:nvPr/>
            </p:nvSpPr>
            <p:spPr>
              <a:xfrm>
                <a:off x="2580120" y="527832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7" name=""/>
              <p:cNvSpPr/>
              <p:nvPr/>
            </p:nvSpPr>
            <p:spPr>
              <a:xfrm>
                <a:off x="3176640" y="527832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8" name=""/>
              <p:cNvSpPr/>
              <p:nvPr/>
            </p:nvSpPr>
            <p:spPr>
              <a:xfrm>
                <a:off x="2592720" y="527832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9" name=""/>
              <p:cNvSpPr/>
              <p:nvPr/>
            </p:nvSpPr>
            <p:spPr>
              <a:xfrm>
                <a:off x="3171240" y="527832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0" name=""/>
              <p:cNvSpPr/>
              <p:nvPr/>
            </p:nvSpPr>
            <p:spPr>
              <a:xfrm>
                <a:off x="2598120" y="527832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1" name=""/>
              <p:cNvSpPr/>
              <p:nvPr/>
            </p:nvSpPr>
            <p:spPr>
              <a:xfrm>
                <a:off x="2598120" y="542772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2" name=""/>
              <p:cNvSpPr/>
              <p:nvPr/>
            </p:nvSpPr>
            <p:spPr>
              <a:xfrm>
                <a:off x="2598120" y="5284800"/>
                <a:ext cx="1440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3" name=""/>
              <p:cNvSpPr/>
              <p:nvPr/>
            </p:nvSpPr>
            <p:spPr>
              <a:xfrm>
                <a:off x="3158640" y="528480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4" name=""/>
              <p:cNvSpPr/>
              <p:nvPr/>
            </p:nvSpPr>
            <p:spPr>
              <a:xfrm>
                <a:off x="2612520" y="528480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5" name=""/>
              <p:cNvSpPr/>
              <p:nvPr/>
            </p:nvSpPr>
            <p:spPr>
              <a:xfrm>
                <a:off x="3151440" y="528480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6" name=""/>
              <p:cNvSpPr/>
              <p:nvPr/>
            </p:nvSpPr>
            <p:spPr>
              <a:xfrm>
                <a:off x="2617920" y="5284800"/>
                <a:ext cx="53352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7" name=""/>
              <p:cNvSpPr/>
              <p:nvPr/>
            </p:nvSpPr>
            <p:spPr>
              <a:xfrm>
                <a:off x="2617920" y="5421240"/>
                <a:ext cx="53352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8" name=""/>
              <p:cNvSpPr/>
              <p:nvPr/>
            </p:nvSpPr>
            <p:spPr>
              <a:xfrm>
                <a:off x="2617920" y="528948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9" name=""/>
              <p:cNvSpPr/>
              <p:nvPr/>
            </p:nvSpPr>
            <p:spPr>
              <a:xfrm>
                <a:off x="3139200" y="5289480"/>
                <a:ext cx="1188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0" name=""/>
              <p:cNvSpPr/>
              <p:nvPr/>
            </p:nvSpPr>
            <p:spPr>
              <a:xfrm>
                <a:off x="2630520" y="5289480"/>
                <a:ext cx="68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1" name=""/>
              <p:cNvSpPr/>
              <p:nvPr/>
            </p:nvSpPr>
            <p:spPr>
              <a:xfrm>
                <a:off x="3132000" y="528948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2" name=""/>
              <p:cNvSpPr/>
              <p:nvPr/>
            </p:nvSpPr>
            <p:spPr>
              <a:xfrm>
                <a:off x="2637360" y="528948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3" name=""/>
              <p:cNvSpPr/>
              <p:nvPr/>
            </p:nvSpPr>
            <p:spPr>
              <a:xfrm>
                <a:off x="2637360" y="5416560"/>
                <a:ext cx="4946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4" name=""/>
              <p:cNvSpPr/>
              <p:nvPr/>
            </p:nvSpPr>
            <p:spPr>
              <a:xfrm>
                <a:off x="2637360" y="529596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5" name=""/>
              <p:cNvSpPr/>
              <p:nvPr/>
            </p:nvSpPr>
            <p:spPr>
              <a:xfrm>
                <a:off x="3119400" y="529596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6" name=""/>
              <p:cNvSpPr/>
              <p:nvPr/>
            </p:nvSpPr>
            <p:spPr>
              <a:xfrm>
                <a:off x="2649960" y="529596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7" name=""/>
              <p:cNvSpPr/>
              <p:nvPr/>
            </p:nvSpPr>
            <p:spPr>
              <a:xfrm>
                <a:off x="3112200" y="529596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8" name=""/>
              <p:cNvSpPr/>
              <p:nvPr/>
            </p:nvSpPr>
            <p:spPr>
              <a:xfrm>
                <a:off x="2657160" y="529596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9" name=""/>
              <p:cNvSpPr/>
              <p:nvPr/>
            </p:nvSpPr>
            <p:spPr>
              <a:xfrm>
                <a:off x="3106800" y="529596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0" name=""/>
              <p:cNvSpPr/>
              <p:nvPr/>
            </p:nvSpPr>
            <p:spPr>
              <a:xfrm>
                <a:off x="2662200" y="5295960"/>
                <a:ext cx="4442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1" name=""/>
              <p:cNvSpPr/>
              <p:nvPr/>
            </p:nvSpPr>
            <p:spPr>
              <a:xfrm>
                <a:off x="2662200" y="5410080"/>
                <a:ext cx="4442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2" name=""/>
              <p:cNvSpPr/>
              <p:nvPr/>
            </p:nvSpPr>
            <p:spPr>
              <a:xfrm>
                <a:off x="2662200" y="5302440"/>
                <a:ext cx="140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3" name=""/>
              <p:cNvSpPr/>
              <p:nvPr/>
            </p:nvSpPr>
            <p:spPr>
              <a:xfrm>
                <a:off x="3094200" y="530244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4" name=""/>
              <p:cNvSpPr/>
              <p:nvPr/>
            </p:nvSpPr>
            <p:spPr>
              <a:xfrm>
                <a:off x="2676600" y="5302440"/>
                <a:ext cx="54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5" name=""/>
              <p:cNvSpPr/>
              <p:nvPr/>
            </p:nvSpPr>
            <p:spPr>
              <a:xfrm>
                <a:off x="3087360" y="5302440"/>
                <a:ext cx="68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6" name=""/>
              <p:cNvSpPr/>
              <p:nvPr/>
            </p:nvSpPr>
            <p:spPr>
              <a:xfrm>
                <a:off x="2682360" y="530244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7" name=""/>
              <p:cNvSpPr/>
              <p:nvPr/>
            </p:nvSpPr>
            <p:spPr>
              <a:xfrm>
                <a:off x="2682360" y="540396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8" name=""/>
              <p:cNvSpPr/>
              <p:nvPr/>
            </p:nvSpPr>
            <p:spPr>
              <a:xfrm>
                <a:off x="2682360" y="53071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9" name=""/>
              <p:cNvSpPr/>
              <p:nvPr/>
            </p:nvSpPr>
            <p:spPr>
              <a:xfrm>
                <a:off x="3074760" y="53071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0" name=""/>
              <p:cNvSpPr/>
              <p:nvPr/>
            </p:nvSpPr>
            <p:spPr>
              <a:xfrm>
                <a:off x="2694600" y="530712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1" name=""/>
              <p:cNvSpPr/>
              <p:nvPr/>
            </p:nvSpPr>
            <p:spPr>
              <a:xfrm>
                <a:off x="3067560" y="530712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2" name=""/>
              <p:cNvSpPr/>
              <p:nvPr/>
            </p:nvSpPr>
            <p:spPr>
              <a:xfrm>
                <a:off x="2701440" y="5307120"/>
                <a:ext cx="36576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3" name=""/>
              <p:cNvSpPr/>
              <p:nvPr/>
            </p:nvSpPr>
            <p:spPr>
              <a:xfrm>
                <a:off x="2701440" y="539928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4" name=""/>
              <p:cNvSpPr/>
              <p:nvPr/>
            </p:nvSpPr>
            <p:spPr>
              <a:xfrm>
                <a:off x="2701440" y="531324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5" name=""/>
              <p:cNvSpPr/>
              <p:nvPr/>
            </p:nvSpPr>
            <p:spPr>
              <a:xfrm>
                <a:off x="3054960" y="531324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6" name=""/>
              <p:cNvSpPr/>
              <p:nvPr/>
            </p:nvSpPr>
            <p:spPr>
              <a:xfrm>
                <a:off x="2714040" y="5313240"/>
                <a:ext cx="720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7" name=""/>
              <p:cNvSpPr/>
              <p:nvPr/>
            </p:nvSpPr>
            <p:spPr>
              <a:xfrm>
                <a:off x="3048120" y="5313240"/>
                <a:ext cx="68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8" name=""/>
              <p:cNvSpPr/>
              <p:nvPr/>
            </p:nvSpPr>
            <p:spPr>
              <a:xfrm>
                <a:off x="2721600" y="531324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9" name=""/>
              <p:cNvSpPr/>
              <p:nvPr/>
            </p:nvSpPr>
            <p:spPr>
              <a:xfrm>
                <a:off x="3035520" y="531324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0" name=""/>
              <p:cNvSpPr/>
              <p:nvPr/>
            </p:nvSpPr>
            <p:spPr>
              <a:xfrm>
                <a:off x="2733840" y="5313240"/>
                <a:ext cx="301320" cy="504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1" name=""/>
              <p:cNvSpPr/>
              <p:nvPr/>
            </p:nvSpPr>
            <p:spPr>
              <a:xfrm>
                <a:off x="2733840" y="5392800"/>
                <a:ext cx="3013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2" name=""/>
              <p:cNvSpPr/>
              <p:nvPr/>
            </p:nvSpPr>
            <p:spPr>
              <a:xfrm>
                <a:off x="2733840" y="531828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3" name=""/>
              <p:cNvSpPr/>
              <p:nvPr/>
            </p:nvSpPr>
            <p:spPr>
              <a:xfrm>
                <a:off x="3030480" y="5318280"/>
                <a:ext cx="50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4" name=""/>
              <p:cNvSpPr/>
              <p:nvPr/>
            </p:nvSpPr>
            <p:spPr>
              <a:xfrm>
                <a:off x="2741040" y="531828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5" name=""/>
              <p:cNvSpPr/>
              <p:nvPr/>
            </p:nvSpPr>
            <p:spPr>
              <a:xfrm>
                <a:off x="3015720" y="5318280"/>
                <a:ext cx="1440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6" name=""/>
              <p:cNvSpPr/>
              <p:nvPr/>
            </p:nvSpPr>
            <p:spPr>
              <a:xfrm>
                <a:off x="2753280" y="5318280"/>
                <a:ext cx="26208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7" name=""/>
              <p:cNvSpPr/>
              <p:nvPr/>
            </p:nvSpPr>
            <p:spPr>
              <a:xfrm>
                <a:off x="2753280" y="5388120"/>
                <a:ext cx="26208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8" name=""/>
              <p:cNvSpPr/>
              <p:nvPr/>
            </p:nvSpPr>
            <p:spPr>
              <a:xfrm>
                <a:off x="2753280" y="5324400"/>
                <a:ext cx="50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9" name=""/>
              <p:cNvSpPr/>
              <p:nvPr/>
            </p:nvSpPr>
            <p:spPr>
              <a:xfrm>
                <a:off x="3010680" y="5324400"/>
                <a:ext cx="50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0" name=""/>
              <p:cNvSpPr/>
              <p:nvPr/>
            </p:nvSpPr>
            <p:spPr>
              <a:xfrm>
                <a:off x="2758680" y="5324400"/>
                <a:ext cx="1440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1" name=""/>
              <p:cNvSpPr/>
              <p:nvPr/>
            </p:nvSpPr>
            <p:spPr>
              <a:xfrm>
                <a:off x="2998080" y="532440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2" name=""/>
              <p:cNvSpPr/>
              <p:nvPr/>
            </p:nvSpPr>
            <p:spPr>
              <a:xfrm>
                <a:off x="2773440" y="53244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3" name=""/>
              <p:cNvSpPr/>
              <p:nvPr/>
            </p:nvSpPr>
            <p:spPr>
              <a:xfrm>
                <a:off x="2773440" y="538164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4" name=""/>
              <p:cNvSpPr/>
              <p:nvPr/>
            </p:nvSpPr>
            <p:spPr>
              <a:xfrm>
                <a:off x="2773440" y="533088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5" name=""/>
              <p:cNvSpPr/>
              <p:nvPr/>
            </p:nvSpPr>
            <p:spPr>
              <a:xfrm>
                <a:off x="2991240" y="533088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6" name=""/>
              <p:cNvSpPr/>
              <p:nvPr/>
            </p:nvSpPr>
            <p:spPr>
              <a:xfrm>
                <a:off x="2778480" y="533088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7" name=""/>
              <p:cNvSpPr/>
              <p:nvPr/>
            </p:nvSpPr>
            <p:spPr>
              <a:xfrm>
                <a:off x="2978640" y="533088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8" name=""/>
              <p:cNvSpPr/>
              <p:nvPr/>
            </p:nvSpPr>
            <p:spPr>
              <a:xfrm>
                <a:off x="2791080" y="5330880"/>
                <a:ext cx="18720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9" name=""/>
              <p:cNvSpPr/>
              <p:nvPr/>
            </p:nvSpPr>
            <p:spPr>
              <a:xfrm>
                <a:off x="2791080" y="537516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0" name=""/>
              <p:cNvSpPr/>
              <p:nvPr/>
            </p:nvSpPr>
            <p:spPr>
              <a:xfrm>
                <a:off x="2791080" y="5335560"/>
                <a:ext cx="68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1" name=""/>
              <p:cNvSpPr/>
              <p:nvPr/>
            </p:nvSpPr>
            <p:spPr>
              <a:xfrm>
                <a:off x="2971080" y="533556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2" name=""/>
              <p:cNvSpPr/>
              <p:nvPr/>
            </p:nvSpPr>
            <p:spPr>
              <a:xfrm>
                <a:off x="2797920" y="533556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3" name=""/>
              <p:cNvSpPr/>
              <p:nvPr/>
            </p:nvSpPr>
            <p:spPr>
              <a:xfrm>
                <a:off x="2958840" y="533556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4" name=""/>
              <p:cNvSpPr/>
              <p:nvPr/>
            </p:nvSpPr>
            <p:spPr>
              <a:xfrm>
                <a:off x="2810520" y="533556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5" name=""/>
              <p:cNvSpPr/>
              <p:nvPr/>
            </p:nvSpPr>
            <p:spPr>
              <a:xfrm>
                <a:off x="2952000" y="533556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6" name=""/>
              <p:cNvSpPr/>
              <p:nvPr/>
            </p:nvSpPr>
            <p:spPr>
              <a:xfrm>
                <a:off x="2817720" y="533556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7" name=""/>
              <p:cNvSpPr/>
              <p:nvPr/>
            </p:nvSpPr>
            <p:spPr>
              <a:xfrm>
                <a:off x="2817720" y="537048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8" name=""/>
              <p:cNvSpPr/>
              <p:nvPr/>
            </p:nvSpPr>
            <p:spPr>
              <a:xfrm>
                <a:off x="2817720" y="534204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09" name=""/>
              <p:cNvSpPr/>
              <p:nvPr/>
            </p:nvSpPr>
            <p:spPr>
              <a:xfrm>
                <a:off x="2939400" y="534204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0" name=""/>
              <p:cNvSpPr/>
              <p:nvPr/>
            </p:nvSpPr>
            <p:spPr>
              <a:xfrm>
                <a:off x="2830320" y="534204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1" name=""/>
              <p:cNvSpPr/>
              <p:nvPr/>
            </p:nvSpPr>
            <p:spPr>
              <a:xfrm>
                <a:off x="2933640" y="534204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2" name=""/>
              <p:cNvSpPr/>
              <p:nvPr/>
            </p:nvSpPr>
            <p:spPr>
              <a:xfrm>
                <a:off x="2837160" y="534204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3" name=""/>
              <p:cNvSpPr/>
              <p:nvPr/>
            </p:nvSpPr>
            <p:spPr>
              <a:xfrm>
                <a:off x="2837160" y="53640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4" name=""/>
              <p:cNvSpPr/>
              <p:nvPr/>
            </p:nvSpPr>
            <p:spPr>
              <a:xfrm>
                <a:off x="2837160" y="534672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5" name=""/>
              <p:cNvSpPr/>
              <p:nvPr/>
            </p:nvSpPr>
            <p:spPr>
              <a:xfrm>
                <a:off x="2919600" y="534672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6" name=""/>
              <p:cNvSpPr/>
              <p:nvPr/>
            </p:nvSpPr>
            <p:spPr>
              <a:xfrm>
                <a:off x="2849760" y="534672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7" name=""/>
              <p:cNvSpPr/>
              <p:nvPr/>
            </p:nvSpPr>
            <p:spPr>
              <a:xfrm>
                <a:off x="2914200" y="534672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8" name=""/>
              <p:cNvSpPr/>
              <p:nvPr/>
            </p:nvSpPr>
            <p:spPr>
              <a:xfrm>
                <a:off x="2855160" y="5346720"/>
                <a:ext cx="590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9" name=""/>
              <p:cNvSpPr/>
              <p:nvPr/>
            </p:nvSpPr>
            <p:spPr>
              <a:xfrm>
                <a:off x="2855160" y="5359320"/>
                <a:ext cx="590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0" name=""/>
              <p:cNvSpPr/>
              <p:nvPr/>
            </p:nvSpPr>
            <p:spPr>
              <a:xfrm>
                <a:off x="2855160" y="5353200"/>
                <a:ext cx="1440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1" name=""/>
              <p:cNvSpPr/>
              <p:nvPr/>
            </p:nvSpPr>
            <p:spPr>
              <a:xfrm>
                <a:off x="2901600" y="535320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2" name=""/>
              <p:cNvSpPr/>
              <p:nvPr/>
            </p:nvSpPr>
            <p:spPr>
              <a:xfrm>
                <a:off x="2869560" y="535320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3" name=""/>
              <p:cNvSpPr/>
              <p:nvPr/>
            </p:nvSpPr>
            <p:spPr>
              <a:xfrm>
                <a:off x="2894400" y="535320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4" name=""/>
              <p:cNvSpPr/>
              <p:nvPr/>
            </p:nvSpPr>
            <p:spPr>
              <a:xfrm>
                <a:off x="2874960" y="5353200"/>
                <a:ext cx="1908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4625" name=""/>
            <p:cNvSpPr/>
            <p:nvPr/>
          </p:nvSpPr>
          <p:spPr>
            <a:xfrm>
              <a:off x="2432160" y="523872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201" y="148"/>
                  </a:lnTo>
                  <a:lnTo>
                    <a:pt x="216" y="144"/>
                  </a:lnTo>
                  <a:lnTo>
                    <a:pt x="230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6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4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7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86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4"/>
                  </a:lnTo>
                  <a:lnTo>
                    <a:pt x="493" y="50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3" y="36"/>
                  </a:lnTo>
                  <a:lnTo>
                    <a:pt x="432" y="40"/>
                  </a:lnTo>
                  <a:lnTo>
                    <a:pt x="425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7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2"/>
                  </a:lnTo>
                  <a:lnTo>
                    <a:pt x="75" y="40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626" name=""/>
          <p:cNvSpPr/>
          <p:nvPr/>
        </p:nvSpPr>
        <p:spPr>
          <a:xfrm>
            <a:off x="2516040" y="5267160"/>
            <a:ext cx="73836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7" name=""/>
          <p:cNvSpPr/>
          <p:nvPr/>
        </p:nvSpPr>
        <p:spPr>
          <a:xfrm>
            <a:off x="2573280" y="530208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628" name=""/>
          <p:cNvGrpSpPr/>
          <p:nvPr/>
        </p:nvGrpSpPr>
        <p:grpSpPr>
          <a:xfrm>
            <a:off x="2432160" y="5559480"/>
            <a:ext cx="925200" cy="250920"/>
            <a:chOff x="2432160" y="5559480"/>
            <a:chExt cx="925200" cy="250920"/>
          </a:xfrm>
        </p:grpSpPr>
        <p:sp>
          <p:nvSpPr>
            <p:cNvPr id="4629" name=""/>
            <p:cNvSpPr/>
            <p:nvPr/>
          </p:nvSpPr>
          <p:spPr>
            <a:xfrm>
              <a:off x="2451960" y="557532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2" y="137"/>
                  </a:lnTo>
                  <a:lnTo>
                    <a:pt x="277" y="141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0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5"/>
                  </a:lnTo>
                  <a:lnTo>
                    <a:pt x="489" y="98"/>
                  </a:lnTo>
                  <a:lnTo>
                    <a:pt x="496" y="94"/>
                  </a:lnTo>
                  <a:lnTo>
                    <a:pt x="500" y="87"/>
                  </a:lnTo>
                  <a:lnTo>
                    <a:pt x="504" y="80"/>
                  </a:lnTo>
                  <a:lnTo>
                    <a:pt x="507" y="76"/>
                  </a:lnTo>
                  <a:lnTo>
                    <a:pt x="504" y="69"/>
                  </a:lnTo>
                  <a:lnTo>
                    <a:pt x="500" y="62"/>
                  </a:lnTo>
                  <a:lnTo>
                    <a:pt x="496" y="54"/>
                  </a:lnTo>
                  <a:lnTo>
                    <a:pt x="489" y="51"/>
                  </a:lnTo>
                  <a:lnTo>
                    <a:pt x="482" y="44"/>
                  </a:lnTo>
                  <a:lnTo>
                    <a:pt x="475" y="40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29"/>
                  </a:lnTo>
                  <a:lnTo>
                    <a:pt x="414" y="22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8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8"/>
                  </a:lnTo>
                  <a:lnTo>
                    <a:pt x="262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6" y="8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2"/>
                  </a:lnTo>
                  <a:lnTo>
                    <a:pt x="82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0"/>
                  </a:lnTo>
                  <a:lnTo>
                    <a:pt x="21" y="44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4630" name=""/>
            <p:cNvGrpSpPr/>
            <p:nvPr/>
          </p:nvGrpSpPr>
          <p:grpSpPr>
            <a:xfrm>
              <a:off x="2432160" y="5559480"/>
              <a:ext cx="912240" cy="239760"/>
              <a:chOff x="2432160" y="5559480"/>
              <a:chExt cx="912240" cy="239760"/>
            </a:xfrm>
          </p:grpSpPr>
          <p:sp>
            <p:nvSpPr>
              <p:cNvPr id="4631" name=""/>
              <p:cNvSpPr/>
              <p:nvPr/>
            </p:nvSpPr>
            <p:spPr>
              <a:xfrm>
                <a:off x="2432160" y="5792760"/>
                <a:ext cx="91224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2" name=""/>
              <p:cNvSpPr/>
              <p:nvPr/>
            </p:nvSpPr>
            <p:spPr>
              <a:xfrm>
                <a:off x="2432160" y="5559480"/>
                <a:ext cx="540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3" name=""/>
              <p:cNvSpPr/>
              <p:nvPr/>
            </p:nvSpPr>
            <p:spPr>
              <a:xfrm>
                <a:off x="3332160" y="5559480"/>
                <a:ext cx="1224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4" name=""/>
              <p:cNvSpPr/>
              <p:nvPr/>
            </p:nvSpPr>
            <p:spPr>
              <a:xfrm>
                <a:off x="2437560" y="5559480"/>
                <a:ext cx="684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5" name=""/>
              <p:cNvSpPr/>
              <p:nvPr/>
            </p:nvSpPr>
            <p:spPr>
              <a:xfrm>
                <a:off x="3324600" y="5559480"/>
                <a:ext cx="720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6" name=""/>
              <p:cNvSpPr/>
              <p:nvPr/>
            </p:nvSpPr>
            <p:spPr>
              <a:xfrm>
                <a:off x="2444400" y="555948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7" name=""/>
              <p:cNvSpPr/>
              <p:nvPr/>
            </p:nvSpPr>
            <p:spPr>
              <a:xfrm>
                <a:off x="2444400" y="578808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8" name=""/>
              <p:cNvSpPr/>
              <p:nvPr/>
            </p:nvSpPr>
            <p:spPr>
              <a:xfrm>
                <a:off x="2444400" y="55641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9" name=""/>
              <p:cNvSpPr/>
              <p:nvPr/>
            </p:nvSpPr>
            <p:spPr>
              <a:xfrm>
                <a:off x="3312000" y="55641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0" name=""/>
              <p:cNvSpPr/>
              <p:nvPr/>
            </p:nvSpPr>
            <p:spPr>
              <a:xfrm>
                <a:off x="2457000" y="55641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1" name=""/>
              <p:cNvSpPr/>
              <p:nvPr/>
            </p:nvSpPr>
            <p:spPr>
              <a:xfrm>
                <a:off x="3305160" y="55641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2" name=""/>
              <p:cNvSpPr/>
              <p:nvPr/>
            </p:nvSpPr>
            <p:spPr>
              <a:xfrm>
                <a:off x="2464200" y="556416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3" name=""/>
              <p:cNvSpPr/>
              <p:nvPr/>
            </p:nvSpPr>
            <p:spPr>
              <a:xfrm>
                <a:off x="2464200" y="578160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4" name=""/>
              <p:cNvSpPr/>
              <p:nvPr/>
            </p:nvSpPr>
            <p:spPr>
              <a:xfrm>
                <a:off x="2464200" y="55706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5" name=""/>
              <p:cNvSpPr/>
              <p:nvPr/>
            </p:nvSpPr>
            <p:spPr>
              <a:xfrm>
                <a:off x="3292560" y="55706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6" name=""/>
              <p:cNvSpPr/>
              <p:nvPr/>
            </p:nvSpPr>
            <p:spPr>
              <a:xfrm>
                <a:off x="2476800" y="557064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7" name=""/>
              <p:cNvSpPr/>
              <p:nvPr/>
            </p:nvSpPr>
            <p:spPr>
              <a:xfrm>
                <a:off x="3287520" y="557064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8" name=""/>
              <p:cNvSpPr/>
              <p:nvPr/>
            </p:nvSpPr>
            <p:spPr>
              <a:xfrm>
                <a:off x="2483640" y="5570640"/>
                <a:ext cx="80352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9" name=""/>
              <p:cNvSpPr/>
              <p:nvPr/>
            </p:nvSpPr>
            <p:spPr>
              <a:xfrm>
                <a:off x="2483640" y="577548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0" name=""/>
              <p:cNvSpPr/>
              <p:nvPr/>
            </p:nvSpPr>
            <p:spPr>
              <a:xfrm>
                <a:off x="2483640" y="55753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1" name=""/>
              <p:cNvSpPr/>
              <p:nvPr/>
            </p:nvSpPr>
            <p:spPr>
              <a:xfrm>
                <a:off x="3272760" y="5575320"/>
                <a:ext cx="1440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2" name=""/>
              <p:cNvSpPr/>
              <p:nvPr/>
            </p:nvSpPr>
            <p:spPr>
              <a:xfrm>
                <a:off x="2496240" y="55753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3" name=""/>
              <p:cNvSpPr/>
              <p:nvPr/>
            </p:nvSpPr>
            <p:spPr>
              <a:xfrm>
                <a:off x="3267720" y="55753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4" name=""/>
              <p:cNvSpPr/>
              <p:nvPr/>
            </p:nvSpPr>
            <p:spPr>
              <a:xfrm>
                <a:off x="2501640" y="5575320"/>
                <a:ext cx="1440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5" name=""/>
              <p:cNvSpPr/>
              <p:nvPr/>
            </p:nvSpPr>
            <p:spPr>
              <a:xfrm>
                <a:off x="3255120" y="55753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6" name=""/>
              <p:cNvSpPr/>
              <p:nvPr/>
            </p:nvSpPr>
            <p:spPr>
              <a:xfrm>
                <a:off x="2516040" y="55753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7" name=""/>
              <p:cNvSpPr/>
              <p:nvPr/>
            </p:nvSpPr>
            <p:spPr>
              <a:xfrm>
                <a:off x="2516040" y="577044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8" name=""/>
              <p:cNvSpPr/>
              <p:nvPr/>
            </p:nvSpPr>
            <p:spPr>
              <a:xfrm>
                <a:off x="2516040" y="55818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9" name=""/>
              <p:cNvSpPr/>
              <p:nvPr/>
            </p:nvSpPr>
            <p:spPr>
              <a:xfrm>
                <a:off x="3248280" y="5581800"/>
                <a:ext cx="68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0" name=""/>
              <p:cNvSpPr/>
              <p:nvPr/>
            </p:nvSpPr>
            <p:spPr>
              <a:xfrm>
                <a:off x="2521440" y="55818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1" name=""/>
              <p:cNvSpPr/>
              <p:nvPr/>
            </p:nvSpPr>
            <p:spPr>
              <a:xfrm>
                <a:off x="3235680" y="55818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2" name=""/>
              <p:cNvSpPr/>
              <p:nvPr/>
            </p:nvSpPr>
            <p:spPr>
              <a:xfrm>
                <a:off x="2534040" y="5581800"/>
                <a:ext cx="70128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3" name=""/>
              <p:cNvSpPr/>
              <p:nvPr/>
            </p:nvSpPr>
            <p:spPr>
              <a:xfrm>
                <a:off x="2534040" y="5764320"/>
                <a:ext cx="70128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4" name=""/>
              <p:cNvSpPr/>
              <p:nvPr/>
            </p:nvSpPr>
            <p:spPr>
              <a:xfrm>
                <a:off x="2534040" y="5587920"/>
                <a:ext cx="684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5" name=""/>
              <p:cNvSpPr/>
              <p:nvPr/>
            </p:nvSpPr>
            <p:spPr>
              <a:xfrm>
                <a:off x="3228480" y="5587920"/>
                <a:ext cx="720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6" name=""/>
              <p:cNvSpPr/>
              <p:nvPr/>
            </p:nvSpPr>
            <p:spPr>
              <a:xfrm>
                <a:off x="2540880" y="55879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7" name=""/>
              <p:cNvSpPr/>
              <p:nvPr/>
            </p:nvSpPr>
            <p:spPr>
              <a:xfrm>
                <a:off x="3215880" y="55879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8" name=""/>
              <p:cNvSpPr/>
              <p:nvPr/>
            </p:nvSpPr>
            <p:spPr>
              <a:xfrm>
                <a:off x="2553480" y="558792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9" name=""/>
              <p:cNvSpPr/>
              <p:nvPr/>
            </p:nvSpPr>
            <p:spPr>
              <a:xfrm>
                <a:off x="2553480" y="575964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0" name=""/>
              <p:cNvSpPr/>
              <p:nvPr/>
            </p:nvSpPr>
            <p:spPr>
              <a:xfrm>
                <a:off x="2553480" y="5592600"/>
                <a:ext cx="7200" cy="167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1" name=""/>
              <p:cNvSpPr/>
              <p:nvPr/>
            </p:nvSpPr>
            <p:spPr>
              <a:xfrm>
                <a:off x="3209040" y="5592600"/>
                <a:ext cx="6840" cy="167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2" name=""/>
              <p:cNvSpPr/>
              <p:nvPr/>
            </p:nvSpPr>
            <p:spPr>
              <a:xfrm>
                <a:off x="2560680" y="5592600"/>
                <a:ext cx="12240" cy="1670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3" name=""/>
              <p:cNvSpPr/>
              <p:nvPr/>
            </p:nvSpPr>
            <p:spPr>
              <a:xfrm>
                <a:off x="3196440" y="5592600"/>
                <a:ext cx="12240" cy="1670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4" name=""/>
              <p:cNvSpPr/>
              <p:nvPr/>
            </p:nvSpPr>
            <p:spPr>
              <a:xfrm>
                <a:off x="2573280" y="5592600"/>
                <a:ext cx="6840" cy="1670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5" name=""/>
              <p:cNvSpPr/>
              <p:nvPr/>
            </p:nvSpPr>
            <p:spPr>
              <a:xfrm>
                <a:off x="3190680" y="5592600"/>
                <a:ext cx="5400" cy="1670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6" name=""/>
              <p:cNvSpPr/>
              <p:nvPr/>
            </p:nvSpPr>
            <p:spPr>
              <a:xfrm>
                <a:off x="2580120" y="559260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7" name=""/>
              <p:cNvSpPr/>
              <p:nvPr/>
            </p:nvSpPr>
            <p:spPr>
              <a:xfrm>
                <a:off x="2580120" y="5753160"/>
                <a:ext cx="61020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8" name=""/>
              <p:cNvSpPr/>
              <p:nvPr/>
            </p:nvSpPr>
            <p:spPr>
              <a:xfrm>
                <a:off x="2580120" y="55990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9" name=""/>
              <p:cNvSpPr/>
              <p:nvPr/>
            </p:nvSpPr>
            <p:spPr>
              <a:xfrm>
                <a:off x="3176640" y="559908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0" name=""/>
              <p:cNvSpPr/>
              <p:nvPr/>
            </p:nvSpPr>
            <p:spPr>
              <a:xfrm>
                <a:off x="2592720" y="559908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1" name=""/>
              <p:cNvSpPr/>
              <p:nvPr/>
            </p:nvSpPr>
            <p:spPr>
              <a:xfrm>
                <a:off x="3171240" y="559908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2" name=""/>
              <p:cNvSpPr/>
              <p:nvPr/>
            </p:nvSpPr>
            <p:spPr>
              <a:xfrm>
                <a:off x="2598120" y="559908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3" name=""/>
              <p:cNvSpPr/>
              <p:nvPr/>
            </p:nvSpPr>
            <p:spPr>
              <a:xfrm>
                <a:off x="2598120" y="57466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4" name=""/>
              <p:cNvSpPr/>
              <p:nvPr/>
            </p:nvSpPr>
            <p:spPr>
              <a:xfrm>
                <a:off x="2598120" y="5603760"/>
                <a:ext cx="1440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5" name=""/>
              <p:cNvSpPr/>
              <p:nvPr/>
            </p:nvSpPr>
            <p:spPr>
              <a:xfrm>
                <a:off x="3158640" y="56037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6" name=""/>
              <p:cNvSpPr/>
              <p:nvPr/>
            </p:nvSpPr>
            <p:spPr>
              <a:xfrm>
                <a:off x="2612520" y="560376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7" name=""/>
              <p:cNvSpPr/>
              <p:nvPr/>
            </p:nvSpPr>
            <p:spPr>
              <a:xfrm>
                <a:off x="3151440" y="56037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8" name=""/>
              <p:cNvSpPr/>
              <p:nvPr/>
            </p:nvSpPr>
            <p:spPr>
              <a:xfrm>
                <a:off x="2617920" y="5603760"/>
                <a:ext cx="53352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89" name=""/>
              <p:cNvSpPr/>
              <p:nvPr/>
            </p:nvSpPr>
            <p:spPr>
              <a:xfrm>
                <a:off x="2617920" y="5742000"/>
                <a:ext cx="53352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0" name=""/>
              <p:cNvSpPr/>
              <p:nvPr/>
            </p:nvSpPr>
            <p:spPr>
              <a:xfrm>
                <a:off x="2617920" y="56102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1" name=""/>
              <p:cNvSpPr/>
              <p:nvPr/>
            </p:nvSpPr>
            <p:spPr>
              <a:xfrm>
                <a:off x="3139200" y="5610240"/>
                <a:ext cx="1188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2" name=""/>
              <p:cNvSpPr/>
              <p:nvPr/>
            </p:nvSpPr>
            <p:spPr>
              <a:xfrm>
                <a:off x="2630520" y="5610240"/>
                <a:ext cx="68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3" name=""/>
              <p:cNvSpPr/>
              <p:nvPr/>
            </p:nvSpPr>
            <p:spPr>
              <a:xfrm>
                <a:off x="3132000" y="56102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4" name=""/>
              <p:cNvSpPr/>
              <p:nvPr/>
            </p:nvSpPr>
            <p:spPr>
              <a:xfrm>
                <a:off x="2637360" y="561024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5" name=""/>
              <p:cNvSpPr/>
              <p:nvPr/>
            </p:nvSpPr>
            <p:spPr>
              <a:xfrm>
                <a:off x="2637360" y="5735520"/>
                <a:ext cx="4946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6" name=""/>
              <p:cNvSpPr/>
              <p:nvPr/>
            </p:nvSpPr>
            <p:spPr>
              <a:xfrm>
                <a:off x="2637360" y="56167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7" name=""/>
              <p:cNvSpPr/>
              <p:nvPr/>
            </p:nvSpPr>
            <p:spPr>
              <a:xfrm>
                <a:off x="3119400" y="56167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8" name=""/>
              <p:cNvSpPr/>
              <p:nvPr/>
            </p:nvSpPr>
            <p:spPr>
              <a:xfrm>
                <a:off x="2649960" y="56167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9" name=""/>
              <p:cNvSpPr/>
              <p:nvPr/>
            </p:nvSpPr>
            <p:spPr>
              <a:xfrm>
                <a:off x="3112200" y="56167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0" name=""/>
              <p:cNvSpPr/>
              <p:nvPr/>
            </p:nvSpPr>
            <p:spPr>
              <a:xfrm>
                <a:off x="2657160" y="5616720"/>
                <a:ext cx="50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1" name=""/>
              <p:cNvSpPr/>
              <p:nvPr/>
            </p:nvSpPr>
            <p:spPr>
              <a:xfrm>
                <a:off x="3106800" y="5616720"/>
                <a:ext cx="50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2" name=""/>
              <p:cNvSpPr/>
              <p:nvPr/>
            </p:nvSpPr>
            <p:spPr>
              <a:xfrm>
                <a:off x="2662200" y="5616720"/>
                <a:ext cx="4442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3" name=""/>
              <p:cNvSpPr/>
              <p:nvPr/>
            </p:nvSpPr>
            <p:spPr>
              <a:xfrm>
                <a:off x="2662200" y="5730840"/>
                <a:ext cx="4442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4" name=""/>
              <p:cNvSpPr/>
              <p:nvPr/>
            </p:nvSpPr>
            <p:spPr>
              <a:xfrm>
                <a:off x="2662200" y="5621400"/>
                <a:ext cx="140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5" name=""/>
              <p:cNvSpPr/>
              <p:nvPr/>
            </p:nvSpPr>
            <p:spPr>
              <a:xfrm>
                <a:off x="3094200" y="56214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6" name=""/>
              <p:cNvSpPr/>
              <p:nvPr/>
            </p:nvSpPr>
            <p:spPr>
              <a:xfrm>
                <a:off x="2676600" y="5621400"/>
                <a:ext cx="54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7" name=""/>
              <p:cNvSpPr/>
              <p:nvPr/>
            </p:nvSpPr>
            <p:spPr>
              <a:xfrm>
                <a:off x="3087360" y="5621400"/>
                <a:ext cx="684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8" name=""/>
              <p:cNvSpPr/>
              <p:nvPr/>
            </p:nvSpPr>
            <p:spPr>
              <a:xfrm>
                <a:off x="2682360" y="5621400"/>
                <a:ext cx="40500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09" name=""/>
              <p:cNvSpPr/>
              <p:nvPr/>
            </p:nvSpPr>
            <p:spPr>
              <a:xfrm>
                <a:off x="2682360" y="572472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0" name=""/>
              <p:cNvSpPr/>
              <p:nvPr/>
            </p:nvSpPr>
            <p:spPr>
              <a:xfrm>
                <a:off x="2682360" y="56278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1" name=""/>
              <p:cNvSpPr/>
              <p:nvPr/>
            </p:nvSpPr>
            <p:spPr>
              <a:xfrm>
                <a:off x="3074760" y="56278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2" name=""/>
              <p:cNvSpPr/>
              <p:nvPr/>
            </p:nvSpPr>
            <p:spPr>
              <a:xfrm>
                <a:off x="2694600" y="562788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3" name=""/>
              <p:cNvSpPr/>
              <p:nvPr/>
            </p:nvSpPr>
            <p:spPr>
              <a:xfrm>
                <a:off x="3067560" y="562788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4" name=""/>
              <p:cNvSpPr/>
              <p:nvPr/>
            </p:nvSpPr>
            <p:spPr>
              <a:xfrm>
                <a:off x="2701440" y="562788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5" name=""/>
              <p:cNvSpPr/>
              <p:nvPr/>
            </p:nvSpPr>
            <p:spPr>
              <a:xfrm>
                <a:off x="2701440" y="5718240"/>
                <a:ext cx="36576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6" name=""/>
              <p:cNvSpPr/>
              <p:nvPr/>
            </p:nvSpPr>
            <p:spPr>
              <a:xfrm>
                <a:off x="2701440" y="56325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7" name=""/>
              <p:cNvSpPr/>
              <p:nvPr/>
            </p:nvSpPr>
            <p:spPr>
              <a:xfrm>
                <a:off x="3054960" y="56325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8" name=""/>
              <p:cNvSpPr/>
              <p:nvPr/>
            </p:nvSpPr>
            <p:spPr>
              <a:xfrm>
                <a:off x="2714040" y="563256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9" name=""/>
              <p:cNvSpPr/>
              <p:nvPr/>
            </p:nvSpPr>
            <p:spPr>
              <a:xfrm>
                <a:off x="3048120" y="56325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0" name=""/>
              <p:cNvSpPr/>
              <p:nvPr/>
            </p:nvSpPr>
            <p:spPr>
              <a:xfrm>
                <a:off x="2721600" y="56325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1" name=""/>
              <p:cNvSpPr/>
              <p:nvPr/>
            </p:nvSpPr>
            <p:spPr>
              <a:xfrm>
                <a:off x="3035520" y="56325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2" name=""/>
              <p:cNvSpPr/>
              <p:nvPr/>
            </p:nvSpPr>
            <p:spPr>
              <a:xfrm>
                <a:off x="2733840" y="5632560"/>
                <a:ext cx="3013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3" name=""/>
              <p:cNvSpPr/>
              <p:nvPr/>
            </p:nvSpPr>
            <p:spPr>
              <a:xfrm>
                <a:off x="2733840" y="5713560"/>
                <a:ext cx="3013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4" name=""/>
              <p:cNvSpPr/>
              <p:nvPr/>
            </p:nvSpPr>
            <p:spPr>
              <a:xfrm>
                <a:off x="2733840" y="56386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5" name=""/>
              <p:cNvSpPr/>
              <p:nvPr/>
            </p:nvSpPr>
            <p:spPr>
              <a:xfrm>
                <a:off x="3030480" y="5638680"/>
                <a:ext cx="50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6" name=""/>
              <p:cNvSpPr/>
              <p:nvPr/>
            </p:nvSpPr>
            <p:spPr>
              <a:xfrm>
                <a:off x="2741040" y="56386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7" name=""/>
              <p:cNvSpPr/>
              <p:nvPr/>
            </p:nvSpPr>
            <p:spPr>
              <a:xfrm>
                <a:off x="3015720" y="5638680"/>
                <a:ext cx="1440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8" name=""/>
              <p:cNvSpPr/>
              <p:nvPr/>
            </p:nvSpPr>
            <p:spPr>
              <a:xfrm>
                <a:off x="2753280" y="5638680"/>
                <a:ext cx="26208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9" name=""/>
              <p:cNvSpPr/>
              <p:nvPr/>
            </p:nvSpPr>
            <p:spPr>
              <a:xfrm>
                <a:off x="2753280" y="5707080"/>
                <a:ext cx="26208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0" name=""/>
              <p:cNvSpPr/>
              <p:nvPr/>
            </p:nvSpPr>
            <p:spPr>
              <a:xfrm>
                <a:off x="2753280" y="5645160"/>
                <a:ext cx="50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1" name=""/>
              <p:cNvSpPr/>
              <p:nvPr/>
            </p:nvSpPr>
            <p:spPr>
              <a:xfrm>
                <a:off x="3010680" y="5645160"/>
                <a:ext cx="50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2" name=""/>
              <p:cNvSpPr/>
              <p:nvPr/>
            </p:nvSpPr>
            <p:spPr>
              <a:xfrm>
                <a:off x="2758680" y="5645160"/>
                <a:ext cx="1440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3" name=""/>
              <p:cNvSpPr/>
              <p:nvPr/>
            </p:nvSpPr>
            <p:spPr>
              <a:xfrm>
                <a:off x="2998080" y="56451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4" name=""/>
              <p:cNvSpPr/>
              <p:nvPr/>
            </p:nvSpPr>
            <p:spPr>
              <a:xfrm>
                <a:off x="2773440" y="56451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5" name=""/>
              <p:cNvSpPr/>
              <p:nvPr/>
            </p:nvSpPr>
            <p:spPr>
              <a:xfrm>
                <a:off x="2773440" y="570240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6" name=""/>
              <p:cNvSpPr/>
              <p:nvPr/>
            </p:nvSpPr>
            <p:spPr>
              <a:xfrm>
                <a:off x="2773440" y="56498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7" name=""/>
              <p:cNvSpPr/>
              <p:nvPr/>
            </p:nvSpPr>
            <p:spPr>
              <a:xfrm>
                <a:off x="2991240" y="5649840"/>
                <a:ext cx="68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8" name=""/>
              <p:cNvSpPr/>
              <p:nvPr/>
            </p:nvSpPr>
            <p:spPr>
              <a:xfrm>
                <a:off x="2778480" y="56498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9" name=""/>
              <p:cNvSpPr/>
              <p:nvPr/>
            </p:nvSpPr>
            <p:spPr>
              <a:xfrm>
                <a:off x="2978640" y="56498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0" name=""/>
              <p:cNvSpPr/>
              <p:nvPr/>
            </p:nvSpPr>
            <p:spPr>
              <a:xfrm>
                <a:off x="2791080" y="564984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1" name=""/>
              <p:cNvSpPr/>
              <p:nvPr/>
            </p:nvSpPr>
            <p:spPr>
              <a:xfrm>
                <a:off x="2791080" y="5695920"/>
                <a:ext cx="18720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2" name=""/>
              <p:cNvSpPr/>
              <p:nvPr/>
            </p:nvSpPr>
            <p:spPr>
              <a:xfrm>
                <a:off x="2791080" y="5656320"/>
                <a:ext cx="68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3" name=""/>
              <p:cNvSpPr/>
              <p:nvPr/>
            </p:nvSpPr>
            <p:spPr>
              <a:xfrm>
                <a:off x="2971080" y="56563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4" name=""/>
              <p:cNvSpPr/>
              <p:nvPr/>
            </p:nvSpPr>
            <p:spPr>
              <a:xfrm>
                <a:off x="2797920" y="56563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5" name=""/>
              <p:cNvSpPr/>
              <p:nvPr/>
            </p:nvSpPr>
            <p:spPr>
              <a:xfrm>
                <a:off x="2958840" y="56563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6" name=""/>
              <p:cNvSpPr/>
              <p:nvPr/>
            </p:nvSpPr>
            <p:spPr>
              <a:xfrm>
                <a:off x="2810520" y="56563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7" name=""/>
              <p:cNvSpPr/>
              <p:nvPr/>
            </p:nvSpPr>
            <p:spPr>
              <a:xfrm>
                <a:off x="2952000" y="565632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8" name=""/>
              <p:cNvSpPr/>
              <p:nvPr/>
            </p:nvSpPr>
            <p:spPr>
              <a:xfrm>
                <a:off x="2817720" y="565632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9" name=""/>
              <p:cNvSpPr/>
              <p:nvPr/>
            </p:nvSpPr>
            <p:spPr>
              <a:xfrm>
                <a:off x="2817720" y="568944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0" name=""/>
              <p:cNvSpPr/>
              <p:nvPr/>
            </p:nvSpPr>
            <p:spPr>
              <a:xfrm>
                <a:off x="2817720" y="56610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1" name=""/>
              <p:cNvSpPr/>
              <p:nvPr/>
            </p:nvSpPr>
            <p:spPr>
              <a:xfrm>
                <a:off x="2939400" y="56610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2" name=""/>
              <p:cNvSpPr/>
              <p:nvPr/>
            </p:nvSpPr>
            <p:spPr>
              <a:xfrm>
                <a:off x="2830320" y="566100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3" name=""/>
              <p:cNvSpPr/>
              <p:nvPr/>
            </p:nvSpPr>
            <p:spPr>
              <a:xfrm>
                <a:off x="2933640" y="566100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4" name=""/>
              <p:cNvSpPr/>
              <p:nvPr/>
            </p:nvSpPr>
            <p:spPr>
              <a:xfrm>
                <a:off x="2837160" y="56610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5" name=""/>
              <p:cNvSpPr/>
              <p:nvPr/>
            </p:nvSpPr>
            <p:spPr>
              <a:xfrm>
                <a:off x="2837160" y="56847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6" name=""/>
              <p:cNvSpPr/>
              <p:nvPr/>
            </p:nvSpPr>
            <p:spPr>
              <a:xfrm>
                <a:off x="2837160" y="56674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7" name=""/>
              <p:cNvSpPr/>
              <p:nvPr/>
            </p:nvSpPr>
            <p:spPr>
              <a:xfrm>
                <a:off x="2919600" y="566748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8" name=""/>
              <p:cNvSpPr/>
              <p:nvPr/>
            </p:nvSpPr>
            <p:spPr>
              <a:xfrm>
                <a:off x="2849760" y="566748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9" name=""/>
              <p:cNvSpPr/>
              <p:nvPr/>
            </p:nvSpPr>
            <p:spPr>
              <a:xfrm>
                <a:off x="2914200" y="566748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0" name=""/>
              <p:cNvSpPr/>
              <p:nvPr/>
            </p:nvSpPr>
            <p:spPr>
              <a:xfrm>
                <a:off x="2855160" y="566748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1" name=""/>
              <p:cNvSpPr/>
              <p:nvPr/>
            </p:nvSpPr>
            <p:spPr>
              <a:xfrm>
                <a:off x="2855160" y="567864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2" name=""/>
              <p:cNvSpPr/>
              <p:nvPr/>
            </p:nvSpPr>
            <p:spPr>
              <a:xfrm>
                <a:off x="2855160" y="5673600"/>
                <a:ext cx="1440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3" name=""/>
              <p:cNvSpPr/>
              <p:nvPr/>
            </p:nvSpPr>
            <p:spPr>
              <a:xfrm>
                <a:off x="2901600" y="56736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4" name=""/>
              <p:cNvSpPr/>
              <p:nvPr/>
            </p:nvSpPr>
            <p:spPr>
              <a:xfrm>
                <a:off x="2869560" y="5673600"/>
                <a:ext cx="50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5" name=""/>
              <p:cNvSpPr/>
              <p:nvPr/>
            </p:nvSpPr>
            <p:spPr>
              <a:xfrm>
                <a:off x="2894400" y="56736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6" name=""/>
              <p:cNvSpPr/>
              <p:nvPr/>
            </p:nvSpPr>
            <p:spPr>
              <a:xfrm>
                <a:off x="2874960" y="5673600"/>
                <a:ext cx="1908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4767" name=""/>
            <p:cNvSpPr/>
            <p:nvPr/>
          </p:nvSpPr>
          <p:spPr>
            <a:xfrm>
              <a:off x="2432160" y="5559480"/>
              <a:ext cx="905400" cy="23328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5" y="111"/>
                  </a:moveTo>
                  <a:lnTo>
                    <a:pt x="83" y="118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36"/>
                  </a:lnTo>
                  <a:lnTo>
                    <a:pt x="126" y="140"/>
                  </a:lnTo>
                  <a:lnTo>
                    <a:pt x="140" y="147"/>
                  </a:lnTo>
                  <a:lnTo>
                    <a:pt x="155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201" y="147"/>
                  </a:lnTo>
                  <a:lnTo>
                    <a:pt x="216" y="147"/>
                  </a:lnTo>
                  <a:lnTo>
                    <a:pt x="230" y="144"/>
                  </a:lnTo>
                  <a:lnTo>
                    <a:pt x="241" y="140"/>
                  </a:lnTo>
                  <a:lnTo>
                    <a:pt x="252" y="133"/>
                  </a:lnTo>
                  <a:lnTo>
                    <a:pt x="266" y="140"/>
                  </a:lnTo>
                  <a:lnTo>
                    <a:pt x="277" y="144"/>
                  </a:lnTo>
                  <a:lnTo>
                    <a:pt x="291" y="147"/>
                  </a:lnTo>
                  <a:lnTo>
                    <a:pt x="306" y="147"/>
                  </a:lnTo>
                  <a:lnTo>
                    <a:pt x="324" y="147"/>
                  </a:lnTo>
                  <a:lnTo>
                    <a:pt x="335" y="147"/>
                  </a:lnTo>
                  <a:lnTo>
                    <a:pt x="353" y="147"/>
                  </a:lnTo>
                  <a:lnTo>
                    <a:pt x="367" y="147"/>
                  </a:lnTo>
                  <a:lnTo>
                    <a:pt x="378" y="140"/>
                  </a:lnTo>
                  <a:lnTo>
                    <a:pt x="392" y="136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8"/>
                  </a:lnTo>
                  <a:lnTo>
                    <a:pt x="432" y="111"/>
                  </a:lnTo>
                  <a:lnTo>
                    <a:pt x="443" y="111"/>
                  </a:lnTo>
                  <a:lnTo>
                    <a:pt x="453" y="111"/>
                  </a:lnTo>
                  <a:lnTo>
                    <a:pt x="464" y="111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0"/>
                  </a:lnTo>
                  <a:lnTo>
                    <a:pt x="500" y="93"/>
                  </a:lnTo>
                  <a:lnTo>
                    <a:pt x="504" y="90"/>
                  </a:lnTo>
                  <a:lnTo>
                    <a:pt x="507" y="82"/>
                  </a:lnTo>
                  <a:lnTo>
                    <a:pt x="507" y="75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7"/>
                  </a:lnTo>
                  <a:lnTo>
                    <a:pt x="493" y="50"/>
                  </a:lnTo>
                  <a:lnTo>
                    <a:pt x="486" y="46"/>
                  </a:lnTo>
                  <a:lnTo>
                    <a:pt x="475" y="43"/>
                  </a:lnTo>
                  <a:lnTo>
                    <a:pt x="464" y="39"/>
                  </a:lnTo>
                  <a:lnTo>
                    <a:pt x="453" y="39"/>
                  </a:lnTo>
                  <a:lnTo>
                    <a:pt x="443" y="39"/>
                  </a:lnTo>
                  <a:lnTo>
                    <a:pt x="432" y="39"/>
                  </a:lnTo>
                  <a:lnTo>
                    <a:pt x="425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0"/>
                  </a:lnTo>
                  <a:lnTo>
                    <a:pt x="378" y="7"/>
                  </a:lnTo>
                  <a:lnTo>
                    <a:pt x="367" y="3"/>
                  </a:lnTo>
                  <a:lnTo>
                    <a:pt x="353" y="3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3"/>
                  </a:lnTo>
                  <a:lnTo>
                    <a:pt x="291" y="3"/>
                  </a:lnTo>
                  <a:lnTo>
                    <a:pt x="277" y="7"/>
                  </a:lnTo>
                  <a:lnTo>
                    <a:pt x="266" y="10"/>
                  </a:lnTo>
                  <a:lnTo>
                    <a:pt x="252" y="18"/>
                  </a:lnTo>
                  <a:lnTo>
                    <a:pt x="241" y="10"/>
                  </a:lnTo>
                  <a:lnTo>
                    <a:pt x="230" y="7"/>
                  </a:lnTo>
                  <a:lnTo>
                    <a:pt x="216" y="3"/>
                  </a:lnTo>
                  <a:lnTo>
                    <a:pt x="201" y="3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3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0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2"/>
                  </a:lnTo>
                  <a:lnTo>
                    <a:pt x="75" y="39"/>
                  </a:lnTo>
                  <a:lnTo>
                    <a:pt x="65" y="39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32" y="43"/>
                  </a:lnTo>
                  <a:lnTo>
                    <a:pt x="21" y="46"/>
                  </a:lnTo>
                  <a:lnTo>
                    <a:pt x="14" y="50"/>
                  </a:lnTo>
                  <a:lnTo>
                    <a:pt x="7" y="57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4" y="100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1"/>
                  </a:lnTo>
                  <a:lnTo>
                    <a:pt x="54" y="111"/>
                  </a:lnTo>
                  <a:lnTo>
                    <a:pt x="65" y="111"/>
                  </a:lnTo>
                  <a:lnTo>
                    <a:pt x="75" y="111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768" name=""/>
          <p:cNvSpPr/>
          <p:nvPr/>
        </p:nvSpPr>
        <p:spPr>
          <a:xfrm>
            <a:off x="2668680" y="5587920"/>
            <a:ext cx="44280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9" name=""/>
          <p:cNvSpPr/>
          <p:nvPr/>
        </p:nvSpPr>
        <p:spPr>
          <a:xfrm>
            <a:off x="2725560" y="562140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770" name=""/>
          <p:cNvGrpSpPr/>
          <p:nvPr/>
        </p:nvGrpSpPr>
        <p:grpSpPr>
          <a:xfrm>
            <a:off x="2432160" y="4610160"/>
            <a:ext cx="925200" cy="250920"/>
            <a:chOff x="2432160" y="4610160"/>
            <a:chExt cx="925200" cy="250920"/>
          </a:xfrm>
        </p:grpSpPr>
        <p:sp>
          <p:nvSpPr>
            <p:cNvPr id="4771" name=""/>
            <p:cNvSpPr/>
            <p:nvPr/>
          </p:nvSpPr>
          <p:spPr>
            <a:xfrm>
              <a:off x="2451960" y="4627440"/>
              <a:ext cx="905400" cy="233640"/>
            </a:xfrm>
            <a:custGeom>
              <a:avLst/>
              <a:gdLst/>
              <a:ahLst/>
              <a:rect l="l" t="t" r="r" b="b"/>
              <a:pathLst>
                <a:path w="507" h="147">
                  <a:moveTo>
                    <a:pt x="72" y="111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7"/>
                  </a:lnTo>
                  <a:lnTo>
                    <a:pt x="169" y="147"/>
                  </a:lnTo>
                  <a:lnTo>
                    <a:pt x="183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6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7"/>
                  </a:lnTo>
                  <a:lnTo>
                    <a:pt x="320" y="147"/>
                  </a:lnTo>
                  <a:lnTo>
                    <a:pt x="334" y="147"/>
                  </a:lnTo>
                  <a:lnTo>
                    <a:pt x="352" y="147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1"/>
                  </a:lnTo>
                  <a:lnTo>
                    <a:pt x="442" y="111"/>
                  </a:lnTo>
                  <a:lnTo>
                    <a:pt x="453" y="111"/>
                  </a:lnTo>
                  <a:lnTo>
                    <a:pt x="464" y="111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101"/>
                  </a:lnTo>
                  <a:lnTo>
                    <a:pt x="496" y="93"/>
                  </a:lnTo>
                  <a:lnTo>
                    <a:pt x="500" y="86"/>
                  </a:lnTo>
                  <a:lnTo>
                    <a:pt x="504" y="83"/>
                  </a:lnTo>
                  <a:lnTo>
                    <a:pt x="507" y="75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0"/>
                  </a:lnTo>
                  <a:lnTo>
                    <a:pt x="482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5"/>
                  </a:lnTo>
                  <a:lnTo>
                    <a:pt x="82" y="32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11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4772" name=""/>
            <p:cNvGrpSpPr/>
            <p:nvPr/>
          </p:nvGrpSpPr>
          <p:grpSpPr>
            <a:xfrm>
              <a:off x="2432160" y="4610160"/>
              <a:ext cx="912240" cy="245880"/>
              <a:chOff x="2432160" y="4610160"/>
              <a:chExt cx="912240" cy="245880"/>
            </a:xfrm>
          </p:grpSpPr>
          <p:sp>
            <p:nvSpPr>
              <p:cNvPr id="4773" name=""/>
              <p:cNvSpPr/>
              <p:nvPr/>
            </p:nvSpPr>
            <p:spPr>
              <a:xfrm>
                <a:off x="2432160" y="4849920"/>
                <a:ext cx="91224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4" name=""/>
              <p:cNvSpPr/>
              <p:nvPr/>
            </p:nvSpPr>
            <p:spPr>
              <a:xfrm>
                <a:off x="2432160" y="4610160"/>
                <a:ext cx="5400" cy="23976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5" name=""/>
              <p:cNvSpPr/>
              <p:nvPr/>
            </p:nvSpPr>
            <p:spPr>
              <a:xfrm>
                <a:off x="3332160" y="4610160"/>
                <a:ext cx="12240" cy="23976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6" name=""/>
              <p:cNvSpPr/>
              <p:nvPr/>
            </p:nvSpPr>
            <p:spPr>
              <a:xfrm>
                <a:off x="2437560" y="4610160"/>
                <a:ext cx="6840" cy="23976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7" name=""/>
              <p:cNvSpPr/>
              <p:nvPr/>
            </p:nvSpPr>
            <p:spPr>
              <a:xfrm>
                <a:off x="3324600" y="4610160"/>
                <a:ext cx="7200" cy="23976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8" name=""/>
              <p:cNvSpPr/>
              <p:nvPr/>
            </p:nvSpPr>
            <p:spPr>
              <a:xfrm>
                <a:off x="2444400" y="4610160"/>
                <a:ext cx="87984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9" name=""/>
              <p:cNvSpPr/>
              <p:nvPr/>
            </p:nvSpPr>
            <p:spPr>
              <a:xfrm>
                <a:off x="2444400" y="4845240"/>
                <a:ext cx="87984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0" name=""/>
              <p:cNvSpPr/>
              <p:nvPr/>
            </p:nvSpPr>
            <p:spPr>
              <a:xfrm>
                <a:off x="2444400" y="4616640"/>
                <a:ext cx="12240" cy="22860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1" name=""/>
              <p:cNvSpPr/>
              <p:nvPr/>
            </p:nvSpPr>
            <p:spPr>
              <a:xfrm>
                <a:off x="3312000" y="4616640"/>
                <a:ext cx="12240" cy="22860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2" name=""/>
              <p:cNvSpPr/>
              <p:nvPr/>
            </p:nvSpPr>
            <p:spPr>
              <a:xfrm>
                <a:off x="2457000" y="4616640"/>
                <a:ext cx="7200" cy="22860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3" name=""/>
              <p:cNvSpPr/>
              <p:nvPr/>
            </p:nvSpPr>
            <p:spPr>
              <a:xfrm>
                <a:off x="3305160" y="4616640"/>
                <a:ext cx="6840" cy="22860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4" name=""/>
              <p:cNvSpPr/>
              <p:nvPr/>
            </p:nvSpPr>
            <p:spPr>
              <a:xfrm>
                <a:off x="2464200" y="4616640"/>
                <a:ext cx="8406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5" name=""/>
              <p:cNvSpPr/>
              <p:nvPr/>
            </p:nvSpPr>
            <p:spPr>
              <a:xfrm>
                <a:off x="2464200" y="4838760"/>
                <a:ext cx="8406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6" name=""/>
              <p:cNvSpPr/>
              <p:nvPr/>
            </p:nvSpPr>
            <p:spPr>
              <a:xfrm>
                <a:off x="2464200" y="4621320"/>
                <a:ext cx="12240" cy="21744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7" name=""/>
              <p:cNvSpPr/>
              <p:nvPr/>
            </p:nvSpPr>
            <p:spPr>
              <a:xfrm>
                <a:off x="3292560" y="4621320"/>
                <a:ext cx="12240" cy="21744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8" name=""/>
              <p:cNvSpPr/>
              <p:nvPr/>
            </p:nvSpPr>
            <p:spPr>
              <a:xfrm>
                <a:off x="2476800" y="4621320"/>
                <a:ext cx="6840" cy="21744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9" name=""/>
              <p:cNvSpPr/>
              <p:nvPr/>
            </p:nvSpPr>
            <p:spPr>
              <a:xfrm>
                <a:off x="3287520" y="4621320"/>
                <a:ext cx="5040" cy="21744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0" name=""/>
              <p:cNvSpPr/>
              <p:nvPr/>
            </p:nvSpPr>
            <p:spPr>
              <a:xfrm>
                <a:off x="2483640" y="462132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1" name=""/>
              <p:cNvSpPr/>
              <p:nvPr/>
            </p:nvSpPr>
            <p:spPr>
              <a:xfrm>
                <a:off x="2483640" y="4832280"/>
                <a:ext cx="80352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2" name=""/>
              <p:cNvSpPr/>
              <p:nvPr/>
            </p:nvSpPr>
            <p:spPr>
              <a:xfrm>
                <a:off x="2483640" y="4627440"/>
                <a:ext cx="12240" cy="2048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3" name=""/>
              <p:cNvSpPr/>
              <p:nvPr/>
            </p:nvSpPr>
            <p:spPr>
              <a:xfrm>
                <a:off x="3272760" y="4627440"/>
                <a:ext cx="14400" cy="2048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4" name=""/>
              <p:cNvSpPr/>
              <p:nvPr/>
            </p:nvSpPr>
            <p:spPr>
              <a:xfrm>
                <a:off x="2496240" y="4627440"/>
                <a:ext cx="5040" cy="2048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5" name=""/>
              <p:cNvSpPr/>
              <p:nvPr/>
            </p:nvSpPr>
            <p:spPr>
              <a:xfrm>
                <a:off x="3267720" y="4627440"/>
                <a:ext cx="5040" cy="2048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6" name=""/>
              <p:cNvSpPr/>
              <p:nvPr/>
            </p:nvSpPr>
            <p:spPr>
              <a:xfrm>
                <a:off x="2501640" y="4827600"/>
                <a:ext cx="765720" cy="468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7" name=""/>
              <p:cNvSpPr/>
              <p:nvPr/>
            </p:nvSpPr>
            <p:spPr>
              <a:xfrm>
                <a:off x="2501640" y="4627440"/>
                <a:ext cx="1440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8" name=""/>
              <p:cNvSpPr/>
              <p:nvPr/>
            </p:nvSpPr>
            <p:spPr>
              <a:xfrm>
                <a:off x="3255120" y="462744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9" name=""/>
              <p:cNvSpPr/>
              <p:nvPr/>
            </p:nvSpPr>
            <p:spPr>
              <a:xfrm>
                <a:off x="2516040" y="462744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0" name=""/>
              <p:cNvSpPr/>
              <p:nvPr/>
            </p:nvSpPr>
            <p:spPr>
              <a:xfrm>
                <a:off x="2516040" y="4633920"/>
                <a:ext cx="5040" cy="193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1" name=""/>
              <p:cNvSpPr/>
              <p:nvPr/>
            </p:nvSpPr>
            <p:spPr>
              <a:xfrm>
                <a:off x="3248280" y="4633920"/>
                <a:ext cx="6840" cy="193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2" name=""/>
              <p:cNvSpPr/>
              <p:nvPr/>
            </p:nvSpPr>
            <p:spPr>
              <a:xfrm>
                <a:off x="2521440" y="4821120"/>
                <a:ext cx="726480" cy="64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3" name=""/>
              <p:cNvSpPr/>
              <p:nvPr/>
            </p:nvSpPr>
            <p:spPr>
              <a:xfrm>
                <a:off x="2521440" y="4633920"/>
                <a:ext cx="12240" cy="1872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4" name=""/>
              <p:cNvSpPr/>
              <p:nvPr/>
            </p:nvSpPr>
            <p:spPr>
              <a:xfrm>
                <a:off x="3235680" y="4633920"/>
                <a:ext cx="12240" cy="1872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5" name=""/>
              <p:cNvSpPr/>
              <p:nvPr/>
            </p:nvSpPr>
            <p:spPr>
              <a:xfrm>
                <a:off x="2534040" y="4633920"/>
                <a:ext cx="70128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6" name=""/>
              <p:cNvSpPr/>
              <p:nvPr/>
            </p:nvSpPr>
            <p:spPr>
              <a:xfrm>
                <a:off x="2534040" y="4638600"/>
                <a:ext cx="6840" cy="1825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7" name=""/>
              <p:cNvSpPr/>
              <p:nvPr/>
            </p:nvSpPr>
            <p:spPr>
              <a:xfrm>
                <a:off x="3228480" y="4638600"/>
                <a:ext cx="7200" cy="1825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8" name=""/>
              <p:cNvSpPr/>
              <p:nvPr/>
            </p:nvSpPr>
            <p:spPr>
              <a:xfrm>
                <a:off x="2540880" y="4638600"/>
                <a:ext cx="12240" cy="18252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9" name=""/>
              <p:cNvSpPr/>
              <p:nvPr/>
            </p:nvSpPr>
            <p:spPr>
              <a:xfrm>
                <a:off x="3215880" y="4638600"/>
                <a:ext cx="12240" cy="18252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0" name=""/>
              <p:cNvSpPr/>
              <p:nvPr/>
            </p:nvSpPr>
            <p:spPr>
              <a:xfrm>
                <a:off x="2553480" y="4638600"/>
                <a:ext cx="66204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1" name=""/>
              <p:cNvSpPr/>
              <p:nvPr/>
            </p:nvSpPr>
            <p:spPr>
              <a:xfrm>
                <a:off x="2553480" y="4816440"/>
                <a:ext cx="66204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2" name=""/>
              <p:cNvSpPr/>
              <p:nvPr/>
            </p:nvSpPr>
            <p:spPr>
              <a:xfrm>
                <a:off x="2553480" y="4645080"/>
                <a:ext cx="7200" cy="1713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3" name=""/>
              <p:cNvSpPr/>
              <p:nvPr/>
            </p:nvSpPr>
            <p:spPr>
              <a:xfrm>
                <a:off x="3209040" y="4645080"/>
                <a:ext cx="6840" cy="1713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4" name=""/>
              <p:cNvSpPr/>
              <p:nvPr/>
            </p:nvSpPr>
            <p:spPr>
              <a:xfrm>
                <a:off x="2560680" y="4645080"/>
                <a:ext cx="12240" cy="17136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5" name=""/>
              <p:cNvSpPr/>
              <p:nvPr/>
            </p:nvSpPr>
            <p:spPr>
              <a:xfrm>
                <a:off x="3196440" y="4645080"/>
                <a:ext cx="12240" cy="17136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6" name=""/>
              <p:cNvSpPr/>
              <p:nvPr/>
            </p:nvSpPr>
            <p:spPr>
              <a:xfrm>
                <a:off x="2573280" y="4810320"/>
                <a:ext cx="622800" cy="612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7" name=""/>
              <p:cNvSpPr/>
              <p:nvPr/>
            </p:nvSpPr>
            <p:spPr>
              <a:xfrm>
                <a:off x="2573280" y="464508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8" name=""/>
              <p:cNvSpPr/>
              <p:nvPr/>
            </p:nvSpPr>
            <p:spPr>
              <a:xfrm>
                <a:off x="3190680" y="4645080"/>
                <a:ext cx="54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9" name=""/>
              <p:cNvSpPr/>
              <p:nvPr/>
            </p:nvSpPr>
            <p:spPr>
              <a:xfrm>
                <a:off x="2580120" y="4645080"/>
                <a:ext cx="61020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0" name=""/>
              <p:cNvSpPr/>
              <p:nvPr/>
            </p:nvSpPr>
            <p:spPr>
              <a:xfrm>
                <a:off x="2580120" y="4649760"/>
                <a:ext cx="12240" cy="16056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1" name=""/>
              <p:cNvSpPr/>
              <p:nvPr/>
            </p:nvSpPr>
            <p:spPr>
              <a:xfrm>
                <a:off x="3176640" y="4649760"/>
                <a:ext cx="14040" cy="16056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2" name=""/>
              <p:cNvSpPr/>
              <p:nvPr/>
            </p:nvSpPr>
            <p:spPr>
              <a:xfrm>
                <a:off x="2592720" y="4803840"/>
                <a:ext cx="583560" cy="64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3" name=""/>
              <p:cNvSpPr/>
              <p:nvPr/>
            </p:nvSpPr>
            <p:spPr>
              <a:xfrm>
                <a:off x="2592720" y="464976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4" name=""/>
              <p:cNvSpPr/>
              <p:nvPr/>
            </p:nvSpPr>
            <p:spPr>
              <a:xfrm>
                <a:off x="3171240" y="4649760"/>
                <a:ext cx="50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5" name=""/>
              <p:cNvSpPr/>
              <p:nvPr/>
            </p:nvSpPr>
            <p:spPr>
              <a:xfrm>
                <a:off x="2598120" y="464976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6" name=""/>
              <p:cNvSpPr/>
              <p:nvPr/>
            </p:nvSpPr>
            <p:spPr>
              <a:xfrm>
                <a:off x="2598120" y="4656240"/>
                <a:ext cx="14400" cy="14760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7" name=""/>
              <p:cNvSpPr/>
              <p:nvPr/>
            </p:nvSpPr>
            <p:spPr>
              <a:xfrm>
                <a:off x="3158640" y="4656240"/>
                <a:ext cx="12240" cy="14760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8" name=""/>
              <p:cNvSpPr/>
              <p:nvPr/>
            </p:nvSpPr>
            <p:spPr>
              <a:xfrm>
                <a:off x="2612520" y="4799160"/>
                <a:ext cx="546120" cy="468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9" name=""/>
              <p:cNvSpPr/>
              <p:nvPr/>
            </p:nvSpPr>
            <p:spPr>
              <a:xfrm>
                <a:off x="2612520" y="4656240"/>
                <a:ext cx="50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0" name=""/>
              <p:cNvSpPr/>
              <p:nvPr/>
            </p:nvSpPr>
            <p:spPr>
              <a:xfrm>
                <a:off x="3151440" y="465624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1" name=""/>
              <p:cNvSpPr/>
              <p:nvPr/>
            </p:nvSpPr>
            <p:spPr>
              <a:xfrm>
                <a:off x="2617920" y="4656240"/>
                <a:ext cx="53352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2" name=""/>
              <p:cNvSpPr/>
              <p:nvPr/>
            </p:nvSpPr>
            <p:spPr>
              <a:xfrm>
                <a:off x="2617920" y="4662360"/>
                <a:ext cx="12240" cy="1368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3" name=""/>
              <p:cNvSpPr/>
              <p:nvPr/>
            </p:nvSpPr>
            <p:spPr>
              <a:xfrm>
                <a:off x="3139200" y="4662360"/>
                <a:ext cx="11880" cy="1368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4" name=""/>
              <p:cNvSpPr/>
              <p:nvPr/>
            </p:nvSpPr>
            <p:spPr>
              <a:xfrm>
                <a:off x="2630520" y="4792680"/>
                <a:ext cx="508680" cy="648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5" name=""/>
              <p:cNvSpPr/>
              <p:nvPr/>
            </p:nvSpPr>
            <p:spPr>
              <a:xfrm>
                <a:off x="2630520" y="4662360"/>
                <a:ext cx="6840" cy="13032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6" name=""/>
              <p:cNvSpPr/>
              <p:nvPr/>
            </p:nvSpPr>
            <p:spPr>
              <a:xfrm>
                <a:off x="3132000" y="4662360"/>
                <a:ext cx="7200" cy="13032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7" name=""/>
              <p:cNvSpPr/>
              <p:nvPr/>
            </p:nvSpPr>
            <p:spPr>
              <a:xfrm>
                <a:off x="2637360" y="4662360"/>
                <a:ext cx="494640" cy="50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8" name=""/>
              <p:cNvSpPr/>
              <p:nvPr/>
            </p:nvSpPr>
            <p:spPr>
              <a:xfrm>
                <a:off x="2637360" y="4667400"/>
                <a:ext cx="12240" cy="1252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39" name=""/>
              <p:cNvSpPr/>
              <p:nvPr/>
            </p:nvSpPr>
            <p:spPr>
              <a:xfrm>
                <a:off x="3119400" y="4667400"/>
                <a:ext cx="12240" cy="1252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0" name=""/>
              <p:cNvSpPr/>
              <p:nvPr/>
            </p:nvSpPr>
            <p:spPr>
              <a:xfrm>
                <a:off x="2649960" y="4667400"/>
                <a:ext cx="7200" cy="12528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1" name=""/>
              <p:cNvSpPr/>
              <p:nvPr/>
            </p:nvSpPr>
            <p:spPr>
              <a:xfrm>
                <a:off x="3112200" y="4667400"/>
                <a:ext cx="7200" cy="12528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2" name=""/>
              <p:cNvSpPr/>
              <p:nvPr/>
            </p:nvSpPr>
            <p:spPr>
              <a:xfrm>
                <a:off x="2657160" y="4788000"/>
                <a:ext cx="455040" cy="468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3" name=""/>
              <p:cNvSpPr/>
              <p:nvPr/>
            </p:nvSpPr>
            <p:spPr>
              <a:xfrm>
                <a:off x="2657160" y="466740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4" name=""/>
              <p:cNvSpPr/>
              <p:nvPr/>
            </p:nvSpPr>
            <p:spPr>
              <a:xfrm>
                <a:off x="3106800" y="466740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5" name=""/>
              <p:cNvSpPr/>
              <p:nvPr/>
            </p:nvSpPr>
            <p:spPr>
              <a:xfrm>
                <a:off x="2662200" y="4667400"/>
                <a:ext cx="4442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6" name=""/>
              <p:cNvSpPr/>
              <p:nvPr/>
            </p:nvSpPr>
            <p:spPr>
              <a:xfrm>
                <a:off x="2662200" y="4673520"/>
                <a:ext cx="14040" cy="114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7" name=""/>
              <p:cNvSpPr/>
              <p:nvPr/>
            </p:nvSpPr>
            <p:spPr>
              <a:xfrm>
                <a:off x="3094200" y="4673520"/>
                <a:ext cx="12240" cy="114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8" name=""/>
              <p:cNvSpPr/>
              <p:nvPr/>
            </p:nvSpPr>
            <p:spPr>
              <a:xfrm>
                <a:off x="2676600" y="4781520"/>
                <a:ext cx="417600" cy="648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49" name=""/>
              <p:cNvSpPr/>
              <p:nvPr/>
            </p:nvSpPr>
            <p:spPr>
              <a:xfrm>
                <a:off x="2676600" y="4673520"/>
                <a:ext cx="54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0" name=""/>
              <p:cNvSpPr/>
              <p:nvPr/>
            </p:nvSpPr>
            <p:spPr>
              <a:xfrm>
                <a:off x="3087360" y="4673520"/>
                <a:ext cx="68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1" name=""/>
              <p:cNvSpPr/>
              <p:nvPr/>
            </p:nvSpPr>
            <p:spPr>
              <a:xfrm>
                <a:off x="2682360" y="467352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2" name=""/>
              <p:cNvSpPr/>
              <p:nvPr/>
            </p:nvSpPr>
            <p:spPr>
              <a:xfrm>
                <a:off x="2682360" y="4678200"/>
                <a:ext cx="12240" cy="1033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3" name=""/>
              <p:cNvSpPr/>
              <p:nvPr/>
            </p:nvSpPr>
            <p:spPr>
              <a:xfrm>
                <a:off x="3074760" y="4678200"/>
                <a:ext cx="12240" cy="1033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4" name=""/>
              <p:cNvSpPr/>
              <p:nvPr/>
            </p:nvSpPr>
            <p:spPr>
              <a:xfrm>
                <a:off x="2694600" y="4775040"/>
                <a:ext cx="380160" cy="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5" name=""/>
              <p:cNvSpPr/>
              <p:nvPr/>
            </p:nvSpPr>
            <p:spPr>
              <a:xfrm>
                <a:off x="2694600" y="467820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6" name=""/>
              <p:cNvSpPr/>
              <p:nvPr/>
            </p:nvSpPr>
            <p:spPr>
              <a:xfrm>
                <a:off x="3067560" y="4678200"/>
                <a:ext cx="720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7" name=""/>
              <p:cNvSpPr/>
              <p:nvPr/>
            </p:nvSpPr>
            <p:spPr>
              <a:xfrm>
                <a:off x="2701440" y="4678200"/>
                <a:ext cx="36576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8" name=""/>
              <p:cNvSpPr/>
              <p:nvPr/>
            </p:nvSpPr>
            <p:spPr>
              <a:xfrm>
                <a:off x="2701440" y="4684680"/>
                <a:ext cx="12240" cy="903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59" name=""/>
              <p:cNvSpPr/>
              <p:nvPr/>
            </p:nvSpPr>
            <p:spPr>
              <a:xfrm>
                <a:off x="3054960" y="4684680"/>
                <a:ext cx="12240" cy="903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0" name=""/>
              <p:cNvSpPr/>
              <p:nvPr/>
            </p:nvSpPr>
            <p:spPr>
              <a:xfrm>
                <a:off x="2714040" y="4770360"/>
                <a:ext cx="340560" cy="4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1" name=""/>
              <p:cNvSpPr/>
              <p:nvPr/>
            </p:nvSpPr>
            <p:spPr>
              <a:xfrm>
                <a:off x="2714040" y="468468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2" name=""/>
              <p:cNvSpPr/>
              <p:nvPr/>
            </p:nvSpPr>
            <p:spPr>
              <a:xfrm>
                <a:off x="3048120" y="468468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3" name=""/>
              <p:cNvSpPr/>
              <p:nvPr/>
            </p:nvSpPr>
            <p:spPr>
              <a:xfrm>
                <a:off x="2721600" y="468468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4" name=""/>
              <p:cNvSpPr/>
              <p:nvPr/>
            </p:nvSpPr>
            <p:spPr>
              <a:xfrm>
                <a:off x="3035520" y="468468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5" name=""/>
              <p:cNvSpPr/>
              <p:nvPr/>
            </p:nvSpPr>
            <p:spPr>
              <a:xfrm>
                <a:off x="2733840" y="4684680"/>
                <a:ext cx="3013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6" name=""/>
              <p:cNvSpPr/>
              <p:nvPr/>
            </p:nvSpPr>
            <p:spPr>
              <a:xfrm>
                <a:off x="2733840" y="4764240"/>
                <a:ext cx="3013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7" name=""/>
              <p:cNvSpPr/>
              <p:nvPr/>
            </p:nvSpPr>
            <p:spPr>
              <a:xfrm>
                <a:off x="2733840" y="4691160"/>
                <a:ext cx="684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8" name=""/>
              <p:cNvSpPr/>
              <p:nvPr/>
            </p:nvSpPr>
            <p:spPr>
              <a:xfrm>
                <a:off x="3030480" y="4691160"/>
                <a:ext cx="504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69" name=""/>
              <p:cNvSpPr/>
              <p:nvPr/>
            </p:nvSpPr>
            <p:spPr>
              <a:xfrm>
                <a:off x="2741040" y="469116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0" name=""/>
              <p:cNvSpPr/>
              <p:nvPr/>
            </p:nvSpPr>
            <p:spPr>
              <a:xfrm>
                <a:off x="3015720" y="4691160"/>
                <a:ext cx="1440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1" name=""/>
              <p:cNvSpPr/>
              <p:nvPr/>
            </p:nvSpPr>
            <p:spPr>
              <a:xfrm>
                <a:off x="2753280" y="4691160"/>
                <a:ext cx="26208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2" name=""/>
              <p:cNvSpPr/>
              <p:nvPr/>
            </p:nvSpPr>
            <p:spPr>
              <a:xfrm>
                <a:off x="2753280" y="4759200"/>
                <a:ext cx="26208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3" name=""/>
              <p:cNvSpPr/>
              <p:nvPr/>
            </p:nvSpPr>
            <p:spPr>
              <a:xfrm>
                <a:off x="2753280" y="469584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4" name=""/>
              <p:cNvSpPr/>
              <p:nvPr/>
            </p:nvSpPr>
            <p:spPr>
              <a:xfrm>
                <a:off x="3010680" y="469584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5" name=""/>
              <p:cNvSpPr/>
              <p:nvPr/>
            </p:nvSpPr>
            <p:spPr>
              <a:xfrm>
                <a:off x="2758680" y="4695840"/>
                <a:ext cx="1440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6" name=""/>
              <p:cNvSpPr/>
              <p:nvPr/>
            </p:nvSpPr>
            <p:spPr>
              <a:xfrm>
                <a:off x="2998080" y="469584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7" name=""/>
              <p:cNvSpPr/>
              <p:nvPr/>
            </p:nvSpPr>
            <p:spPr>
              <a:xfrm>
                <a:off x="2773440" y="469584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8" name=""/>
              <p:cNvSpPr/>
              <p:nvPr/>
            </p:nvSpPr>
            <p:spPr>
              <a:xfrm>
                <a:off x="2773440" y="4702320"/>
                <a:ext cx="5040" cy="568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79" name=""/>
              <p:cNvSpPr/>
              <p:nvPr/>
            </p:nvSpPr>
            <p:spPr>
              <a:xfrm>
                <a:off x="2991240" y="4702320"/>
                <a:ext cx="6840" cy="568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0" name=""/>
              <p:cNvSpPr/>
              <p:nvPr/>
            </p:nvSpPr>
            <p:spPr>
              <a:xfrm>
                <a:off x="2778480" y="4753080"/>
                <a:ext cx="212400" cy="612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1" name=""/>
              <p:cNvSpPr/>
              <p:nvPr/>
            </p:nvSpPr>
            <p:spPr>
              <a:xfrm>
                <a:off x="2778480" y="470232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2" name=""/>
              <p:cNvSpPr/>
              <p:nvPr/>
            </p:nvSpPr>
            <p:spPr>
              <a:xfrm>
                <a:off x="2978640" y="470232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3" name=""/>
              <p:cNvSpPr/>
              <p:nvPr/>
            </p:nvSpPr>
            <p:spPr>
              <a:xfrm>
                <a:off x="2791080" y="4702320"/>
                <a:ext cx="18720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4" name=""/>
              <p:cNvSpPr/>
              <p:nvPr/>
            </p:nvSpPr>
            <p:spPr>
              <a:xfrm>
                <a:off x="2791080" y="4707000"/>
                <a:ext cx="6840" cy="460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5" name=""/>
              <p:cNvSpPr/>
              <p:nvPr/>
            </p:nvSpPr>
            <p:spPr>
              <a:xfrm>
                <a:off x="2971080" y="4707000"/>
                <a:ext cx="7200" cy="460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6" name=""/>
              <p:cNvSpPr/>
              <p:nvPr/>
            </p:nvSpPr>
            <p:spPr>
              <a:xfrm>
                <a:off x="2797920" y="4746600"/>
                <a:ext cx="173160" cy="648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7" name=""/>
              <p:cNvSpPr/>
              <p:nvPr/>
            </p:nvSpPr>
            <p:spPr>
              <a:xfrm>
                <a:off x="2797920" y="470700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8" name=""/>
              <p:cNvSpPr/>
              <p:nvPr/>
            </p:nvSpPr>
            <p:spPr>
              <a:xfrm>
                <a:off x="2958840" y="470700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89" name=""/>
              <p:cNvSpPr/>
              <p:nvPr/>
            </p:nvSpPr>
            <p:spPr>
              <a:xfrm>
                <a:off x="2810520" y="470700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0" name=""/>
              <p:cNvSpPr/>
              <p:nvPr/>
            </p:nvSpPr>
            <p:spPr>
              <a:xfrm>
                <a:off x="2952000" y="470700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1" name=""/>
              <p:cNvSpPr/>
              <p:nvPr/>
            </p:nvSpPr>
            <p:spPr>
              <a:xfrm>
                <a:off x="2817720" y="4707000"/>
                <a:ext cx="1339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2" name=""/>
              <p:cNvSpPr/>
              <p:nvPr/>
            </p:nvSpPr>
            <p:spPr>
              <a:xfrm>
                <a:off x="2817720" y="4741920"/>
                <a:ext cx="1339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3" name=""/>
              <p:cNvSpPr/>
              <p:nvPr/>
            </p:nvSpPr>
            <p:spPr>
              <a:xfrm>
                <a:off x="2817720" y="471348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4" name=""/>
              <p:cNvSpPr/>
              <p:nvPr/>
            </p:nvSpPr>
            <p:spPr>
              <a:xfrm>
                <a:off x="2939400" y="471348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5" name=""/>
              <p:cNvSpPr/>
              <p:nvPr/>
            </p:nvSpPr>
            <p:spPr>
              <a:xfrm>
                <a:off x="2830320" y="4713480"/>
                <a:ext cx="68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6" name=""/>
              <p:cNvSpPr/>
              <p:nvPr/>
            </p:nvSpPr>
            <p:spPr>
              <a:xfrm>
                <a:off x="2933640" y="4713480"/>
                <a:ext cx="54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7" name=""/>
              <p:cNvSpPr/>
              <p:nvPr/>
            </p:nvSpPr>
            <p:spPr>
              <a:xfrm>
                <a:off x="2837160" y="471348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8" name=""/>
              <p:cNvSpPr/>
              <p:nvPr/>
            </p:nvSpPr>
            <p:spPr>
              <a:xfrm>
                <a:off x="2837160" y="473544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99" name=""/>
              <p:cNvSpPr/>
              <p:nvPr/>
            </p:nvSpPr>
            <p:spPr>
              <a:xfrm>
                <a:off x="2837160" y="471816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0" name=""/>
              <p:cNvSpPr/>
              <p:nvPr/>
            </p:nvSpPr>
            <p:spPr>
              <a:xfrm>
                <a:off x="2919600" y="4718160"/>
                <a:ext cx="140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1" name=""/>
              <p:cNvSpPr/>
              <p:nvPr/>
            </p:nvSpPr>
            <p:spPr>
              <a:xfrm>
                <a:off x="2849760" y="471816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2" name=""/>
              <p:cNvSpPr/>
              <p:nvPr/>
            </p:nvSpPr>
            <p:spPr>
              <a:xfrm>
                <a:off x="2914200" y="4718160"/>
                <a:ext cx="50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3" name=""/>
              <p:cNvSpPr/>
              <p:nvPr/>
            </p:nvSpPr>
            <p:spPr>
              <a:xfrm>
                <a:off x="2855160" y="4718160"/>
                <a:ext cx="590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4" name=""/>
              <p:cNvSpPr/>
              <p:nvPr/>
            </p:nvSpPr>
            <p:spPr>
              <a:xfrm>
                <a:off x="2855160" y="4730760"/>
                <a:ext cx="590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5" name=""/>
              <p:cNvSpPr/>
              <p:nvPr/>
            </p:nvSpPr>
            <p:spPr>
              <a:xfrm>
                <a:off x="2855160" y="4724280"/>
                <a:ext cx="1440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6" name=""/>
              <p:cNvSpPr/>
              <p:nvPr/>
            </p:nvSpPr>
            <p:spPr>
              <a:xfrm>
                <a:off x="2901600" y="472428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7" name=""/>
              <p:cNvSpPr/>
              <p:nvPr/>
            </p:nvSpPr>
            <p:spPr>
              <a:xfrm>
                <a:off x="2869560" y="472428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8" name=""/>
              <p:cNvSpPr/>
              <p:nvPr/>
            </p:nvSpPr>
            <p:spPr>
              <a:xfrm>
                <a:off x="2894400" y="472428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09" name=""/>
              <p:cNvSpPr/>
              <p:nvPr/>
            </p:nvSpPr>
            <p:spPr>
              <a:xfrm>
                <a:off x="2874960" y="4724280"/>
                <a:ext cx="1908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4910" name=""/>
            <p:cNvSpPr/>
            <p:nvPr/>
          </p:nvSpPr>
          <p:spPr>
            <a:xfrm>
              <a:off x="2432160" y="4610160"/>
              <a:ext cx="905400" cy="239760"/>
            </a:xfrm>
            <a:custGeom>
              <a:avLst/>
              <a:gdLst/>
              <a:ahLst/>
              <a:rect l="l" t="t" r="r" b="b"/>
              <a:pathLst>
                <a:path w="507" h="151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40"/>
                  </a:lnTo>
                  <a:lnTo>
                    <a:pt x="126" y="144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51"/>
                  </a:lnTo>
                  <a:lnTo>
                    <a:pt x="183" y="151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0"/>
                  </a:lnTo>
                  <a:lnTo>
                    <a:pt x="252" y="133"/>
                  </a:lnTo>
                  <a:lnTo>
                    <a:pt x="266" y="140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51"/>
                  </a:lnTo>
                  <a:lnTo>
                    <a:pt x="335" y="151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4"/>
                  </a:lnTo>
                  <a:lnTo>
                    <a:pt x="392" y="140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4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8"/>
                  </a:lnTo>
                  <a:lnTo>
                    <a:pt x="504" y="61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5"/>
                  </a:lnTo>
                  <a:lnTo>
                    <a:pt x="378" y="11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4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4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11"/>
                  </a:lnTo>
                  <a:lnTo>
                    <a:pt x="115" y="15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911" name=""/>
          <p:cNvSpPr/>
          <p:nvPr/>
        </p:nvSpPr>
        <p:spPr>
          <a:xfrm>
            <a:off x="2624040" y="4638600"/>
            <a:ext cx="52704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2" name=""/>
          <p:cNvSpPr/>
          <p:nvPr/>
        </p:nvSpPr>
        <p:spPr>
          <a:xfrm>
            <a:off x="2680920" y="467352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913" name=""/>
          <p:cNvGrpSpPr/>
          <p:nvPr/>
        </p:nvGrpSpPr>
        <p:grpSpPr>
          <a:xfrm>
            <a:off x="2432160" y="4917960"/>
            <a:ext cx="925200" cy="252000"/>
            <a:chOff x="2432160" y="4917960"/>
            <a:chExt cx="925200" cy="252000"/>
          </a:xfrm>
        </p:grpSpPr>
        <p:sp>
          <p:nvSpPr>
            <p:cNvPr id="4914" name=""/>
            <p:cNvSpPr/>
            <p:nvPr/>
          </p:nvSpPr>
          <p:spPr>
            <a:xfrm>
              <a:off x="2451960" y="4935240"/>
              <a:ext cx="905400" cy="23472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1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1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0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08"/>
                  </a:lnTo>
                  <a:lnTo>
                    <a:pt x="475" y="108"/>
                  </a:lnTo>
                  <a:lnTo>
                    <a:pt x="482" y="105"/>
                  </a:lnTo>
                  <a:lnTo>
                    <a:pt x="489" y="97"/>
                  </a:lnTo>
                  <a:lnTo>
                    <a:pt x="496" y="94"/>
                  </a:lnTo>
                  <a:lnTo>
                    <a:pt x="500" y="87"/>
                  </a:lnTo>
                  <a:lnTo>
                    <a:pt x="504" y="79"/>
                  </a:lnTo>
                  <a:lnTo>
                    <a:pt x="507" y="76"/>
                  </a:lnTo>
                  <a:lnTo>
                    <a:pt x="504" y="69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1"/>
                  </a:lnTo>
                  <a:lnTo>
                    <a:pt x="482" y="43"/>
                  </a:lnTo>
                  <a:lnTo>
                    <a:pt x="475" y="40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29"/>
                  </a:lnTo>
                  <a:lnTo>
                    <a:pt x="414" y="22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2"/>
                  </a:lnTo>
                  <a:lnTo>
                    <a:pt x="82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0"/>
                  </a:lnTo>
                  <a:lnTo>
                    <a:pt x="21" y="43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5"/>
                  </a:lnTo>
                  <a:lnTo>
                    <a:pt x="28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4915" name=""/>
            <p:cNvGrpSpPr/>
            <p:nvPr/>
          </p:nvGrpSpPr>
          <p:grpSpPr>
            <a:xfrm>
              <a:off x="2432160" y="4917960"/>
              <a:ext cx="912240" cy="240840"/>
              <a:chOff x="2432160" y="4917960"/>
              <a:chExt cx="912240" cy="240840"/>
            </a:xfrm>
          </p:grpSpPr>
          <p:sp>
            <p:nvSpPr>
              <p:cNvPr id="4916" name=""/>
              <p:cNvSpPr/>
              <p:nvPr/>
            </p:nvSpPr>
            <p:spPr>
              <a:xfrm>
                <a:off x="2432160" y="5152680"/>
                <a:ext cx="91224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17" name=""/>
              <p:cNvSpPr/>
              <p:nvPr/>
            </p:nvSpPr>
            <p:spPr>
              <a:xfrm>
                <a:off x="2432160" y="491796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18" name=""/>
              <p:cNvSpPr/>
              <p:nvPr/>
            </p:nvSpPr>
            <p:spPr>
              <a:xfrm>
                <a:off x="3332160" y="491796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19" name=""/>
              <p:cNvSpPr/>
              <p:nvPr/>
            </p:nvSpPr>
            <p:spPr>
              <a:xfrm>
                <a:off x="2437560" y="491796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0" name=""/>
              <p:cNvSpPr/>
              <p:nvPr/>
            </p:nvSpPr>
            <p:spPr>
              <a:xfrm>
                <a:off x="3324600" y="4917960"/>
                <a:ext cx="720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1" name=""/>
              <p:cNvSpPr/>
              <p:nvPr/>
            </p:nvSpPr>
            <p:spPr>
              <a:xfrm>
                <a:off x="2444400" y="4917960"/>
                <a:ext cx="87984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2" name=""/>
              <p:cNvSpPr/>
              <p:nvPr/>
            </p:nvSpPr>
            <p:spPr>
              <a:xfrm>
                <a:off x="2444400" y="5146200"/>
                <a:ext cx="87984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3" name=""/>
              <p:cNvSpPr/>
              <p:nvPr/>
            </p:nvSpPr>
            <p:spPr>
              <a:xfrm>
                <a:off x="2444400" y="4924080"/>
                <a:ext cx="12240" cy="2217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4" name=""/>
              <p:cNvSpPr/>
              <p:nvPr/>
            </p:nvSpPr>
            <p:spPr>
              <a:xfrm>
                <a:off x="3312000" y="4924080"/>
                <a:ext cx="12240" cy="2217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5" name=""/>
              <p:cNvSpPr/>
              <p:nvPr/>
            </p:nvSpPr>
            <p:spPr>
              <a:xfrm>
                <a:off x="2457000" y="4924080"/>
                <a:ext cx="7200" cy="2217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6" name=""/>
              <p:cNvSpPr/>
              <p:nvPr/>
            </p:nvSpPr>
            <p:spPr>
              <a:xfrm>
                <a:off x="3305160" y="4924080"/>
                <a:ext cx="6840" cy="2217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7" name=""/>
              <p:cNvSpPr/>
              <p:nvPr/>
            </p:nvSpPr>
            <p:spPr>
              <a:xfrm>
                <a:off x="2464200" y="4924080"/>
                <a:ext cx="84060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8" name=""/>
              <p:cNvSpPr/>
              <p:nvPr/>
            </p:nvSpPr>
            <p:spPr>
              <a:xfrm>
                <a:off x="2464200" y="5141520"/>
                <a:ext cx="840600" cy="4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29" name=""/>
              <p:cNvSpPr/>
              <p:nvPr/>
            </p:nvSpPr>
            <p:spPr>
              <a:xfrm>
                <a:off x="2464200" y="4930560"/>
                <a:ext cx="12240" cy="21060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0" name=""/>
              <p:cNvSpPr/>
              <p:nvPr/>
            </p:nvSpPr>
            <p:spPr>
              <a:xfrm>
                <a:off x="3292560" y="4930560"/>
                <a:ext cx="12240" cy="21060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1" name=""/>
              <p:cNvSpPr/>
              <p:nvPr/>
            </p:nvSpPr>
            <p:spPr>
              <a:xfrm>
                <a:off x="2476800" y="4930560"/>
                <a:ext cx="6840" cy="21060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2" name=""/>
              <p:cNvSpPr/>
              <p:nvPr/>
            </p:nvSpPr>
            <p:spPr>
              <a:xfrm>
                <a:off x="3287520" y="4930560"/>
                <a:ext cx="5040" cy="21060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3" name=""/>
              <p:cNvSpPr/>
              <p:nvPr/>
            </p:nvSpPr>
            <p:spPr>
              <a:xfrm>
                <a:off x="2483640" y="4930560"/>
                <a:ext cx="803520" cy="43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4" name=""/>
              <p:cNvSpPr/>
              <p:nvPr/>
            </p:nvSpPr>
            <p:spPr>
              <a:xfrm>
                <a:off x="2483640" y="5135040"/>
                <a:ext cx="80352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5" name=""/>
              <p:cNvSpPr/>
              <p:nvPr/>
            </p:nvSpPr>
            <p:spPr>
              <a:xfrm>
                <a:off x="2483640" y="4935240"/>
                <a:ext cx="12240" cy="1994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6" name=""/>
              <p:cNvSpPr/>
              <p:nvPr/>
            </p:nvSpPr>
            <p:spPr>
              <a:xfrm>
                <a:off x="3272760" y="4935240"/>
                <a:ext cx="14400" cy="19944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7" name=""/>
              <p:cNvSpPr/>
              <p:nvPr/>
            </p:nvSpPr>
            <p:spPr>
              <a:xfrm>
                <a:off x="2496240" y="4935240"/>
                <a:ext cx="5040" cy="1994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8" name=""/>
              <p:cNvSpPr/>
              <p:nvPr/>
            </p:nvSpPr>
            <p:spPr>
              <a:xfrm>
                <a:off x="3267720" y="4935240"/>
                <a:ext cx="5040" cy="19944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39" name=""/>
              <p:cNvSpPr/>
              <p:nvPr/>
            </p:nvSpPr>
            <p:spPr>
              <a:xfrm>
                <a:off x="2501640" y="4935240"/>
                <a:ext cx="14400" cy="19944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0" name=""/>
              <p:cNvSpPr/>
              <p:nvPr/>
            </p:nvSpPr>
            <p:spPr>
              <a:xfrm>
                <a:off x="3255120" y="4935240"/>
                <a:ext cx="12240" cy="19944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1" name=""/>
              <p:cNvSpPr/>
              <p:nvPr/>
            </p:nvSpPr>
            <p:spPr>
              <a:xfrm>
                <a:off x="2516040" y="493524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2" name=""/>
              <p:cNvSpPr/>
              <p:nvPr/>
            </p:nvSpPr>
            <p:spPr>
              <a:xfrm>
                <a:off x="2516040" y="5130360"/>
                <a:ext cx="738720" cy="43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3" name=""/>
              <p:cNvSpPr/>
              <p:nvPr/>
            </p:nvSpPr>
            <p:spPr>
              <a:xfrm>
                <a:off x="2516040" y="4941720"/>
                <a:ext cx="5040" cy="1882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4" name=""/>
              <p:cNvSpPr/>
              <p:nvPr/>
            </p:nvSpPr>
            <p:spPr>
              <a:xfrm>
                <a:off x="3248280" y="4941720"/>
                <a:ext cx="6840" cy="1882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5" name=""/>
              <p:cNvSpPr/>
              <p:nvPr/>
            </p:nvSpPr>
            <p:spPr>
              <a:xfrm>
                <a:off x="2521440" y="4941720"/>
                <a:ext cx="12240" cy="1882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6" name=""/>
              <p:cNvSpPr/>
              <p:nvPr/>
            </p:nvSpPr>
            <p:spPr>
              <a:xfrm>
                <a:off x="3235680" y="4941720"/>
                <a:ext cx="12240" cy="18828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7" name=""/>
              <p:cNvSpPr/>
              <p:nvPr/>
            </p:nvSpPr>
            <p:spPr>
              <a:xfrm>
                <a:off x="2534040" y="4941720"/>
                <a:ext cx="701280" cy="43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8" name=""/>
              <p:cNvSpPr/>
              <p:nvPr/>
            </p:nvSpPr>
            <p:spPr>
              <a:xfrm>
                <a:off x="2534040" y="5124240"/>
                <a:ext cx="701280" cy="576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49" name=""/>
              <p:cNvSpPr/>
              <p:nvPr/>
            </p:nvSpPr>
            <p:spPr>
              <a:xfrm>
                <a:off x="2534040" y="4946400"/>
                <a:ext cx="68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0" name=""/>
              <p:cNvSpPr/>
              <p:nvPr/>
            </p:nvSpPr>
            <p:spPr>
              <a:xfrm>
                <a:off x="3228480" y="494640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1" name=""/>
              <p:cNvSpPr/>
              <p:nvPr/>
            </p:nvSpPr>
            <p:spPr>
              <a:xfrm>
                <a:off x="2540880" y="494640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2" name=""/>
              <p:cNvSpPr/>
              <p:nvPr/>
            </p:nvSpPr>
            <p:spPr>
              <a:xfrm>
                <a:off x="3215880" y="494640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3" name=""/>
              <p:cNvSpPr/>
              <p:nvPr/>
            </p:nvSpPr>
            <p:spPr>
              <a:xfrm>
                <a:off x="2553480" y="4946400"/>
                <a:ext cx="662040" cy="576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4" name=""/>
              <p:cNvSpPr/>
              <p:nvPr/>
            </p:nvSpPr>
            <p:spPr>
              <a:xfrm>
                <a:off x="2553480" y="5117760"/>
                <a:ext cx="66204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5" name=""/>
              <p:cNvSpPr/>
              <p:nvPr/>
            </p:nvSpPr>
            <p:spPr>
              <a:xfrm>
                <a:off x="2553480" y="4952520"/>
                <a:ext cx="7200" cy="1648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6" name=""/>
              <p:cNvSpPr/>
              <p:nvPr/>
            </p:nvSpPr>
            <p:spPr>
              <a:xfrm>
                <a:off x="3209040" y="4952520"/>
                <a:ext cx="6840" cy="1648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7" name=""/>
              <p:cNvSpPr/>
              <p:nvPr/>
            </p:nvSpPr>
            <p:spPr>
              <a:xfrm>
                <a:off x="2560680" y="4952520"/>
                <a:ext cx="12240" cy="1648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8" name=""/>
              <p:cNvSpPr/>
              <p:nvPr/>
            </p:nvSpPr>
            <p:spPr>
              <a:xfrm>
                <a:off x="3196440" y="4952520"/>
                <a:ext cx="12240" cy="1648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59" name=""/>
              <p:cNvSpPr/>
              <p:nvPr/>
            </p:nvSpPr>
            <p:spPr>
              <a:xfrm>
                <a:off x="2573280" y="4952520"/>
                <a:ext cx="6840" cy="1648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0" name=""/>
              <p:cNvSpPr/>
              <p:nvPr/>
            </p:nvSpPr>
            <p:spPr>
              <a:xfrm>
                <a:off x="3190680" y="4952520"/>
                <a:ext cx="5400" cy="1648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1" name=""/>
              <p:cNvSpPr/>
              <p:nvPr/>
            </p:nvSpPr>
            <p:spPr>
              <a:xfrm>
                <a:off x="2580120" y="4952520"/>
                <a:ext cx="61020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2" name=""/>
              <p:cNvSpPr/>
              <p:nvPr/>
            </p:nvSpPr>
            <p:spPr>
              <a:xfrm>
                <a:off x="2580120" y="5113080"/>
                <a:ext cx="610200" cy="43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3" name=""/>
              <p:cNvSpPr/>
              <p:nvPr/>
            </p:nvSpPr>
            <p:spPr>
              <a:xfrm>
                <a:off x="2580120" y="4959000"/>
                <a:ext cx="122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4" name=""/>
              <p:cNvSpPr/>
              <p:nvPr/>
            </p:nvSpPr>
            <p:spPr>
              <a:xfrm>
                <a:off x="3176640" y="4959000"/>
                <a:ext cx="140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5" name=""/>
              <p:cNvSpPr/>
              <p:nvPr/>
            </p:nvSpPr>
            <p:spPr>
              <a:xfrm>
                <a:off x="2592720" y="4959000"/>
                <a:ext cx="504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6" name=""/>
              <p:cNvSpPr/>
              <p:nvPr/>
            </p:nvSpPr>
            <p:spPr>
              <a:xfrm>
                <a:off x="3171240" y="4959000"/>
                <a:ext cx="504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7" name=""/>
              <p:cNvSpPr/>
              <p:nvPr/>
            </p:nvSpPr>
            <p:spPr>
              <a:xfrm>
                <a:off x="2598120" y="4959000"/>
                <a:ext cx="573120" cy="43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8" name=""/>
              <p:cNvSpPr/>
              <p:nvPr/>
            </p:nvSpPr>
            <p:spPr>
              <a:xfrm>
                <a:off x="2598120" y="510660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69" name=""/>
              <p:cNvSpPr/>
              <p:nvPr/>
            </p:nvSpPr>
            <p:spPr>
              <a:xfrm>
                <a:off x="2598120" y="4963680"/>
                <a:ext cx="14400" cy="14256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0" name=""/>
              <p:cNvSpPr/>
              <p:nvPr/>
            </p:nvSpPr>
            <p:spPr>
              <a:xfrm>
                <a:off x="3158640" y="4963680"/>
                <a:ext cx="12240" cy="14256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1" name=""/>
              <p:cNvSpPr/>
              <p:nvPr/>
            </p:nvSpPr>
            <p:spPr>
              <a:xfrm>
                <a:off x="2612520" y="4963680"/>
                <a:ext cx="5040" cy="14256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2" name=""/>
              <p:cNvSpPr/>
              <p:nvPr/>
            </p:nvSpPr>
            <p:spPr>
              <a:xfrm>
                <a:off x="3151440" y="4963680"/>
                <a:ext cx="7200" cy="14256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3" name=""/>
              <p:cNvSpPr/>
              <p:nvPr/>
            </p:nvSpPr>
            <p:spPr>
              <a:xfrm>
                <a:off x="2617920" y="4963680"/>
                <a:ext cx="53352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4" name=""/>
              <p:cNvSpPr/>
              <p:nvPr/>
            </p:nvSpPr>
            <p:spPr>
              <a:xfrm>
                <a:off x="2617920" y="5101920"/>
                <a:ext cx="533520" cy="43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5" name=""/>
              <p:cNvSpPr/>
              <p:nvPr/>
            </p:nvSpPr>
            <p:spPr>
              <a:xfrm>
                <a:off x="2617920" y="4970160"/>
                <a:ext cx="12240" cy="1314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6" name=""/>
              <p:cNvSpPr/>
              <p:nvPr/>
            </p:nvSpPr>
            <p:spPr>
              <a:xfrm>
                <a:off x="3139200" y="4970160"/>
                <a:ext cx="11880" cy="13140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7" name=""/>
              <p:cNvSpPr/>
              <p:nvPr/>
            </p:nvSpPr>
            <p:spPr>
              <a:xfrm>
                <a:off x="2630520" y="4970160"/>
                <a:ext cx="6840" cy="13140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8" name=""/>
              <p:cNvSpPr/>
              <p:nvPr/>
            </p:nvSpPr>
            <p:spPr>
              <a:xfrm>
                <a:off x="3132000" y="4970160"/>
                <a:ext cx="7200" cy="13140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79" name=""/>
              <p:cNvSpPr/>
              <p:nvPr/>
            </p:nvSpPr>
            <p:spPr>
              <a:xfrm>
                <a:off x="2637360" y="4970160"/>
                <a:ext cx="494640" cy="43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0" name=""/>
              <p:cNvSpPr/>
              <p:nvPr/>
            </p:nvSpPr>
            <p:spPr>
              <a:xfrm>
                <a:off x="2637360" y="5095440"/>
                <a:ext cx="494640" cy="61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1" name=""/>
              <p:cNvSpPr/>
              <p:nvPr/>
            </p:nvSpPr>
            <p:spPr>
              <a:xfrm>
                <a:off x="2637360" y="4974840"/>
                <a:ext cx="12240" cy="1202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2" name=""/>
              <p:cNvSpPr/>
              <p:nvPr/>
            </p:nvSpPr>
            <p:spPr>
              <a:xfrm>
                <a:off x="3119400" y="4974840"/>
                <a:ext cx="12240" cy="1202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3" name=""/>
              <p:cNvSpPr/>
              <p:nvPr/>
            </p:nvSpPr>
            <p:spPr>
              <a:xfrm>
                <a:off x="2649960" y="4974840"/>
                <a:ext cx="7200" cy="12024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4" name=""/>
              <p:cNvSpPr/>
              <p:nvPr/>
            </p:nvSpPr>
            <p:spPr>
              <a:xfrm>
                <a:off x="3112200" y="4974840"/>
                <a:ext cx="7200" cy="12024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5" name=""/>
              <p:cNvSpPr/>
              <p:nvPr/>
            </p:nvSpPr>
            <p:spPr>
              <a:xfrm>
                <a:off x="2657160" y="4974840"/>
                <a:ext cx="5040" cy="12024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6" name=""/>
              <p:cNvSpPr/>
              <p:nvPr/>
            </p:nvSpPr>
            <p:spPr>
              <a:xfrm>
                <a:off x="3106800" y="4974840"/>
                <a:ext cx="5040" cy="12024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7" name=""/>
              <p:cNvSpPr/>
              <p:nvPr/>
            </p:nvSpPr>
            <p:spPr>
              <a:xfrm>
                <a:off x="2662200" y="4974840"/>
                <a:ext cx="4442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8" name=""/>
              <p:cNvSpPr/>
              <p:nvPr/>
            </p:nvSpPr>
            <p:spPr>
              <a:xfrm>
                <a:off x="2662200" y="5089320"/>
                <a:ext cx="444240" cy="576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89" name=""/>
              <p:cNvSpPr/>
              <p:nvPr/>
            </p:nvSpPr>
            <p:spPr>
              <a:xfrm>
                <a:off x="2662200" y="4981320"/>
                <a:ext cx="140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0" name=""/>
              <p:cNvSpPr/>
              <p:nvPr/>
            </p:nvSpPr>
            <p:spPr>
              <a:xfrm>
                <a:off x="3094200" y="498132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1" name=""/>
              <p:cNvSpPr/>
              <p:nvPr/>
            </p:nvSpPr>
            <p:spPr>
              <a:xfrm>
                <a:off x="2676600" y="4981320"/>
                <a:ext cx="54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2" name=""/>
              <p:cNvSpPr/>
              <p:nvPr/>
            </p:nvSpPr>
            <p:spPr>
              <a:xfrm>
                <a:off x="3087360" y="4981320"/>
                <a:ext cx="68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3" name=""/>
              <p:cNvSpPr/>
              <p:nvPr/>
            </p:nvSpPr>
            <p:spPr>
              <a:xfrm>
                <a:off x="2682360" y="4981320"/>
                <a:ext cx="405000" cy="576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4" name=""/>
              <p:cNvSpPr/>
              <p:nvPr/>
            </p:nvSpPr>
            <p:spPr>
              <a:xfrm>
                <a:off x="2682360" y="508428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5" name=""/>
              <p:cNvSpPr/>
              <p:nvPr/>
            </p:nvSpPr>
            <p:spPr>
              <a:xfrm>
                <a:off x="2682360" y="4987440"/>
                <a:ext cx="12240" cy="9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6" name=""/>
              <p:cNvSpPr/>
              <p:nvPr/>
            </p:nvSpPr>
            <p:spPr>
              <a:xfrm>
                <a:off x="3074760" y="4987440"/>
                <a:ext cx="12240" cy="9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7" name=""/>
              <p:cNvSpPr/>
              <p:nvPr/>
            </p:nvSpPr>
            <p:spPr>
              <a:xfrm>
                <a:off x="2694600" y="4987440"/>
                <a:ext cx="6840" cy="9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8" name=""/>
              <p:cNvSpPr/>
              <p:nvPr/>
            </p:nvSpPr>
            <p:spPr>
              <a:xfrm>
                <a:off x="3067560" y="4987440"/>
                <a:ext cx="7200" cy="964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999" name=""/>
              <p:cNvSpPr/>
              <p:nvPr/>
            </p:nvSpPr>
            <p:spPr>
              <a:xfrm>
                <a:off x="2701440" y="4987440"/>
                <a:ext cx="36576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0" name=""/>
              <p:cNvSpPr/>
              <p:nvPr/>
            </p:nvSpPr>
            <p:spPr>
              <a:xfrm>
                <a:off x="2701440" y="5078160"/>
                <a:ext cx="365760" cy="576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1" name=""/>
              <p:cNvSpPr/>
              <p:nvPr/>
            </p:nvSpPr>
            <p:spPr>
              <a:xfrm>
                <a:off x="2701440" y="4992480"/>
                <a:ext cx="12240" cy="853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2" name=""/>
              <p:cNvSpPr/>
              <p:nvPr/>
            </p:nvSpPr>
            <p:spPr>
              <a:xfrm>
                <a:off x="3054960" y="4992480"/>
                <a:ext cx="12240" cy="853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3" name=""/>
              <p:cNvSpPr/>
              <p:nvPr/>
            </p:nvSpPr>
            <p:spPr>
              <a:xfrm>
                <a:off x="2714040" y="4992480"/>
                <a:ext cx="7200" cy="8532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4" name=""/>
              <p:cNvSpPr/>
              <p:nvPr/>
            </p:nvSpPr>
            <p:spPr>
              <a:xfrm>
                <a:off x="3048120" y="4992480"/>
                <a:ext cx="6840" cy="8532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5" name=""/>
              <p:cNvSpPr/>
              <p:nvPr/>
            </p:nvSpPr>
            <p:spPr>
              <a:xfrm>
                <a:off x="2721600" y="4992480"/>
                <a:ext cx="12240" cy="8532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6" name=""/>
              <p:cNvSpPr/>
              <p:nvPr/>
            </p:nvSpPr>
            <p:spPr>
              <a:xfrm>
                <a:off x="3035520" y="4992480"/>
                <a:ext cx="12240" cy="8532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7" name=""/>
              <p:cNvSpPr/>
              <p:nvPr/>
            </p:nvSpPr>
            <p:spPr>
              <a:xfrm>
                <a:off x="2733840" y="4992480"/>
                <a:ext cx="301320" cy="576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8" name=""/>
              <p:cNvSpPr/>
              <p:nvPr/>
            </p:nvSpPr>
            <p:spPr>
              <a:xfrm>
                <a:off x="2733840" y="5073480"/>
                <a:ext cx="301320" cy="43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09" name=""/>
              <p:cNvSpPr/>
              <p:nvPr/>
            </p:nvSpPr>
            <p:spPr>
              <a:xfrm>
                <a:off x="2733840" y="49986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0" name=""/>
              <p:cNvSpPr/>
              <p:nvPr/>
            </p:nvSpPr>
            <p:spPr>
              <a:xfrm>
                <a:off x="3030480" y="4998600"/>
                <a:ext cx="50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1" name=""/>
              <p:cNvSpPr/>
              <p:nvPr/>
            </p:nvSpPr>
            <p:spPr>
              <a:xfrm>
                <a:off x="2741040" y="49986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2" name=""/>
              <p:cNvSpPr/>
              <p:nvPr/>
            </p:nvSpPr>
            <p:spPr>
              <a:xfrm>
                <a:off x="3015720" y="4998600"/>
                <a:ext cx="1440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3" name=""/>
              <p:cNvSpPr/>
              <p:nvPr/>
            </p:nvSpPr>
            <p:spPr>
              <a:xfrm>
                <a:off x="2753280" y="4998600"/>
                <a:ext cx="262080" cy="43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4" name=""/>
              <p:cNvSpPr/>
              <p:nvPr/>
            </p:nvSpPr>
            <p:spPr>
              <a:xfrm>
                <a:off x="2753280" y="5067000"/>
                <a:ext cx="26208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5" name=""/>
              <p:cNvSpPr/>
              <p:nvPr/>
            </p:nvSpPr>
            <p:spPr>
              <a:xfrm>
                <a:off x="2753280" y="500328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6" name=""/>
              <p:cNvSpPr/>
              <p:nvPr/>
            </p:nvSpPr>
            <p:spPr>
              <a:xfrm>
                <a:off x="3010680" y="5003280"/>
                <a:ext cx="50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7" name=""/>
              <p:cNvSpPr/>
              <p:nvPr/>
            </p:nvSpPr>
            <p:spPr>
              <a:xfrm>
                <a:off x="2758680" y="5003280"/>
                <a:ext cx="1440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8" name=""/>
              <p:cNvSpPr/>
              <p:nvPr/>
            </p:nvSpPr>
            <p:spPr>
              <a:xfrm>
                <a:off x="2998080" y="50032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19" name=""/>
              <p:cNvSpPr/>
              <p:nvPr/>
            </p:nvSpPr>
            <p:spPr>
              <a:xfrm>
                <a:off x="2773440" y="500328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0" name=""/>
              <p:cNvSpPr/>
              <p:nvPr/>
            </p:nvSpPr>
            <p:spPr>
              <a:xfrm>
                <a:off x="2773440" y="50605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1" name=""/>
              <p:cNvSpPr/>
              <p:nvPr/>
            </p:nvSpPr>
            <p:spPr>
              <a:xfrm>
                <a:off x="2773440" y="5009760"/>
                <a:ext cx="5040" cy="504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2" name=""/>
              <p:cNvSpPr/>
              <p:nvPr/>
            </p:nvSpPr>
            <p:spPr>
              <a:xfrm>
                <a:off x="2991240" y="5009760"/>
                <a:ext cx="6840" cy="504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3" name=""/>
              <p:cNvSpPr/>
              <p:nvPr/>
            </p:nvSpPr>
            <p:spPr>
              <a:xfrm>
                <a:off x="2778480" y="5009760"/>
                <a:ext cx="12240" cy="504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4" name=""/>
              <p:cNvSpPr/>
              <p:nvPr/>
            </p:nvSpPr>
            <p:spPr>
              <a:xfrm>
                <a:off x="2978640" y="5009760"/>
                <a:ext cx="12240" cy="504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5" name=""/>
              <p:cNvSpPr/>
              <p:nvPr/>
            </p:nvSpPr>
            <p:spPr>
              <a:xfrm>
                <a:off x="2791080" y="5009760"/>
                <a:ext cx="18720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6" name=""/>
              <p:cNvSpPr/>
              <p:nvPr/>
            </p:nvSpPr>
            <p:spPr>
              <a:xfrm>
                <a:off x="2791080" y="5055840"/>
                <a:ext cx="187200" cy="43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7" name=""/>
              <p:cNvSpPr/>
              <p:nvPr/>
            </p:nvSpPr>
            <p:spPr>
              <a:xfrm>
                <a:off x="2791080" y="5016240"/>
                <a:ext cx="6840" cy="3924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8" name=""/>
              <p:cNvSpPr/>
              <p:nvPr/>
            </p:nvSpPr>
            <p:spPr>
              <a:xfrm>
                <a:off x="2971080" y="5016240"/>
                <a:ext cx="7200" cy="3924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29" name=""/>
              <p:cNvSpPr/>
              <p:nvPr/>
            </p:nvSpPr>
            <p:spPr>
              <a:xfrm>
                <a:off x="2797920" y="5016240"/>
                <a:ext cx="12240" cy="3924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0" name=""/>
              <p:cNvSpPr/>
              <p:nvPr/>
            </p:nvSpPr>
            <p:spPr>
              <a:xfrm>
                <a:off x="2958840" y="5016240"/>
                <a:ext cx="12240" cy="3924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1" name=""/>
              <p:cNvSpPr/>
              <p:nvPr/>
            </p:nvSpPr>
            <p:spPr>
              <a:xfrm>
                <a:off x="2810520" y="5016240"/>
                <a:ext cx="7200" cy="3924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2" name=""/>
              <p:cNvSpPr/>
              <p:nvPr/>
            </p:nvSpPr>
            <p:spPr>
              <a:xfrm>
                <a:off x="2952000" y="5016240"/>
                <a:ext cx="6840" cy="3924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3" name=""/>
              <p:cNvSpPr/>
              <p:nvPr/>
            </p:nvSpPr>
            <p:spPr>
              <a:xfrm>
                <a:off x="2817720" y="5016240"/>
                <a:ext cx="133920" cy="43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4" name=""/>
              <p:cNvSpPr/>
              <p:nvPr/>
            </p:nvSpPr>
            <p:spPr>
              <a:xfrm>
                <a:off x="2817720" y="5049360"/>
                <a:ext cx="13392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5" name=""/>
              <p:cNvSpPr/>
              <p:nvPr/>
            </p:nvSpPr>
            <p:spPr>
              <a:xfrm>
                <a:off x="2817720" y="5020920"/>
                <a:ext cx="12240" cy="280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6" name=""/>
              <p:cNvSpPr/>
              <p:nvPr/>
            </p:nvSpPr>
            <p:spPr>
              <a:xfrm>
                <a:off x="2939400" y="5020920"/>
                <a:ext cx="12240" cy="280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7" name=""/>
              <p:cNvSpPr/>
              <p:nvPr/>
            </p:nvSpPr>
            <p:spPr>
              <a:xfrm>
                <a:off x="2830320" y="5020920"/>
                <a:ext cx="6840" cy="2808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8" name=""/>
              <p:cNvSpPr/>
              <p:nvPr/>
            </p:nvSpPr>
            <p:spPr>
              <a:xfrm>
                <a:off x="2933640" y="5020920"/>
                <a:ext cx="5400" cy="2808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39" name=""/>
              <p:cNvSpPr/>
              <p:nvPr/>
            </p:nvSpPr>
            <p:spPr>
              <a:xfrm>
                <a:off x="2837160" y="502092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0" name=""/>
              <p:cNvSpPr/>
              <p:nvPr/>
            </p:nvSpPr>
            <p:spPr>
              <a:xfrm>
                <a:off x="2837160" y="5044680"/>
                <a:ext cx="96120" cy="43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1" name=""/>
              <p:cNvSpPr/>
              <p:nvPr/>
            </p:nvSpPr>
            <p:spPr>
              <a:xfrm>
                <a:off x="2837160" y="5027400"/>
                <a:ext cx="12240" cy="169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2" name=""/>
              <p:cNvSpPr/>
              <p:nvPr/>
            </p:nvSpPr>
            <p:spPr>
              <a:xfrm>
                <a:off x="2919600" y="5027400"/>
                <a:ext cx="14040" cy="169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3" name=""/>
              <p:cNvSpPr/>
              <p:nvPr/>
            </p:nvSpPr>
            <p:spPr>
              <a:xfrm>
                <a:off x="2849760" y="5027400"/>
                <a:ext cx="5040" cy="1692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4" name=""/>
              <p:cNvSpPr/>
              <p:nvPr/>
            </p:nvSpPr>
            <p:spPr>
              <a:xfrm>
                <a:off x="2914200" y="5027400"/>
                <a:ext cx="5040" cy="1692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5" name=""/>
              <p:cNvSpPr/>
              <p:nvPr/>
            </p:nvSpPr>
            <p:spPr>
              <a:xfrm>
                <a:off x="2855160" y="5027400"/>
                <a:ext cx="59040" cy="43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6" name=""/>
              <p:cNvSpPr/>
              <p:nvPr/>
            </p:nvSpPr>
            <p:spPr>
              <a:xfrm>
                <a:off x="2855160" y="5038560"/>
                <a:ext cx="59040" cy="576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7" name=""/>
              <p:cNvSpPr/>
              <p:nvPr/>
            </p:nvSpPr>
            <p:spPr>
              <a:xfrm>
                <a:off x="2855160" y="5032080"/>
                <a:ext cx="1440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8" name=""/>
              <p:cNvSpPr/>
              <p:nvPr/>
            </p:nvSpPr>
            <p:spPr>
              <a:xfrm>
                <a:off x="2901600" y="503208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49" name=""/>
              <p:cNvSpPr/>
              <p:nvPr/>
            </p:nvSpPr>
            <p:spPr>
              <a:xfrm>
                <a:off x="2869560" y="503208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50" name=""/>
              <p:cNvSpPr/>
              <p:nvPr/>
            </p:nvSpPr>
            <p:spPr>
              <a:xfrm>
                <a:off x="2894400" y="503208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51" name=""/>
              <p:cNvSpPr/>
              <p:nvPr/>
            </p:nvSpPr>
            <p:spPr>
              <a:xfrm>
                <a:off x="2874960" y="5032080"/>
                <a:ext cx="1908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052" name=""/>
            <p:cNvSpPr/>
            <p:nvPr/>
          </p:nvSpPr>
          <p:spPr>
            <a:xfrm>
              <a:off x="2432160" y="4917960"/>
              <a:ext cx="905400" cy="23472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4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1"/>
                  </a:lnTo>
                  <a:lnTo>
                    <a:pt x="252" y="134"/>
                  </a:lnTo>
                  <a:lnTo>
                    <a:pt x="266" y="141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1"/>
                  </a:lnTo>
                  <a:lnTo>
                    <a:pt x="392" y="137"/>
                  </a:lnTo>
                  <a:lnTo>
                    <a:pt x="403" y="134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5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9"/>
                  </a:lnTo>
                  <a:lnTo>
                    <a:pt x="504" y="62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4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6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8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8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8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4" y="18"/>
                  </a:lnTo>
                  <a:lnTo>
                    <a:pt x="93" y="26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053" name=""/>
          <p:cNvSpPr/>
          <p:nvPr/>
        </p:nvSpPr>
        <p:spPr>
          <a:xfrm>
            <a:off x="2597040" y="4946760"/>
            <a:ext cx="57960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4" name=""/>
          <p:cNvSpPr/>
          <p:nvPr/>
        </p:nvSpPr>
        <p:spPr>
          <a:xfrm>
            <a:off x="2662200" y="498168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5" name=""/>
          <p:cNvSpPr/>
          <p:nvPr/>
        </p:nvSpPr>
        <p:spPr>
          <a:xfrm>
            <a:off x="1589040" y="5060880"/>
            <a:ext cx="1800" cy="498600"/>
          </a:xfrm>
          <a:prstGeom prst="line">
            <a:avLst/>
          </a:prstGeom>
          <a:ln cap="rnd"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056" name=""/>
          <p:cNvGrpSpPr/>
          <p:nvPr/>
        </p:nvGrpSpPr>
        <p:grpSpPr>
          <a:xfrm>
            <a:off x="1447920" y="5473800"/>
            <a:ext cx="282240" cy="176040"/>
            <a:chOff x="1447920" y="5473800"/>
            <a:chExt cx="282240" cy="176040"/>
          </a:xfrm>
        </p:grpSpPr>
        <p:grpSp>
          <p:nvGrpSpPr>
            <p:cNvPr id="5057" name=""/>
            <p:cNvGrpSpPr/>
            <p:nvPr/>
          </p:nvGrpSpPr>
          <p:grpSpPr>
            <a:xfrm>
              <a:off x="1447920" y="5473800"/>
              <a:ext cx="281880" cy="176040"/>
              <a:chOff x="1447920" y="5473800"/>
              <a:chExt cx="281880" cy="176040"/>
            </a:xfrm>
          </p:grpSpPr>
          <p:sp>
            <p:nvSpPr>
              <p:cNvPr id="5058" name=""/>
              <p:cNvSpPr/>
              <p:nvPr/>
            </p:nvSpPr>
            <p:spPr>
              <a:xfrm>
                <a:off x="1447920" y="5645160"/>
                <a:ext cx="281880" cy="468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59" name=""/>
              <p:cNvSpPr/>
              <p:nvPr/>
            </p:nvSpPr>
            <p:spPr>
              <a:xfrm>
                <a:off x="1447920" y="5473800"/>
                <a:ext cx="50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0" name=""/>
              <p:cNvSpPr/>
              <p:nvPr/>
            </p:nvSpPr>
            <p:spPr>
              <a:xfrm>
                <a:off x="1717200" y="5473800"/>
                <a:ext cx="122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1" name=""/>
              <p:cNvSpPr/>
              <p:nvPr/>
            </p:nvSpPr>
            <p:spPr>
              <a:xfrm>
                <a:off x="1452960" y="5473800"/>
                <a:ext cx="264240" cy="46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2" name=""/>
              <p:cNvSpPr/>
              <p:nvPr/>
            </p:nvSpPr>
            <p:spPr>
              <a:xfrm>
                <a:off x="1452960" y="5638680"/>
                <a:ext cx="264240" cy="64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3" name=""/>
              <p:cNvSpPr/>
              <p:nvPr/>
            </p:nvSpPr>
            <p:spPr>
              <a:xfrm>
                <a:off x="1452960" y="547848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4" name=""/>
              <p:cNvSpPr/>
              <p:nvPr/>
            </p:nvSpPr>
            <p:spPr>
              <a:xfrm>
                <a:off x="1710360" y="547848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5" name=""/>
              <p:cNvSpPr/>
              <p:nvPr/>
            </p:nvSpPr>
            <p:spPr>
              <a:xfrm>
                <a:off x="1459800" y="5478480"/>
                <a:ext cx="250560" cy="648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6" name=""/>
              <p:cNvSpPr/>
              <p:nvPr/>
            </p:nvSpPr>
            <p:spPr>
              <a:xfrm>
                <a:off x="1459800" y="5632560"/>
                <a:ext cx="25056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7" name=""/>
              <p:cNvSpPr/>
              <p:nvPr/>
            </p:nvSpPr>
            <p:spPr>
              <a:xfrm>
                <a:off x="1459800" y="5484960"/>
                <a:ext cx="12240" cy="14760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8" name=""/>
              <p:cNvSpPr/>
              <p:nvPr/>
            </p:nvSpPr>
            <p:spPr>
              <a:xfrm>
                <a:off x="1697760" y="5484960"/>
                <a:ext cx="12240" cy="14760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69" name=""/>
              <p:cNvSpPr/>
              <p:nvPr/>
            </p:nvSpPr>
            <p:spPr>
              <a:xfrm>
                <a:off x="1472400" y="5484960"/>
                <a:ext cx="225360" cy="46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0" name=""/>
              <p:cNvSpPr/>
              <p:nvPr/>
            </p:nvSpPr>
            <p:spPr>
              <a:xfrm>
                <a:off x="1472400" y="5627880"/>
                <a:ext cx="225360" cy="46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1" name=""/>
              <p:cNvSpPr/>
              <p:nvPr/>
            </p:nvSpPr>
            <p:spPr>
              <a:xfrm>
                <a:off x="1472400" y="5489640"/>
                <a:ext cx="7200" cy="1382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2" name=""/>
              <p:cNvSpPr/>
              <p:nvPr/>
            </p:nvSpPr>
            <p:spPr>
              <a:xfrm>
                <a:off x="1692720" y="5489640"/>
                <a:ext cx="5040" cy="1382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3" name=""/>
              <p:cNvSpPr/>
              <p:nvPr/>
            </p:nvSpPr>
            <p:spPr>
              <a:xfrm>
                <a:off x="1479600" y="5489640"/>
                <a:ext cx="212760" cy="64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4" name=""/>
              <p:cNvSpPr/>
              <p:nvPr/>
            </p:nvSpPr>
            <p:spPr>
              <a:xfrm>
                <a:off x="1479600" y="5621400"/>
                <a:ext cx="212760" cy="64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5" name=""/>
              <p:cNvSpPr/>
              <p:nvPr/>
            </p:nvSpPr>
            <p:spPr>
              <a:xfrm>
                <a:off x="1479600" y="5496120"/>
                <a:ext cx="5040" cy="1252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6" name=""/>
              <p:cNvSpPr/>
              <p:nvPr/>
            </p:nvSpPr>
            <p:spPr>
              <a:xfrm>
                <a:off x="1685160" y="5496120"/>
                <a:ext cx="7200" cy="12528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7" name=""/>
              <p:cNvSpPr/>
              <p:nvPr/>
            </p:nvSpPr>
            <p:spPr>
              <a:xfrm>
                <a:off x="1485000" y="5496120"/>
                <a:ext cx="200160" cy="6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8" name=""/>
              <p:cNvSpPr/>
              <p:nvPr/>
            </p:nvSpPr>
            <p:spPr>
              <a:xfrm>
                <a:off x="1485000" y="5616720"/>
                <a:ext cx="200160" cy="46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79" name=""/>
              <p:cNvSpPr/>
              <p:nvPr/>
            </p:nvSpPr>
            <p:spPr>
              <a:xfrm>
                <a:off x="1485000" y="5502240"/>
                <a:ext cx="14040" cy="114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0" name=""/>
              <p:cNvSpPr/>
              <p:nvPr/>
            </p:nvSpPr>
            <p:spPr>
              <a:xfrm>
                <a:off x="1672920" y="5502240"/>
                <a:ext cx="12240" cy="114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1" name=""/>
              <p:cNvSpPr/>
              <p:nvPr/>
            </p:nvSpPr>
            <p:spPr>
              <a:xfrm>
                <a:off x="1499400" y="5502240"/>
                <a:ext cx="173520" cy="46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2" name=""/>
              <p:cNvSpPr/>
              <p:nvPr/>
            </p:nvSpPr>
            <p:spPr>
              <a:xfrm>
                <a:off x="1499400" y="5610240"/>
                <a:ext cx="173520" cy="64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3" name=""/>
              <p:cNvSpPr/>
              <p:nvPr/>
            </p:nvSpPr>
            <p:spPr>
              <a:xfrm>
                <a:off x="1499400" y="5506920"/>
                <a:ext cx="540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4" name=""/>
              <p:cNvSpPr/>
              <p:nvPr/>
            </p:nvSpPr>
            <p:spPr>
              <a:xfrm>
                <a:off x="1665720" y="5506920"/>
                <a:ext cx="684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5" name=""/>
              <p:cNvSpPr/>
              <p:nvPr/>
            </p:nvSpPr>
            <p:spPr>
              <a:xfrm>
                <a:off x="1504800" y="5506920"/>
                <a:ext cx="16092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6" name=""/>
              <p:cNvSpPr/>
              <p:nvPr/>
            </p:nvSpPr>
            <p:spPr>
              <a:xfrm>
                <a:off x="1504800" y="5603760"/>
                <a:ext cx="16092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7" name=""/>
              <p:cNvSpPr/>
              <p:nvPr/>
            </p:nvSpPr>
            <p:spPr>
              <a:xfrm>
                <a:off x="1504800" y="5513400"/>
                <a:ext cx="1224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8" name=""/>
              <p:cNvSpPr/>
              <p:nvPr/>
            </p:nvSpPr>
            <p:spPr>
              <a:xfrm>
                <a:off x="1660320" y="5513400"/>
                <a:ext cx="540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89" name=""/>
              <p:cNvSpPr/>
              <p:nvPr/>
            </p:nvSpPr>
            <p:spPr>
              <a:xfrm>
                <a:off x="1517400" y="5513400"/>
                <a:ext cx="14256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0" name=""/>
              <p:cNvSpPr/>
              <p:nvPr/>
            </p:nvSpPr>
            <p:spPr>
              <a:xfrm>
                <a:off x="1517400" y="5599080"/>
                <a:ext cx="14256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1" name=""/>
              <p:cNvSpPr/>
              <p:nvPr/>
            </p:nvSpPr>
            <p:spPr>
              <a:xfrm>
                <a:off x="1517400" y="5518080"/>
                <a:ext cx="68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2" name=""/>
              <p:cNvSpPr/>
              <p:nvPr/>
            </p:nvSpPr>
            <p:spPr>
              <a:xfrm>
                <a:off x="1645920" y="5518080"/>
                <a:ext cx="140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3" name=""/>
              <p:cNvSpPr/>
              <p:nvPr/>
            </p:nvSpPr>
            <p:spPr>
              <a:xfrm>
                <a:off x="1524240" y="5518080"/>
                <a:ext cx="12132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4" name=""/>
              <p:cNvSpPr/>
              <p:nvPr/>
            </p:nvSpPr>
            <p:spPr>
              <a:xfrm>
                <a:off x="1524240" y="5592600"/>
                <a:ext cx="12132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5" name=""/>
              <p:cNvSpPr/>
              <p:nvPr/>
            </p:nvSpPr>
            <p:spPr>
              <a:xfrm>
                <a:off x="1524240" y="5524560"/>
                <a:ext cx="720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6" name=""/>
              <p:cNvSpPr/>
              <p:nvPr/>
            </p:nvSpPr>
            <p:spPr>
              <a:xfrm>
                <a:off x="1640880" y="5524560"/>
                <a:ext cx="504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7" name=""/>
              <p:cNvSpPr/>
              <p:nvPr/>
            </p:nvSpPr>
            <p:spPr>
              <a:xfrm>
                <a:off x="1531800" y="5524560"/>
                <a:ext cx="108720" cy="64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8" name=""/>
              <p:cNvSpPr/>
              <p:nvPr/>
            </p:nvSpPr>
            <p:spPr>
              <a:xfrm>
                <a:off x="1531800" y="5587920"/>
                <a:ext cx="108720" cy="46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099" name=""/>
              <p:cNvSpPr/>
              <p:nvPr/>
            </p:nvSpPr>
            <p:spPr>
              <a:xfrm>
                <a:off x="1531800" y="5531040"/>
                <a:ext cx="12240" cy="568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0" name=""/>
              <p:cNvSpPr/>
              <p:nvPr/>
            </p:nvSpPr>
            <p:spPr>
              <a:xfrm>
                <a:off x="1628280" y="5531040"/>
                <a:ext cx="12240" cy="568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1" name=""/>
              <p:cNvSpPr/>
              <p:nvPr/>
            </p:nvSpPr>
            <p:spPr>
              <a:xfrm>
                <a:off x="1544400" y="5531040"/>
                <a:ext cx="83880" cy="46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2" name=""/>
              <p:cNvSpPr/>
              <p:nvPr/>
            </p:nvSpPr>
            <p:spPr>
              <a:xfrm>
                <a:off x="1544400" y="5581800"/>
                <a:ext cx="83880" cy="61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3" name=""/>
              <p:cNvSpPr/>
              <p:nvPr/>
            </p:nvSpPr>
            <p:spPr>
              <a:xfrm>
                <a:off x="1544400" y="5535720"/>
                <a:ext cx="5040" cy="460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4" name=""/>
              <p:cNvSpPr/>
              <p:nvPr/>
            </p:nvSpPr>
            <p:spPr>
              <a:xfrm>
                <a:off x="1620720" y="5535720"/>
                <a:ext cx="7200" cy="460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5" name=""/>
              <p:cNvSpPr/>
              <p:nvPr/>
            </p:nvSpPr>
            <p:spPr>
              <a:xfrm>
                <a:off x="1549440" y="5535720"/>
                <a:ext cx="7128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6" name=""/>
              <p:cNvSpPr/>
              <p:nvPr/>
            </p:nvSpPr>
            <p:spPr>
              <a:xfrm>
                <a:off x="1549440" y="5575320"/>
                <a:ext cx="71280" cy="6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7" name=""/>
              <p:cNvSpPr/>
              <p:nvPr/>
            </p:nvSpPr>
            <p:spPr>
              <a:xfrm>
                <a:off x="1549440" y="5541840"/>
                <a:ext cx="720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8" name=""/>
              <p:cNvSpPr/>
              <p:nvPr/>
            </p:nvSpPr>
            <p:spPr>
              <a:xfrm>
                <a:off x="1613880" y="554184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09" name=""/>
              <p:cNvSpPr/>
              <p:nvPr/>
            </p:nvSpPr>
            <p:spPr>
              <a:xfrm>
                <a:off x="1556640" y="5541840"/>
                <a:ext cx="56880" cy="504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0" name=""/>
              <p:cNvSpPr/>
              <p:nvPr/>
            </p:nvSpPr>
            <p:spPr>
              <a:xfrm>
                <a:off x="1556640" y="5570640"/>
                <a:ext cx="5688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1" name=""/>
              <p:cNvSpPr/>
              <p:nvPr/>
            </p:nvSpPr>
            <p:spPr>
              <a:xfrm>
                <a:off x="1556640" y="5546880"/>
                <a:ext cx="11880" cy="2376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2" name=""/>
              <p:cNvSpPr/>
              <p:nvPr/>
            </p:nvSpPr>
            <p:spPr>
              <a:xfrm>
                <a:off x="1601280" y="5546880"/>
                <a:ext cx="12240" cy="2376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3" name=""/>
              <p:cNvSpPr/>
              <p:nvPr/>
            </p:nvSpPr>
            <p:spPr>
              <a:xfrm>
                <a:off x="1568880" y="5546880"/>
                <a:ext cx="32400" cy="612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4" name=""/>
              <p:cNvSpPr/>
              <p:nvPr/>
            </p:nvSpPr>
            <p:spPr>
              <a:xfrm>
                <a:off x="1568880" y="5564160"/>
                <a:ext cx="3240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5" name=""/>
              <p:cNvSpPr/>
              <p:nvPr/>
            </p:nvSpPr>
            <p:spPr>
              <a:xfrm>
                <a:off x="1568880" y="5553000"/>
                <a:ext cx="72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6" name=""/>
              <p:cNvSpPr/>
              <p:nvPr/>
            </p:nvSpPr>
            <p:spPr>
              <a:xfrm>
                <a:off x="1596240" y="5553000"/>
                <a:ext cx="504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17" name=""/>
              <p:cNvSpPr/>
              <p:nvPr/>
            </p:nvSpPr>
            <p:spPr>
              <a:xfrm>
                <a:off x="1576440" y="5553000"/>
                <a:ext cx="19800" cy="1116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118" name=""/>
            <p:cNvSpPr/>
            <p:nvPr/>
          </p:nvSpPr>
          <p:spPr>
            <a:xfrm>
              <a:off x="1447920" y="5473800"/>
              <a:ext cx="282240" cy="176040"/>
            </a:xfrm>
            <a:prstGeom prst="rect">
              <a:avLst/>
            </a:prstGeom>
            <a:noFill/>
            <a:ln cap="rnd"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19" name=""/>
          <p:cNvSpPr/>
          <p:nvPr/>
        </p:nvSpPr>
        <p:spPr>
          <a:xfrm>
            <a:off x="1485360" y="5513400"/>
            <a:ext cx="1825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CPE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0" name=""/>
          <p:cNvSpPr/>
          <p:nvPr/>
        </p:nvSpPr>
        <p:spPr>
          <a:xfrm>
            <a:off x="1382760" y="5638680"/>
            <a:ext cx="419040" cy="165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1" name=""/>
          <p:cNvSpPr/>
          <p:nvPr/>
        </p:nvSpPr>
        <p:spPr>
          <a:xfrm>
            <a:off x="1447560" y="5673600"/>
            <a:ext cx="2512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Buyer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22" name=""/>
          <p:cNvGrpSpPr/>
          <p:nvPr/>
        </p:nvGrpSpPr>
        <p:grpSpPr>
          <a:xfrm>
            <a:off x="1382760" y="5130720"/>
            <a:ext cx="431280" cy="250920"/>
            <a:chOff x="1382760" y="5130720"/>
            <a:chExt cx="431280" cy="250920"/>
          </a:xfrm>
        </p:grpSpPr>
        <p:sp>
          <p:nvSpPr>
            <p:cNvPr id="5123" name=""/>
            <p:cNvSpPr/>
            <p:nvPr/>
          </p:nvSpPr>
          <p:spPr>
            <a:xfrm>
              <a:off x="1402200" y="5146560"/>
              <a:ext cx="411840" cy="235080"/>
            </a:xfrm>
            <a:custGeom>
              <a:avLst/>
              <a:gdLst/>
              <a:ahLst/>
              <a:rect l="l" t="t" r="r" b="b"/>
              <a:pathLst>
                <a:path w="230" h="148">
                  <a:moveTo>
                    <a:pt x="32" y="112"/>
                  </a:moveTo>
                  <a:lnTo>
                    <a:pt x="36" y="119"/>
                  </a:lnTo>
                  <a:lnTo>
                    <a:pt x="39" y="126"/>
                  </a:lnTo>
                  <a:lnTo>
                    <a:pt x="46" y="134"/>
                  </a:lnTo>
                  <a:lnTo>
                    <a:pt x="50" y="137"/>
                  </a:lnTo>
                  <a:lnTo>
                    <a:pt x="57" y="141"/>
                  </a:lnTo>
                  <a:lnTo>
                    <a:pt x="61" y="144"/>
                  </a:lnTo>
                  <a:lnTo>
                    <a:pt x="68" y="148"/>
                  </a:lnTo>
                  <a:lnTo>
                    <a:pt x="75" y="148"/>
                  </a:lnTo>
                  <a:lnTo>
                    <a:pt x="82" y="148"/>
                  </a:lnTo>
                  <a:lnTo>
                    <a:pt x="90" y="148"/>
                  </a:lnTo>
                  <a:lnTo>
                    <a:pt x="97" y="144"/>
                  </a:lnTo>
                  <a:lnTo>
                    <a:pt x="100" y="144"/>
                  </a:lnTo>
                  <a:lnTo>
                    <a:pt x="108" y="137"/>
                  </a:lnTo>
                  <a:lnTo>
                    <a:pt x="115" y="134"/>
                  </a:lnTo>
                  <a:lnTo>
                    <a:pt x="118" y="137"/>
                  </a:lnTo>
                  <a:lnTo>
                    <a:pt x="126" y="144"/>
                  </a:lnTo>
                  <a:lnTo>
                    <a:pt x="133" y="144"/>
                  </a:lnTo>
                  <a:lnTo>
                    <a:pt x="136" y="148"/>
                  </a:lnTo>
                  <a:lnTo>
                    <a:pt x="144" y="148"/>
                  </a:lnTo>
                  <a:lnTo>
                    <a:pt x="151" y="148"/>
                  </a:lnTo>
                  <a:lnTo>
                    <a:pt x="158" y="148"/>
                  </a:lnTo>
                  <a:lnTo>
                    <a:pt x="165" y="144"/>
                  </a:lnTo>
                  <a:lnTo>
                    <a:pt x="172" y="141"/>
                  </a:lnTo>
                  <a:lnTo>
                    <a:pt x="176" y="137"/>
                  </a:lnTo>
                  <a:lnTo>
                    <a:pt x="183" y="134"/>
                  </a:lnTo>
                  <a:lnTo>
                    <a:pt x="187" y="126"/>
                  </a:lnTo>
                  <a:lnTo>
                    <a:pt x="190" y="119"/>
                  </a:lnTo>
                  <a:lnTo>
                    <a:pt x="194" y="112"/>
                  </a:lnTo>
                  <a:lnTo>
                    <a:pt x="201" y="112"/>
                  </a:lnTo>
                  <a:lnTo>
                    <a:pt x="205" y="112"/>
                  </a:lnTo>
                  <a:lnTo>
                    <a:pt x="208" y="112"/>
                  </a:lnTo>
                  <a:lnTo>
                    <a:pt x="216" y="108"/>
                  </a:lnTo>
                  <a:lnTo>
                    <a:pt x="219" y="105"/>
                  </a:lnTo>
                  <a:lnTo>
                    <a:pt x="223" y="101"/>
                  </a:lnTo>
                  <a:lnTo>
                    <a:pt x="226" y="94"/>
                  </a:lnTo>
                  <a:lnTo>
                    <a:pt x="226" y="87"/>
                  </a:lnTo>
                  <a:lnTo>
                    <a:pt x="230" y="83"/>
                  </a:lnTo>
                  <a:lnTo>
                    <a:pt x="230" y="76"/>
                  </a:lnTo>
                  <a:lnTo>
                    <a:pt x="230" y="69"/>
                  </a:lnTo>
                  <a:lnTo>
                    <a:pt x="226" y="62"/>
                  </a:lnTo>
                  <a:lnTo>
                    <a:pt x="226" y="54"/>
                  </a:lnTo>
                  <a:lnTo>
                    <a:pt x="223" y="51"/>
                  </a:lnTo>
                  <a:lnTo>
                    <a:pt x="219" y="47"/>
                  </a:lnTo>
                  <a:lnTo>
                    <a:pt x="216" y="44"/>
                  </a:lnTo>
                  <a:lnTo>
                    <a:pt x="208" y="40"/>
                  </a:lnTo>
                  <a:lnTo>
                    <a:pt x="205" y="36"/>
                  </a:lnTo>
                  <a:lnTo>
                    <a:pt x="201" y="36"/>
                  </a:lnTo>
                  <a:lnTo>
                    <a:pt x="194" y="40"/>
                  </a:lnTo>
                  <a:lnTo>
                    <a:pt x="190" y="33"/>
                  </a:lnTo>
                  <a:lnTo>
                    <a:pt x="187" y="26"/>
                  </a:lnTo>
                  <a:lnTo>
                    <a:pt x="183" y="18"/>
                  </a:lnTo>
                  <a:lnTo>
                    <a:pt x="176" y="11"/>
                  </a:lnTo>
                  <a:lnTo>
                    <a:pt x="172" y="8"/>
                  </a:lnTo>
                  <a:lnTo>
                    <a:pt x="165" y="4"/>
                  </a:lnTo>
                  <a:lnTo>
                    <a:pt x="158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33" y="4"/>
                  </a:lnTo>
                  <a:lnTo>
                    <a:pt x="126" y="8"/>
                  </a:lnTo>
                  <a:lnTo>
                    <a:pt x="118" y="11"/>
                  </a:lnTo>
                  <a:lnTo>
                    <a:pt x="115" y="18"/>
                  </a:lnTo>
                  <a:lnTo>
                    <a:pt x="108" y="11"/>
                  </a:lnTo>
                  <a:lnTo>
                    <a:pt x="100" y="8"/>
                  </a:lnTo>
                  <a:lnTo>
                    <a:pt x="97" y="4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8" y="0"/>
                  </a:lnTo>
                  <a:lnTo>
                    <a:pt x="61" y="4"/>
                  </a:lnTo>
                  <a:lnTo>
                    <a:pt x="57" y="8"/>
                  </a:lnTo>
                  <a:lnTo>
                    <a:pt x="50" y="11"/>
                  </a:lnTo>
                  <a:lnTo>
                    <a:pt x="46" y="18"/>
                  </a:lnTo>
                  <a:lnTo>
                    <a:pt x="39" y="26"/>
                  </a:lnTo>
                  <a:lnTo>
                    <a:pt x="36" y="33"/>
                  </a:lnTo>
                  <a:lnTo>
                    <a:pt x="32" y="40"/>
                  </a:lnTo>
                  <a:lnTo>
                    <a:pt x="28" y="36"/>
                  </a:lnTo>
                  <a:lnTo>
                    <a:pt x="21" y="36"/>
                  </a:lnTo>
                  <a:lnTo>
                    <a:pt x="18" y="40"/>
                  </a:lnTo>
                  <a:lnTo>
                    <a:pt x="14" y="44"/>
                  </a:lnTo>
                  <a:lnTo>
                    <a:pt x="7" y="47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3" y="94"/>
                  </a:lnTo>
                  <a:lnTo>
                    <a:pt x="7" y="101"/>
                  </a:lnTo>
                  <a:lnTo>
                    <a:pt x="7" y="105"/>
                  </a:lnTo>
                  <a:lnTo>
                    <a:pt x="14" y="108"/>
                  </a:lnTo>
                  <a:lnTo>
                    <a:pt x="18" y="112"/>
                  </a:lnTo>
                  <a:lnTo>
                    <a:pt x="21" y="112"/>
                  </a:lnTo>
                  <a:lnTo>
                    <a:pt x="28" y="112"/>
                  </a:lnTo>
                  <a:lnTo>
                    <a:pt x="3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24" name=""/>
            <p:cNvSpPr/>
            <p:nvPr/>
          </p:nvSpPr>
          <p:spPr>
            <a:xfrm>
              <a:off x="1382760" y="5130720"/>
              <a:ext cx="411480" cy="239760"/>
            </a:xfrm>
            <a:custGeom>
              <a:avLst/>
              <a:gdLst/>
              <a:ahLst/>
              <a:rect l="l" t="t" r="r" b="b"/>
              <a:pathLst>
                <a:path w="230" h="151">
                  <a:moveTo>
                    <a:pt x="32" y="111"/>
                  </a:moveTo>
                  <a:lnTo>
                    <a:pt x="36" y="118"/>
                  </a:lnTo>
                  <a:lnTo>
                    <a:pt x="43" y="126"/>
                  </a:lnTo>
                  <a:lnTo>
                    <a:pt x="47" y="133"/>
                  </a:lnTo>
                  <a:lnTo>
                    <a:pt x="50" y="140"/>
                  </a:lnTo>
                  <a:lnTo>
                    <a:pt x="57" y="144"/>
                  </a:lnTo>
                  <a:lnTo>
                    <a:pt x="65" y="147"/>
                  </a:lnTo>
                  <a:lnTo>
                    <a:pt x="72" y="147"/>
                  </a:lnTo>
                  <a:lnTo>
                    <a:pt x="75" y="151"/>
                  </a:lnTo>
                  <a:lnTo>
                    <a:pt x="83" y="151"/>
                  </a:lnTo>
                  <a:lnTo>
                    <a:pt x="90" y="147"/>
                  </a:lnTo>
                  <a:lnTo>
                    <a:pt x="97" y="147"/>
                  </a:lnTo>
                  <a:lnTo>
                    <a:pt x="104" y="144"/>
                  </a:lnTo>
                  <a:lnTo>
                    <a:pt x="108" y="140"/>
                  </a:lnTo>
                  <a:lnTo>
                    <a:pt x="115" y="133"/>
                  </a:lnTo>
                  <a:lnTo>
                    <a:pt x="122" y="140"/>
                  </a:lnTo>
                  <a:lnTo>
                    <a:pt x="126" y="144"/>
                  </a:lnTo>
                  <a:lnTo>
                    <a:pt x="133" y="147"/>
                  </a:lnTo>
                  <a:lnTo>
                    <a:pt x="140" y="147"/>
                  </a:lnTo>
                  <a:lnTo>
                    <a:pt x="147" y="151"/>
                  </a:lnTo>
                  <a:lnTo>
                    <a:pt x="151" y="151"/>
                  </a:lnTo>
                  <a:lnTo>
                    <a:pt x="158" y="147"/>
                  </a:lnTo>
                  <a:lnTo>
                    <a:pt x="165" y="147"/>
                  </a:lnTo>
                  <a:lnTo>
                    <a:pt x="173" y="144"/>
                  </a:lnTo>
                  <a:lnTo>
                    <a:pt x="180" y="140"/>
                  </a:lnTo>
                  <a:lnTo>
                    <a:pt x="183" y="133"/>
                  </a:lnTo>
                  <a:lnTo>
                    <a:pt x="187" y="126"/>
                  </a:lnTo>
                  <a:lnTo>
                    <a:pt x="194" y="118"/>
                  </a:lnTo>
                  <a:lnTo>
                    <a:pt x="198" y="111"/>
                  </a:lnTo>
                  <a:lnTo>
                    <a:pt x="201" y="111"/>
                  </a:lnTo>
                  <a:lnTo>
                    <a:pt x="205" y="111"/>
                  </a:lnTo>
                  <a:lnTo>
                    <a:pt x="212" y="111"/>
                  </a:lnTo>
                  <a:lnTo>
                    <a:pt x="216" y="108"/>
                  </a:lnTo>
                  <a:lnTo>
                    <a:pt x="219" y="104"/>
                  </a:lnTo>
                  <a:lnTo>
                    <a:pt x="223" y="100"/>
                  </a:lnTo>
                  <a:lnTo>
                    <a:pt x="227" y="93"/>
                  </a:lnTo>
                  <a:lnTo>
                    <a:pt x="227" y="90"/>
                  </a:lnTo>
                  <a:lnTo>
                    <a:pt x="230" y="82"/>
                  </a:lnTo>
                  <a:lnTo>
                    <a:pt x="230" y="75"/>
                  </a:lnTo>
                  <a:lnTo>
                    <a:pt x="230" y="68"/>
                  </a:lnTo>
                  <a:lnTo>
                    <a:pt x="227" y="61"/>
                  </a:lnTo>
                  <a:lnTo>
                    <a:pt x="227" y="57"/>
                  </a:lnTo>
                  <a:lnTo>
                    <a:pt x="223" y="50"/>
                  </a:lnTo>
                  <a:lnTo>
                    <a:pt x="219" y="46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5" y="39"/>
                  </a:lnTo>
                  <a:lnTo>
                    <a:pt x="201" y="39"/>
                  </a:lnTo>
                  <a:lnTo>
                    <a:pt x="198" y="39"/>
                  </a:lnTo>
                  <a:lnTo>
                    <a:pt x="194" y="32"/>
                  </a:lnTo>
                  <a:lnTo>
                    <a:pt x="187" y="25"/>
                  </a:lnTo>
                  <a:lnTo>
                    <a:pt x="183" y="18"/>
                  </a:lnTo>
                  <a:lnTo>
                    <a:pt x="180" y="14"/>
                  </a:lnTo>
                  <a:lnTo>
                    <a:pt x="173" y="10"/>
                  </a:lnTo>
                  <a:lnTo>
                    <a:pt x="165" y="3"/>
                  </a:lnTo>
                  <a:lnTo>
                    <a:pt x="158" y="3"/>
                  </a:lnTo>
                  <a:lnTo>
                    <a:pt x="151" y="3"/>
                  </a:lnTo>
                  <a:lnTo>
                    <a:pt x="147" y="0"/>
                  </a:lnTo>
                  <a:lnTo>
                    <a:pt x="140" y="3"/>
                  </a:lnTo>
                  <a:lnTo>
                    <a:pt x="133" y="3"/>
                  </a:lnTo>
                  <a:lnTo>
                    <a:pt x="126" y="7"/>
                  </a:lnTo>
                  <a:lnTo>
                    <a:pt x="122" y="10"/>
                  </a:lnTo>
                  <a:lnTo>
                    <a:pt x="115" y="18"/>
                  </a:lnTo>
                  <a:lnTo>
                    <a:pt x="108" y="10"/>
                  </a:lnTo>
                  <a:lnTo>
                    <a:pt x="104" y="7"/>
                  </a:lnTo>
                  <a:lnTo>
                    <a:pt x="97" y="3"/>
                  </a:lnTo>
                  <a:lnTo>
                    <a:pt x="90" y="3"/>
                  </a:lnTo>
                  <a:lnTo>
                    <a:pt x="83" y="0"/>
                  </a:lnTo>
                  <a:lnTo>
                    <a:pt x="75" y="3"/>
                  </a:lnTo>
                  <a:lnTo>
                    <a:pt x="72" y="3"/>
                  </a:lnTo>
                  <a:lnTo>
                    <a:pt x="65" y="3"/>
                  </a:lnTo>
                  <a:lnTo>
                    <a:pt x="57" y="10"/>
                  </a:lnTo>
                  <a:lnTo>
                    <a:pt x="50" y="14"/>
                  </a:lnTo>
                  <a:lnTo>
                    <a:pt x="47" y="18"/>
                  </a:lnTo>
                  <a:lnTo>
                    <a:pt x="43" y="25"/>
                  </a:lnTo>
                  <a:lnTo>
                    <a:pt x="36" y="32"/>
                  </a:lnTo>
                  <a:lnTo>
                    <a:pt x="32" y="39"/>
                  </a:lnTo>
                  <a:lnTo>
                    <a:pt x="29" y="39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11" y="46"/>
                  </a:lnTo>
                  <a:lnTo>
                    <a:pt x="7" y="50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0"/>
                  </a:lnTo>
                  <a:lnTo>
                    <a:pt x="3" y="93"/>
                  </a:lnTo>
                  <a:lnTo>
                    <a:pt x="7" y="100"/>
                  </a:lnTo>
                  <a:lnTo>
                    <a:pt x="11" y="104"/>
                  </a:lnTo>
                  <a:lnTo>
                    <a:pt x="14" y="108"/>
                  </a:lnTo>
                  <a:lnTo>
                    <a:pt x="18" y="111"/>
                  </a:lnTo>
                  <a:lnTo>
                    <a:pt x="25" y="111"/>
                  </a:lnTo>
                  <a:lnTo>
                    <a:pt x="29" y="111"/>
                  </a:lnTo>
                  <a:lnTo>
                    <a:pt x="32" y="111"/>
                  </a:lnTo>
                  <a:close/>
                </a:path>
              </a:pathLst>
            </a:custGeom>
            <a:solidFill>
              <a:srgbClr val="ffffff"/>
            </a:solidFill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25" name=""/>
          <p:cNvSpPr/>
          <p:nvPr/>
        </p:nvSpPr>
        <p:spPr>
          <a:xfrm>
            <a:off x="1376280" y="5153040"/>
            <a:ext cx="430200" cy="22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6" name=""/>
          <p:cNvSpPr/>
          <p:nvPr/>
        </p:nvSpPr>
        <p:spPr>
          <a:xfrm>
            <a:off x="1433880" y="5187960"/>
            <a:ext cx="2566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CLEC or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7" name=""/>
          <p:cNvSpPr/>
          <p:nvPr/>
        </p:nvSpPr>
        <p:spPr>
          <a:xfrm>
            <a:off x="1499040" y="5268960"/>
            <a:ext cx="1465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ILEC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8" name=""/>
          <p:cNvSpPr/>
          <p:nvPr/>
        </p:nvSpPr>
        <p:spPr>
          <a:xfrm>
            <a:off x="1382760" y="5427720"/>
            <a:ext cx="411120" cy="4680"/>
          </a:xfrm>
          <a:prstGeom prst="line">
            <a:avLst/>
          </a:prstGeom>
          <a:ln w="648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29" name=""/>
          <p:cNvGrpSpPr/>
          <p:nvPr/>
        </p:nvGrpSpPr>
        <p:grpSpPr>
          <a:xfrm>
            <a:off x="1563840" y="5403960"/>
            <a:ext cx="50400" cy="46080"/>
            <a:chOff x="1563840" y="5403960"/>
            <a:chExt cx="50400" cy="46080"/>
          </a:xfrm>
        </p:grpSpPr>
        <p:grpSp>
          <p:nvGrpSpPr>
            <p:cNvPr id="5130" name=""/>
            <p:cNvGrpSpPr/>
            <p:nvPr/>
          </p:nvGrpSpPr>
          <p:grpSpPr>
            <a:xfrm>
              <a:off x="1563840" y="5403960"/>
              <a:ext cx="50040" cy="46080"/>
              <a:chOff x="1563840" y="5403960"/>
              <a:chExt cx="50040" cy="46080"/>
            </a:xfrm>
          </p:grpSpPr>
          <p:sp>
            <p:nvSpPr>
              <p:cNvPr id="5131" name=""/>
              <p:cNvSpPr/>
              <p:nvPr/>
            </p:nvSpPr>
            <p:spPr>
              <a:xfrm>
                <a:off x="1563840" y="5403960"/>
                <a:ext cx="50040" cy="4608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32" name=""/>
              <p:cNvSpPr/>
              <p:nvPr/>
            </p:nvSpPr>
            <p:spPr>
              <a:xfrm>
                <a:off x="1563840" y="5403960"/>
                <a:ext cx="37440" cy="34920"/>
              </a:xfrm>
              <a:prstGeom prst="ellipse">
                <a:avLst/>
              </a:prstGeom>
              <a:solidFill>
                <a:srgbClr val="7d7d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33" name=""/>
              <p:cNvSpPr/>
              <p:nvPr/>
            </p:nvSpPr>
            <p:spPr>
              <a:xfrm>
                <a:off x="1576080" y="5416560"/>
                <a:ext cx="19800" cy="15840"/>
              </a:xfrm>
              <a:prstGeom prst="ellipse">
                <a:avLst/>
              </a:prstGeom>
              <a:solidFill>
                <a:srgbClr val="dede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134" name=""/>
            <p:cNvSpPr/>
            <p:nvPr/>
          </p:nvSpPr>
          <p:spPr>
            <a:xfrm>
              <a:off x="1563840" y="540396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35" name=""/>
          <p:cNvSpPr/>
          <p:nvPr/>
        </p:nvSpPr>
        <p:spPr>
          <a:xfrm>
            <a:off x="1589040" y="4570560"/>
            <a:ext cx="1800" cy="49032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6" name=""/>
          <p:cNvSpPr/>
          <p:nvPr/>
        </p:nvSpPr>
        <p:spPr>
          <a:xfrm>
            <a:off x="1589040" y="4427640"/>
            <a:ext cx="835200" cy="399960"/>
          </a:xfrm>
          <a:custGeom>
            <a:avLst/>
            <a:gdLst/>
            <a:ahLst/>
            <a:rect l="l" t="t" r="r" b="b"/>
            <a:pathLst>
              <a:path w="130" h="70">
                <a:moveTo>
                  <a:pt x="0" y="0"/>
                </a:moveTo>
                <a:cubicBezTo>
                  <a:pt x="8" y="10"/>
                  <a:pt x="34" y="47"/>
                  <a:pt x="49" y="58"/>
                </a:cubicBezTo>
                <a:cubicBezTo>
                  <a:pt x="63" y="70"/>
                  <a:pt x="71" y="70"/>
                  <a:pt x="85" y="69"/>
                </a:cubicBezTo>
                <a:cubicBezTo>
                  <a:pt x="98" y="68"/>
                  <a:pt x="120" y="56"/>
                  <a:pt x="130" y="5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7" name=""/>
          <p:cNvSpPr/>
          <p:nvPr/>
        </p:nvSpPr>
        <p:spPr>
          <a:xfrm>
            <a:off x="1568520" y="4405320"/>
            <a:ext cx="876240" cy="650880"/>
          </a:xfrm>
          <a:custGeom>
            <a:avLst/>
            <a:gdLst/>
            <a:ahLst/>
            <a:rect l="l" t="t" r="r" b="b"/>
            <a:pathLst>
              <a:path w="136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8" y="86"/>
                  <a:pt x="47" y="87"/>
                  <a:pt x="56" y="94"/>
                </a:cubicBezTo>
                <a:cubicBezTo>
                  <a:pt x="66" y="101"/>
                  <a:pt x="81" y="109"/>
                  <a:pt x="94" y="111"/>
                </a:cubicBezTo>
                <a:cubicBezTo>
                  <a:pt x="107" y="114"/>
                  <a:pt x="127" y="111"/>
                  <a:pt x="136" y="111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8" name=""/>
          <p:cNvSpPr/>
          <p:nvPr/>
        </p:nvSpPr>
        <p:spPr>
          <a:xfrm>
            <a:off x="1568520" y="4405320"/>
            <a:ext cx="876240" cy="947880"/>
          </a:xfrm>
          <a:custGeom>
            <a:avLst/>
            <a:gdLst/>
            <a:ahLst/>
            <a:rect l="l" t="t" r="r" b="b"/>
            <a:pathLst>
              <a:path w="136" h="166">
                <a:moveTo>
                  <a:pt x="0" y="0"/>
                </a:moveTo>
                <a:cubicBezTo>
                  <a:pt x="6" y="14"/>
                  <a:pt x="21" y="63"/>
                  <a:pt x="34" y="85"/>
                </a:cubicBezTo>
                <a:cubicBezTo>
                  <a:pt x="46" y="108"/>
                  <a:pt x="58" y="121"/>
                  <a:pt x="75" y="134"/>
                </a:cubicBezTo>
                <a:cubicBezTo>
                  <a:pt x="92" y="148"/>
                  <a:pt x="123" y="160"/>
                  <a:pt x="136" y="166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9" name=""/>
          <p:cNvSpPr/>
          <p:nvPr/>
        </p:nvSpPr>
        <p:spPr>
          <a:xfrm>
            <a:off x="1576440" y="4410000"/>
            <a:ext cx="855720" cy="125748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0"/>
                </a:cubicBezTo>
                <a:cubicBezTo>
                  <a:pt x="34" y="117"/>
                  <a:pt x="47" y="138"/>
                  <a:pt x="65" y="159"/>
                </a:cubicBezTo>
                <a:cubicBezTo>
                  <a:pt x="84" y="181"/>
                  <a:pt x="119" y="207"/>
                  <a:pt x="133" y="22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40" name=""/>
          <p:cNvGrpSpPr/>
          <p:nvPr/>
        </p:nvGrpSpPr>
        <p:grpSpPr>
          <a:xfrm>
            <a:off x="1395360" y="5049720"/>
            <a:ext cx="372600" cy="11160"/>
            <a:chOff x="1395360" y="5049720"/>
            <a:chExt cx="372600" cy="11160"/>
          </a:xfrm>
        </p:grpSpPr>
        <p:sp>
          <p:nvSpPr>
            <p:cNvPr id="5141" name=""/>
            <p:cNvSpPr/>
            <p:nvPr/>
          </p:nvSpPr>
          <p:spPr>
            <a:xfrm>
              <a:off x="13953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2" name=""/>
            <p:cNvSpPr/>
            <p:nvPr/>
          </p:nvSpPr>
          <p:spPr>
            <a:xfrm>
              <a:off x="1419840" y="504972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3" name=""/>
            <p:cNvSpPr/>
            <p:nvPr/>
          </p:nvSpPr>
          <p:spPr>
            <a:xfrm>
              <a:off x="1446840" y="504972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4" name=""/>
            <p:cNvSpPr/>
            <p:nvPr/>
          </p:nvSpPr>
          <p:spPr>
            <a:xfrm>
              <a:off x="147168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5" name=""/>
            <p:cNvSpPr/>
            <p:nvPr/>
          </p:nvSpPr>
          <p:spPr>
            <a:xfrm>
              <a:off x="14983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6" name=""/>
            <p:cNvSpPr/>
            <p:nvPr/>
          </p:nvSpPr>
          <p:spPr>
            <a:xfrm>
              <a:off x="15235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7" name=""/>
            <p:cNvSpPr/>
            <p:nvPr/>
          </p:nvSpPr>
          <p:spPr>
            <a:xfrm>
              <a:off x="1548720" y="5049720"/>
              <a:ext cx="140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8" name=""/>
            <p:cNvSpPr/>
            <p:nvPr/>
          </p:nvSpPr>
          <p:spPr>
            <a:xfrm>
              <a:off x="15753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9" name=""/>
            <p:cNvSpPr/>
            <p:nvPr/>
          </p:nvSpPr>
          <p:spPr>
            <a:xfrm>
              <a:off x="160056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0" name=""/>
            <p:cNvSpPr/>
            <p:nvPr/>
          </p:nvSpPr>
          <p:spPr>
            <a:xfrm>
              <a:off x="162720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1" name=""/>
            <p:cNvSpPr/>
            <p:nvPr/>
          </p:nvSpPr>
          <p:spPr>
            <a:xfrm>
              <a:off x="165240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2" name=""/>
            <p:cNvSpPr/>
            <p:nvPr/>
          </p:nvSpPr>
          <p:spPr>
            <a:xfrm>
              <a:off x="1676880" y="504972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3" name=""/>
            <p:cNvSpPr/>
            <p:nvPr/>
          </p:nvSpPr>
          <p:spPr>
            <a:xfrm>
              <a:off x="1704240" y="504972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4" name=""/>
            <p:cNvSpPr/>
            <p:nvPr/>
          </p:nvSpPr>
          <p:spPr>
            <a:xfrm>
              <a:off x="17287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55" name=""/>
            <p:cNvSpPr/>
            <p:nvPr/>
          </p:nvSpPr>
          <p:spPr>
            <a:xfrm>
              <a:off x="1755720" y="504972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156" name=""/>
          <p:cNvGrpSpPr/>
          <p:nvPr/>
        </p:nvGrpSpPr>
        <p:grpSpPr>
          <a:xfrm>
            <a:off x="1563840" y="5027760"/>
            <a:ext cx="50400" cy="45720"/>
            <a:chOff x="1563840" y="5027760"/>
            <a:chExt cx="50400" cy="45720"/>
          </a:xfrm>
        </p:grpSpPr>
        <p:grpSp>
          <p:nvGrpSpPr>
            <p:cNvPr id="5157" name=""/>
            <p:cNvGrpSpPr/>
            <p:nvPr/>
          </p:nvGrpSpPr>
          <p:grpSpPr>
            <a:xfrm>
              <a:off x="1563840" y="5027760"/>
              <a:ext cx="50040" cy="45720"/>
              <a:chOff x="1563840" y="5027760"/>
              <a:chExt cx="50040" cy="45720"/>
            </a:xfrm>
          </p:grpSpPr>
          <p:sp>
            <p:nvSpPr>
              <p:cNvPr id="5158" name=""/>
              <p:cNvSpPr/>
              <p:nvPr/>
            </p:nvSpPr>
            <p:spPr>
              <a:xfrm>
                <a:off x="1563840" y="502776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59" name=""/>
              <p:cNvSpPr/>
              <p:nvPr/>
            </p:nvSpPr>
            <p:spPr>
              <a:xfrm>
                <a:off x="1563840" y="5027760"/>
                <a:ext cx="37440" cy="3276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0" name=""/>
              <p:cNvSpPr/>
              <p:nvPr/>
            </p:nvSpPr>
            <p:spPr>
              <a:xfrm>
                <a:off x="1576080" y="5038560"/>
                <a:ext cx="19800" cy="1692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161" name=""/>
            <p:cNvSpPr/>
            <p:nvPr/>
          </p:nvSpPr>
          <p:spPr>
            <a:xfrm>
              <a:off x="1563840" y="502776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162" name=""/>
          <p:cNvGrpSpPr/>
          <p:nvPr/>
        </p:nvGrpSpPr>
        <p:grpSpPr>
          <a:xfrm>
            <a:off x="1279440" y="4713120"/>
            <a:ext cx="927000" cy="285480"/>
            <a:chOff x="1279440" y="4713120"/>
            <a:chExt cx="927000" cy="285480"/>
          </a:xfrm>
        </p:grpSpPr>
        <p:sp>
          <p:nvSpPr>
            <p:cNvPr id="5163" name=""/>
            <p:cNvSpPr/>
            <p:nvPr/>
          </p:nvSpPr>
          <p:spPr>
            <a:xfrm>
              <a:off x="1299240" y="473040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76" y="126"/>
                  </a:moveTo>
                  <a:lnTo>
                    <a:pt x="83" y="133"/>
                  </a:lnTo>
                  <a:lnTo>
                    <a:pt x="94" y="140"/>
                  </a:lnTo>
                  <a:lnTo>
                    <a:pt x="104" y="147"/>
                  </a:lnTo>
                  <a:lnTo>
                    <a:pt x="115" y="154"/>
                  </a:lnTo>
                  <a:lnTo>
                    <a:pt x="126" y="158"/>
                  </a:lnTo>
                  <a:lnTo>
                    <a:pt x="140" y="165"/>
                  </a:lnTo>
                  <a:lnTo>
                    <a:pt x="155" y="165"/>
                  </a:lnTo>
                  <a:lnTo>
                    <a:pt x="169" y="169"/>
                  </a:lnTo>
                  <a:lnTo>
                    <a:pt x="184" y="169"/>
                  </a:lnTo>
                  <a:lnTo>
                    <a:pt x="202" y="165"/>
                  </a:lnTo>
                  <a:lnTo>
                    <a:pt x="216" y="165"/>
                  </a:lnTo>
                  <a:lnTo>
                    <a:pt x="230" y="162"/>
                  </a:lnTo>
                  <a:lnTo>
                    <a:pt x="241" y="154"/>
                  </a:lnTo>
                  <a:lnTo>
                    <a:pt x="252" y="151"/>
                  </a:lnTo>
                  <a:lnTo>
                    <a:pt x="266" y="154"/>
                  </a:lnTo>
                  <a:lnTo>
                    <a:pt x="277" y="162"/>
                  </a:lnTo>
                  <a:lnTo>
                    <a:pt x="292" y="165"/>
                  </a:lnTo>
                  <a:lnTo>
                    <a:pt x="306" y="165"/>
                  </a:lnTo>
                  <a:lnTo>
                    <a:pt x="324" y="169"/>
                  </a:lnTo>
                  <a:lnTo>
                    <a:pt x="335" y="169"/>
                  </a:lnTo>
                  <a:lnTo>
                    <a:pt x="353" y="165"/>
                  </a:lnTo>
                  <a:lnTo>
                    <a:pt x="367" y="165"/>
                  </a:lnTo>
                  <a:lnTo>
                    <a:pt x="378" y="158"/>
                  </a:lnTo>
                  <a:lnTo>
                    <a:pt x="392" y="154"/>
                  </a:lnTo>
                  <a:lnTo>
                    <a:pt x="403" y="147"/>
                  </a:lnTo>
                  <a:lnTo>
                    <a:pt x="414" y="140"/>
                  </a:lnTo>
                  <a:lnTo>
                    <a:pt x="425" y="133"/>
                  </a:lnTo>
                  <a:lnTo>
                    <a:pt x="432" y="126"/>
                  </a:lnTo>
                  <a:lnTo>
                    <a:pt x="443" y="126"/>
                  </a:lnTo>
                  <a:lnTo>
                    <a:pt x="454" y="126"/>
                  </a:lnTo>
                  <a:lnTo>
                    <a:pt x="465" y="126"/>
                  </a:lnTo>
                  <a:lnTo>
                    <a:pt x="475" y="122"/>
                  </a:lnTo>
                  <a:lnTo>
                    <a:pt x="486" y="118"/>
                  </a:lnTo>
                  <a:lnTo>
                    <a:pt x="493" y="111"/>
                  </a:lnTo>
                  <a:lnTo>
                    <a:pt x="501" y="108"/>
                  </a:lnTo>
                  <a:lnTo>
                    <a:pt x="504" y="100"/>
                  </a:lnTo>
                  <a:lnTo>
                    <a:pt x="508" y="93"/>
                  </a:lnTo>
                  <a:lnTo>
                    <a:pt x="508" y="82"/>
                  </a:lnTo>
                  <a:lnTo>
                    <a:pt x="508" y="75"/>
                  </a:lnTo>
                  <a:lnTo>
                    <a:pt x="504" y="68"/>
                  </a:lnTo>
                  <a:lnTo>
                    <a:pt x="501" y="61"/>
                  </a:lnTo>
                  <a:lnTo>
                    <a:pt x="493" y="57"/>
                  </a:lnTo>
                  <a:lnTo>
                    <a:pt x="486" y="50"/>
                  </a:lnTo>
                  <a:lnTo>
                    <a:pt x="475" y="46"/>
                  </a:lnTo>
                  <a:lnTo>
                    <a:pt x="465" y="43"/>
                  </a:lnTo>
                  <a:lnTo>
                    <a:pt x="454" y="43"/>
                  </a:lnTo>
                  <a:lnTo>
                    <a:pt x="443" y="43"/>
                  </a:lnTo>
                  <a:lnTo>
                    <a:pt x="432" y="43"/>
                  </a:lnTo>
                  <a:lnTo>
                    <a:pt x="425" y="36"/>
                  </a:lnTo>
                  <a:lnTo>
                    <a:pt x="414" y="28"/>
                  </a:lnTo>
                  <a:lnTo>
                    <a:pt x="403" y="18"/>
                  </a:lnTo>
                  <a:lnTo>
                    <a:pt x="392" y="14"/>
                  </a:lnTo>
                  <a:lnTo>
                    <a:pt x="378" y="7"/>
                  </a:lnTo>
                  <a:lnTo>
                    <a:pt x="367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4" y="0"/>
                  </a:lnTo>
                  <a:lnTo>
                    <a:pt x="306" y="0"/>
                  </a:lnTo>
                  <a:lnTo>
                    <a:pt x="292" y="3"/>
                  </a:lnTo>
                  <a:lnTo>
                    <a:pt x="277" y="7"/>
                  </a:lnTo>
                  <a:lnTo>
                    <a:pt x="266" y="14"/>
                  </a:lnTo>
                  <a:lnTo>
                    <a:pt x="252" y="18"/>
                  </a:lnTo>
                  <a:lnTo>
                    <a:pt x="241" y="14"/>
                  </a:lnTo>
                  <a:lnTo>
                    <a:pt x="230" y="7"/>
                  </a:lnTo>
                  <a:lnTo>
                    <a:pt x="216" y="3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4"/>
                  </a:lnTo>
                  <a:lnTo>
                    <a:pt x="104" y="18"/>
                  </a:lnTo>
                  <a:lnTo>
                    <a:pt x="94" y="28"/>
                  </a:lnTo>
                  <a:lnTo>
                    <a:pt x="83" y="36"/>
                  </a:lnTo>
                  <a:lnTo>
                    <a:pt x="76" y="43"/>
                  </a:lnTo>
                  <a:lnTo>
                    <a:pt x="65" y="43"/>
                  </a:lnTo>
                  <a:lnTo>
                    <a:pt x="54" y="43"/>
                  </a:lnTo>
                  <a:lnTo>
                    <a:pt x="43" y="43"/>
                  </a:lnTo>
                  <a:lnTo>
                    <a:pt x="32" y="46"/>
                  </a:lnTo>
                  <a:lnTo>
                    <a:pt x="22" y="50"/>
                  </a:lnTo>
                  <a:lnTo>
                    <a:pt x="14" y="57"/>
                  </a:lnTo>
                  <a:lnTo>
                    <a:pt x="7" y="61"/>
                  </a:lnTo>
                  <a:lnTo>
                    <a:pt x="4" y="68"/>
                  </a:lnTo>
                  <a:lnTo>
                    <a:pt x="0" y="75"/>
                  </a:lnTo>
                  <a:lnTo>
                    <a:pt x="0" y="82"/>
                  </a:lnTo>
                  <a:lnTo>
                    <a:pt x="0" y="93"/>
                  </a:lnTo>
                  <a:lnTo>
                    <a:pt x="4" y="100"/>
                  </a:lnTo>
                  <a:lnTo>
                    <a:pt x="7" y="108"/>
                  </a:lnTo>
                  <a:lnTo>
                    <a:pt x="14" y="111"/>
                  </a:lnTo>
                  <a:lnTo>
                    <a:pt x="22" y="118"/>
                  </a:lnTo>
                  <a:lnTo>
                    <a:pt x="32" y="122"/>
                  </a:lnTo>
                  <a:lnTo>
                    <a:pt x="43" y="126"/>
                  </a:lnTo>
                  <a:lnTo>
                    <a:pt x="54" y="126"/>
                  </a:lnTo>
                  <a:lnTo>
                    <a:pt x="65" y="126"/>
                  </a:lnTo>
                  <a:lnTo>
                    <a:pt x="76" y="126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164" name=""/>
            <p:cNvGrpSpPr/>
            <p:nvPr/>
          </p:nvGrpSpPr>
          <p:grpSpPr>
            <a:xfrm>
              <a:off x="1279440" y="4713120"/>
              <a:ext cx="914040" cy="274320"/>
              <a:chOff x="1279440" y="4713120"/>
              <a:chExt cx="914040" cy="274320"/>
            </a:xfrm>
          </p:grpSpPr>
          <p:sp>
            <p:nvSpPr>
              <p:cNvPr id="5165" name=""/>
              <p:cNvSpPr/>
              <p:nvPr/>
            </p:nvSpPr>
            <p:spPr>
              <a:xfrm>
                <a:off x="1279440" y="4981320"/>
                <a:ext cx="91404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6" name=""/>
              <p:cNvSpPr/>
              <p:nvPr/>
            </p:nvSpPr>
            <p:spPr>
              <a:xfrm>
                <a:off x="1279440" y="4713120"/>
                <a:ext cx="720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7" name=""/>
              <p:cNvSpPr/>
              <p:nvPr/>
            </p:nvSpPr>
            <p:spPr>
              <a:xfrm>
                <a:off x="2179440" y="4713120"/>
                <a:ext cx="14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8" name=""/>
              <p:cNvSpPr/>
              <p:nvPr/>
            </p:nvSpPr>
            <p:spPr>
              <a:xfrm>
                <a:off x="1286640" y="4713120"/>
                <a:ext cx="50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69" name=""/>
              <p:cNvSpPr/>
              <p:nvPr/>
            </p:nvSpPr>
            <p:spPr>
              <a:xfrm>
                <a:off x="2173680" y="4713120"/>
                <a:ext cx="540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0" name=""/>
              <p:cNvSpPr/>
              <p:nvPr/>
            </p:nvSpPr>
            <p:spPr>
              <a:xfrm>
                <a:off x="1291680" y="4713120"/>
                <a:ext cx="88164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1" name=""/>
              <p:cNvSpPr/>
              <p:nvPr/>
            </p:nvSpPr>
            <p:spPr>
              <a:xfrm>
                <a:off x="1291680" y="4974840"/>
                <a:ext cx="881640" cy="64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2" name=""/>
              <p:cNvSpPr/>
              <p:nvPr/>
            </p:nvSpPr>
            <p:spPr>
              <a:xfrm>
                <a:off x="1291680" y="4717800"/>
                <a:ext cx="14040" cy="257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3" name=""/>
              <p:cNvSpPr/>
              <p:nvPr/>
            </p:nvSpPr>
            <p:spPr>
              <a:xfrm>
                <a:off x="2161080" y="4717800"/>
                <a:ext cx="12240" cy="257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4" name=""/>
              <p:cNvSpPr/>
              <p:nvPr/>
            </p:nvSpPr>
            <p:spPr>
              <a:xfrm>
                <a:off x="1306080" y="4717800"/>
                <a:ext cx="5040" cy="2570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5" name=""/>
              <p:cNvSpPr/>
              <p:nvPr/>
            </p:nvSpPr>
            <p:spPr>
              <a:xfrm>
                <a:off x="2154240" y="4717800"/>
                <a:ext cx="6840" cy="2570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6" name=""/>
              <p:cNvSpPr/>
              <p:nvPr/>
            </p:nvSpPr>
            <p:spPr>
              <a:xfrm>
                <a:off x="1311120" y="4717800"/>
                <a:ext cx="84276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7" name=""/>
              <p:cNvSpPr/>
              <p:nvPr/>
            </p:nvSpPr>
            <p:spPr>
              <a:xfrm>
                <a:off x="1311120" y="4970160"/>
                <a:ext cx="842760" cy="46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8" name=""/>
              <p:cNvSpPr/>
              <p:nvPr/>
            </p:nvSpPr>
            <p:spPr>
              <a:xfrm>
                <a:off x="1311120" y="4723920"/>
                <a:ext cx="12240" cy="2462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79" name=""/>
              <p:cNvSpPr/>
              <p:nvPr/>
            </p:nvSpPr>
            <p:spPr>
              <a:xfrm>
                <a:off x="2141640" y="4723920"/>
                <a:ext cx="12240" cy="2462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0" name=""/>
              <p:cNvSpPr/>
              <p:nvPr/>
            </p:nvSpPr>
            <p:spPr>
              <a:xfrm>
                <a:off x="1323720" y="4723920"/>
                <a:ext cx="817920" cy="648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1" name=""/>
              <p:cNvSpPr/>
              <p:nvPr/>
            </p:nvSpPr>
            <p:spPr>
              <a:xfrm>
                <a:off x="1323720" y="4730400"/>
                <a:ext cx="720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2" name=""/>
              <p:cNvSpPr/>
              <p:nvPr/>
            </p:nvSpPr>
            <p:spPr>
              <a:xfrm>
                <a:off x="2134440" y="4730400"/>
                <a:ext cx="720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3" name=""/>
              <p:cNvSpPr/>
              <p:nvPr/>
            </p:nvSpPr>
            <p:spPr>
              <a:xfrm>
                <a:off x="1330920" y="4963680"/>
                <a:ext cx="803160" cy="64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4" name=""/>
              <p:cNvSpPr/>
              <p:nvPr/>
            </p:nvSpPr>
            <p:spPr>
              <a:xfrm>
                <a:off x="1330920" y="4730400"/>
                <a:ext cx="12240" cy="2332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5" name=""/>
              <p:cNvSpPr/>
              <p:nvPr/>
            </p:nvSpPr>
            <p:spPr>
              <a:xfrm>
                <a:off x="2121840" y="4730400"/>
                <a:ext cx="12240" cy="2332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6" name=""/>
              <p:cNvSpPr/>
              <p:nvPr/>
            </p:nvSpPr>
            <p:spPr>
              <a:xfrm>
                <a:off x="1343520" y="4730400"/>
                <a:ext cx="6840" cy="23328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7" name=""/>
              <p:cNvSpPr/>
              <p:nvPr/>
            </p:nvSpPr>
            <p:spPr>
              <a:xfrm>
                <a:off x="2115000" y="4730400"/>
                <a:ext cx="6840" cy="23328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8" name=""/>
              <p:cNvSpPr/>
              <p:nvPr/>
            </p:nvSpPr>
            <p:spPr>
              <a:xfrm>
                <a:off x="1350360" y="4730400"/>
                <a:ext cx="764280" cy="46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89" name=""/>
              <p:cNvSpPr/>
              <p:nvPr/>
            </p:nvSpPr>
            <p:spPr>
              <a:xfrm>
                <a:off x="1350360" y="4959000"/>
                <a:ext cx="764280" cy="46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0" name=""/>
              <p:cNvSpPr/>
              <p:nvPr/>
            </p:nvSpPr>
            <p:spPr>
              <a:xfrm>
                <a:off x="1350360" y="4735080"/>
                <a:ext cx="12240" cy="22392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1" name=""/>
              <p:cNvSpPr/>
              <p:nvPr/>
            </p:nvSpPr>
            <p:spPr>
              <a:xfrm>
                <a:off x="2102400" y="4735080"/>
                <a:ext cx="12240" cy="22392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2" name=""/>
              <p:cNvSpPr/>
              <p:nvPr/>
            </p:nvSpPr>
            <p:spPr>
              <a:xfrm>
                <a:off x="1362960" y="4735080"/>
                <a:ext cx="7200" cy="2239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3" name=""/>
              <p:cNvSpPr/>
              <p:nvPr/>
            </p:nvSpPr>
            <p:spPr>
              <a:xfrm>
                <a:off x="2097360" y="4735080"/>
                <a:ext cx="5040" cy="2239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4" name=""/>
              <p:cNvSpPr/>
              <p:nvPr/>
            </p:nvSpPr>
            <p:spPr>
              <a:xfrm>
                <a:off x="1370520" y="4735080"/>
                <a:ext cx="72684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5" name=""/>
              <p:cNvSpPr/>
              <p:nvPr/>
            </p:nvSpPr>
            <p:spPr>
              <a:xfrm>
                <a:off x="1370520" y="4952520"/>
                <a:ext cx="72684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6" name=""/>
              <p:cNvSpPr/>
              <p:nvPr/>
            </p:nvSpPr>
            <p:spPr>
              <a:xfrm>
                <a:off x="1370520" y="4741560"/>
                <a:ext cx="12240" cy="21096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7" name=""/>
              <p:cNvSpPr/>
              <p:nvPr/>
            </p:nvSpPr>
            <p:spPr>
              <a:xfrm>
                <a:off x="2082600" y="4741560"/>
                <a:ext cx="14400" cy="21096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8" name=""/>
              <p:cNvSpPr/>
              <p:nvPr/>
            </p:nvSpPr>
            <p:spPr>
              <a:xfrm>
                <a:off x="1382760" y="4741560"/>
                <a:ext cx="699480" cy="46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199" name=""/>
              <p:cNvSpPr/>
              <p:nvPr/>
            </p:nvSpPr>
            <p:spPr>
              <a:xfrm>
                <a:off x="1382760" y="474624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0" name=""/>
              <p:cNvSpPr/>
              <p:nvPr/>
            </p:nvSpPr>
            <p:spPr>
              <a:xfrm>
                <a:off x="2077560" y="474624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1" name=""/>
              <p:cNvSpPr/>
              <p:nvPr/>
            </p:nvSpPr>
            <p:spPr>
              <a:xfrm>
                <a:off x="1388160" y="4946400"/>
                <a:ext cx="689040" cy="61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2" name=""/>
              <p:cNvSpPr/>
              <p:nvPr/>
            </p:nvSpPr>
            <p:spPr>
              <a:xfrm>
                <a:off x="1388160" y="4746240"/>
                <a:ext cx="14040" cy="20016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3" name=""/>
              <p:cNvSpPr/>
              <p:nvPr/>
            </p:nvSpPr>
            <p:spPr>
              <a:xfrm>
                <a:off x="2063160" y="4746240"/>
                <a:ext cx="14040" cy="20016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4" name=""/>
              <p:cNvSpPr/>
              <p:nvPr/>
            </p:nvSpPr>
            <p:spPr>
              <a:xfrm>
                <a:off x="1402200" y="4746240"/>
                <a:ext cx="5400" cy="2001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5" name=""/>
              <p:cNvSpPr/>
              <p:nvPr/>
            </p:nvSpPr>
            <p:spPr>
              <a:xfrm>
                <a:off x="2058120" y="4746240"/>
                <a:ext cx="5040" cy="2001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6" name=""/>
              <p:cNvSpPr/>
              <p:nvPr/>
            </p:nvSpPr>
            <p:spPr>
              <a:xfrm>
                <a:off x="1407960" y="4746240"/>
                <a:ext cx="649800" cy="64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7" name=""/>
              <p:cNvSpPr/>
              <p:nvPr/>
            </p:nvSpPr>
            <p:spPr>
              <a:xfrm>
                <a:off x="1407960" y="4941720"/>
                <a:ext cx="649800" cy="46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8" name=""/>
              <p:cNvSpPr/>
              <p:nvPr/>
            </p:nvSpPr>
            <p:spPr>
              <a:xfrm>
                <a:off x="1407960" y="4752720"/>
                <a:ext cx="1188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9" name=""/>
              <p:cNvSpPr/>
              <p:nvPr/>
            </p:nvSpPr>
            <p:spPr>
              <a:xfrm>
                <a:off x="2045520" y="47527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0" name=""/>
              <p:cNvSpPr/>
              <p:nvPr/>
            </p:nvSpPr>
            <p:spPr>
              <a:xfrm>
                <a:off x="1420200" y="47527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1" name=""/>
              <p:cNvSpPr/>
              <p:nvPr/>
            </p:nvSpPr>
            <p:spPr>
              <a:xfrm>
                <a:off x="2037960" y="47527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2" name=""/>
              <p:cNvSpPr/>
              <p:nvPr/>
            </p:nvSpPr>
            <p:spPr>
              <a:xfrm>
                <a:off x="1427400" y="4752720"/>
                <a:ext cx="610560" cy="61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3" name=""/>
              <p:cNvSpPr/>
              <p:nvPr/>
            </p:nvSpPr>
            <p:spPr>
              <a:xfrm>
                <a:off x="1427400" y="493524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4" name=""/>
              <p:cNvSpPr/>
              <p:nvPr/>
            </p:nvSpPr>
            <p:spPr>
              <a:xfrm>
                <a:off x="1427400" y="4758840"/>
                <a:ext cx="12240" cy="1764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5" name=""/>
              <p:cNvSpPr/>
              <p:nvPr/>
            </p:nvSpPr>
            <p:spPr>
              <a:xfrm>
                <a:off x="2025720" y="4758840"/>
                <a:ext cx="12240" cy="1764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6" name=""/>
              <p:cNvSpPr/>
              <p:nvPr/>
            </p:nvSpPr>
            <p:spPr>
              <a:xfrm>
                <a:off x="1440000" y="4758840"/>
                <a:ext cx="585360" cy="504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7" name=""/>
              <p:cNvSpPr/>
              <p:nvPr/>
            </p:nvSpPr>
            <p:spPr>
              <a:xfrm>
                <a:off x="1440000" y="4763880"/>
                <a:ext cx="72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8" name=""/>
              <p:cNvSpPr/>
              <p:nvPr/>
            </p:nvSpPr>
            <p:spPr>
              <a:xfrm>
                <a:off x="2018520" y="4763880"/>
                <a:ext cx="684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9" name=""/>
              <p:cNvSpPr/>
              <p:nvPr/>
            </p:nvSpPr>
            <p:spPr>
              <a:xfrm>
                <a:off x="1447200" y="4930560"/>
                <a:ext cx="571320" cy="4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0" name=""/>
              <p:cNvSpPr/>
              <p:nvPr/>
            </p:nvSpPr>
            <p:spPr>
              <a:xfrm>
                <a:off x="1447200" y="4763880"/>
                <a:ext cx="1188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1" name=""/>
              <p:cNvSpPr/>
              <p:nvPr/>
            </p:nvSpPr>
            <p:spPr>
              <a:xfrm>
                <a:off x="2006280" y="4763880"/>
                <a:ext cx="122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2" name=""/>
              <p:cNvSpPr/>
              <p:nvPr/>
            </p:nvSpPr>
            <p:spPr>
              <a:xfrm>
                <a:off x="1459440" y="4763880"/>
                <a:ext cx="720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3" name=""/>
              <p:cNvSpPr/>
              <p:nvPr/>
            </p:nvSpPr>
            <p:spPr>
              <a:xfrm>
                <a:off x="1998720" y="4763880"/>
                <a:ext cx="720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4" name=""/>
              <p:cNvSpPr/>
              <p:nvPr/>
            </p:nvSpPr>
            <p:spPr>
              <a:xfrm>
                <a:off x="1466640" y="4763880"/>
                <a:ext cx="53208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5" name=""/>
              <p:cNvSpPr/>
              <p:nvPr/>
            </p:nvSpPr>
            <p:spPr>
              <a:xfrm>
                <a:off x="1466640" y="4924080"/>
                <a:ext cx="5320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6" name=""/>
              <p:cNvSpPr/>
              <p:nvPr/>
            </p:nvSpPr>
            <p:spPr>
              <a:xfrm>
                <a:off x="1466640" y="4770000"/>
                <a:ext cx="12240" cy="1540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7" name=""/>
              <p:cNvSpPr/>
              <p:nvPr/>
            </p:nvSpPr>
            <p:spPr>
              <a:xfrm>
                <a:off x="1986120" y="4770000"/>
                <a:ext cx="12240" cy="1540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8" name=""/>
              <p:cNvSpPr/>
              <p:nvPr/>
            </p:nvSpPr>
            <p:spPr>
              <a:xfrm>
                <a:off x="1479240" y="4770000"/>
                <a:ext cx="5040" cy="1540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29" name=""/>
              <p:cNvSpPr/>
              <p:nvPr/>
            </p:nvSpPr>
            <p:spPr>
              <a:xfrm>
                <a:off x="1981080" y="4770000"/>
                <a:ext cx="5040" cy="1540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0" name=""/>
              <p:cNvSpPr/>
              <p:nvPr/>
            </p:nvSpPr>
            <p:spPr>
              <a:xfrm>
                <a:off x="1484640" y="477000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1" name=""/>
              <p:cNvSpPr/>
              <p:nvPr/>
            </p:nvSpPr>
            <p:spPr>
              <a:xfrm>
                <a:off x="1484640" y="4917600"/>
                <a:ext cx="496440" cy="64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2" name=""/>
              <p:cNvSpPr/>
              <p:nvPr/>
            </p:nvSpPr>
            <p:spPr>
              <a:xfrm>
                <a:off x="1484640" y="4774680"/>
                <a:ext cx="14040" cy="1429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3" name=""/>
              <p:cNvSpPr/>
              <p:nvPr/>
            </p:nvSpPr>
            <p:spPr>
              <a:xfrm>
                <a:off x="1966680" y="4774680"/>
                <a:ext cx="14040" cy="1429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4" name=""/>
              <p:cNvSpPr/>
              <p:nvPr/>
            </p:nvSpPr>
            <p:spPr>
              <a:xfrm>
                <a:off x="1498680" y="4774680"/>
                <a:ext cx="468000" cy="64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5" name=""/>
              <p:cNvSpPr/>
              <p:nvPr/>
            </p:nvSpPr>
            <p:spPr>
              <a:xfrm>
                <a:off x="1498680" y="4781160"/>
                <a:ext cx="5400" cy="136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6" name=""/>
              <p:cNvSpPr/>
              <p:nvPr/>
            </p:nvSpPr>
            <p:spPr>
              <a:xfrm>
                <a:off x="1961640" y="4781160"/>
                <a:ext cx="5040" cy="136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7" name=""/>
              <p:cNvSpPr/>
              <p:nvPr/>
            </p:nvSpPr>
            <p:spPr>
              <a:xfrm>
                <a:off x="1504440" y="4912920"/>
                <a:ext cx="456840" cy="468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8" name=""/>
              <p:cNvSpPr/>
              <p:nvPr/>
            </p:nvSpPr>
            <p:spPr>
              <a:xfrm>
                <a:off x="1504440" y="4781160"/>
                <a:ext cx="684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39" name=""/>
              <p:cNvSpPr/>
              <p:nvPr/>
            </p:nvSpPr>
            <p:spPr>
              <a:xfrm>
                <a:off x="1954440" y="478116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0" name=""/>
              <p:cNvSpPr/>
              <p:nvPr/>
            </p:nvSpPr>
            <p:spPr>
              <a:xfrm>
                <a:off x="1511280" y="478116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1" name=""/>
              <p:cNvSpPr/>
              <p:nvPr/>
            </p:nvSpPr>
            <p:spPr>
              <a:xfrm>
                <a:off x="1941840" y="478116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2" name=""/>
              <p:cNvSpPr/>
              <p:nvPr/>
            </p:nvSpPr>
            <p:spPr>
              <a:xfrm>
                <a:off x="1523880" y="478116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3" name=""/>
              <p:cNvSpPr/>
              <p:nvPr/>
            </p:nvSpPr>
            <p:spPr>
              <a:xfrm>
                <a:off x="1523880" y="490644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4" name=""/>
              <p:cNvSpPr/>
              <p:nvPr/>
            </p:nvSpPr>
            <p:spPr>
              <a:xfrm>
                <a:off x="1523880" y="4787640"/>
                <a:ext cx="7200" cy="1188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5" name=""/>
              <p:cNvSpPr/>
              <p:nvPr/>
            </p:nvSpPr>
            <p:spPr>
              <a:xfrm>
                <a:off x="1934280" y="4787640"/>
                <a:ext cx="7200" cy="1188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6" name=""/>
              <p:cNvSpPr/>
              <p:nvPr/>
            </p:nvSpPr>
            <p:spPr>
              <a:xfrm>
                <a:off x="1531080" y="4787640"/>
                <a:ext cx="12240" cy="11880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7" name=""/>
              <p:cNvSpPr/>
              <p:nvPr/>
            </p:nvSpPr>
            <p:spPr>
              <a:xfrm>
                <a:off x="1922400" y="4787640"/>
                <a:ext cx="11880" cy="11880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8" name=""/>
              <p:cNvSpPr/>
              <p:nvPr/>
            </p:nvSpPr>
            <p:spPr>
              <a:xfrm>
                <a:off x="1543680" y="478764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49" name=""/>
              <p:cNvSpPr/>
              <p:nvPr/>
            </p:nvSpPr>
            <p:spPr>
              <a:xfrm>
                <a:off x="1543680" y="490176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0" name=""/>
              <p:cNvSpPr/>
              <p:nvPr/>
            </p:nvSpPr>
            <p:spPr>
              <a:xfrm>
                <a:off x="1543680" y="4792320"/>
                <a:ext cx="5040" cy="1094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1" name=""/>
              <p:cNvSpPr/>
              <p:nvPr/>
            </p:nvSpPr>
            <p:spPr>
              <a:xfrm>
                <a:off x="1916640" y="4792320"/>
                <a:ext cx="5400" cy="1094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2" name=""/>
              <p:cNvSpPr/>
              <p:nvPr/>
            </p:nvSpPr>
            <p:spPr>
              <a:xfrm>
                <a:off x="1549080" y="4792320"/>
                <a:ext cx="36756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3" name=""/>
              <p:cNvSpPr/>
              <p:nvPr/>
            </p:nvSpPr>
            <p:spPr>
              <a:xfrm>
                <a:off x="1549080" y="4798800"/>
                <a:ext cx="14040" cy="1029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4" name=""/>
              <p:cNvSpPr/>
              <p:nvPr/>
            </p:nvSpPr>
            <p:spPr>
              <a:xfrm>
                <a:off x="1902600" y="4798800"/>
                <a:ext cx="14040" cy="1029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5" name=""/>
              <p:cNvSpPr/>
              <p:nvPr/>
            </p:nvSpPr>
            <p:spPr>
              <a:xfrm>
                <a:off x="1563120" y="4895640"/>
                <a:ext cx="339120" cy="61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6" name=""/>
              <p:cNvSpPr/>
              <p:nvPr/>
            </p:nvSpPr>
            <p:spPr>
              <a:xfrm>
                <a:off x="1563120" y="4798800"/>
                <a:ext cx="504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7" name=""/>
              <p:cNvSpPr/>
              <p:nvPr/>
            </p:nvSpPr>
            <p:spPr>
              <a:xfrm>
                <a:off x="1897200" y="4798800"/>
                <a:ext cx="504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8" name=""/>
              <p:cNvSpPr/>
              <p:nvPr/>
            </p:nvSpPr>
            <p:spPr>
              <a:xfrm>
                <a:off x="1568520" y="47988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59" name=""/>
              <p:cNvSpPr/>
              <p:nvPr/>
            </p:nvSpPr>
            <p:spPr>
              <a:xfrm>
                <a:off x="1884600" y="47988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0" name=""/>
              <p:cNvSpPr/>
              <p:nvPr/>
            </p:nvSpPr>
            <p:spPr>
              <a:xfrm>
                <a:off x="1581120" y="4798800"/>
                <a:ext cx="30348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1" name=""/>
              <p:cNvSpPr/>
              <p:nvPr/>
            </p:nvSpPr>
            <p:spPr>
              <a:xfrm>
                <a:off x="1581120" y="4889160"/>
                <a:ext cx="30348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2" name=""/>
              <p:cNvSpPr/>
              <p:nvPr/>
            </p:nvSpPr>
            <p:spPr>
              <a:xfrm>
                <a:off x="1581120" y="4803480"/>
                <a:ext cx="7200" cy="85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3" name=""/>
              <p:cNvSpPr/>
              <p:nvPr/>
            </p:nvSpPr>
            <p:spPr>
              <a:xfrm>
                <a:off x="1877400" y="4803480"/>
                <a:ext cx="7200" cy="85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4" name=""/>
              <p:cNvSpPr/>
              <p:nvPr/>
            </p:nvSpPr>
            <p:spPr>
              <a:xfrm>
                <a:off x="1588320" y="4803480"/>
                <a:ext cx="12240" cy="856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5" name=""/>
              <p:cNvSpPr/>
              <p:nvPr/>
            </p:nvSpPr>
            <p:spPr>
              <a:xfrm>
                <a:off x="1864800" y="4803480"/>
                <a:ext cx="12240" cy="856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6" name=""/>
              <p:cNvSpPr/>
              <p:nvPr/>
            </p:nvSpPr>
            <p:spPr>
              <a:xfrm>
                <a:off x="1600920" y="4803480"/>
                <a:ext cx="26388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7" name=""/>
              <p:cNvSpPr/>
              <p:nvPr/>
            </p:nvSpPr>
            <p:spPr>
              <a:xfrm>
                <a:off x="1600920" y="4884480"/>
                <a:ext cx="2638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8" name=""/>
              <p:cNvSpPr/>
              <p:nvPr/>
            </p:nvSpPr>
            <p:spPr>
              <a:xfrm>
                <a:off x="1600920" y="4809960"/>
                <a:ext cx="684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69" name=""/>
              <p:cNvSpPr/>
              <p:nvPr/>
            </p:nvSpPr>
            <p:spPr>
              <a:xfrm>
                <a:off x="1857960" y="4809960"/>
                <a:ext cx="684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0" name=""/>
              <p:cNvSpPr/>
              <p:nvPr/>
            </p:nvSpPr>
            <p:spPr>
              <a:xfrm>
                <a:off x="1607760" y="4809960"/>
                <a:ext cx="250200" cy="612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1" name=""/>
              <p:cNvSpPr/>
              <p:nvPr/>
            </p:nvSpPr>
            <p:spPr>
              <a:xfrm>
                <a:off x="1607760" y="4816080"/>
                <a:ext cx="12240" cy="684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600" bIns="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2" name=""/>
              <p:cNvSpPr/>
              <p:nvPr/>
            </p:nvSpPr>
            <p:spPr>
              <a:xfrm>
                <a:off x="1845360" y="4816080"/>
                <a:ext cx="12240" cy="684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600" bIns="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3" name=""/>
              <p:cNvSpPr/>
              <p:nvPr/>
            </p:nvSpPr>
            <p:spPr>
              <a:xfrm>
                <a:off x="1620360" y="4878000"/>
                <a:ext cx="225000" cy="64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4" name=""/>
              <p:cNvSpPr/>
              <p:nvPr/>
            </p:nvSpPr>
            <p:spPr>
              <a:xfrm>
                <a:off x="1620360" y="4816080"/>
                <a:ext cx="720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5" name=""/>
              <p:cNvSpPr/>
              <p:nvPr/>
            </p:nvSpPr>
            <p:spPr>
              <a:xfrm>
                <a:off x="1838160" y="4816080"/>
                <a:ext cx="720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6" name=""/>
              <p:cNvSpPr/>
              <p:nvPr/>
            </p:nvSpPr>
            <p:spPr>
              <a:xfrm>
                <a:off x="1627560" y="481608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7" name=""/>
              <p:cNvSpPr/>
              <p:nvPr/>
            </p:nvSpPr>
            <p:spPr>
              <a:xfrm>
                <a:off x="1825560" y="481608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8" name=""/>
              <p:cNvSpPr/>
              <p:nvPr/>
            </p:nvSpPr>
            <p:spPr>
              <a:xfrm>
                <a:off x="1640160" y="4816080"/>
                <a:ext cx="1854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79" name=""/>
              <p:cNvSpPr/>
              <p:nvPr/>
            </p:nvSpPr>
            <p:spPr>
              <a:xfrm>
                <a:off x="1640160" y="4873320"/>
                <a:ext cx="1854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0" name=""/>
              <p:cNvSpPr/>
              <p:nvPr/>
            </p:nvSpPr>
            <p:spPr>
              <a:xfrm>
                <a:off x="1640160" y="4820760"/>
                <a:ext cx="5040" cy="5256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1" name=""/>
              <p:cNvSpPr/>
              <p:nvPr/>
            </p:nvSpPr>
            <p:spPr>
              <a:xfrm>
                <a:off x="1820160" y="4820760"/>
                <a:ext cx="5040" cy="5256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2" name=""/>
              <p:cNvSpPr/>
              <p:nvPr/>
            </p:nvSpPr>
            <p:spPr>
              <a:xfrm>
                <a:off x="1645200" y="4820760"/>
                <a:ext cx="14040" cy="5256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3" name=""/>
              <p:cNvSpPr/>
              <p:nvPr/>
            </p:nvSpPr>
            <p:spPr>
              <a:xfrm>
                <a:off x="1806120" y="4820760"/>
                <a:ext cx="14040" cy="5256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4" name=""/>
              <p:cNvSpPr/>
              <p:nvPr/>
            </p:nvSpPr>
            <p:spPr>
              <a:xfrm>
                <a:off x="1659600" y="4820760"/>
                <a:ext cx="146520" cy="648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5" name=""/>
              <p:cNvSpPr/>
              <p:nvPr/>
            </p:nvSpPr>
            <p:spPr>
              <a:xfrm>
                <a:off x="1659600" y="4866840"/>
                <a:ext cx="146520" cy="648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6" name=""/>
              <p:cNvSpPr/>
              <p:nvPr/>
            </p:nvSpPr>
            <p:spPr>
              <a:xfrm>
                <a:off x="1659600" y="4827240"/>
                <a:ext cx="5400" cy="3960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7" name=""/>
              <p:cNvSpPr/>
              <p:nvPr/>
            </p:nvSpPr>
            <p:spPr>
              <a:xfrm>
                <a:off x="1800720" y="4827240"/>
                <a:ext cx="5040" cy="3960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8" name=""/>
              <p:cNvSpPr/>
              <p:nvPr/>
            </p:nvSpPr>
            <p:spPr>
              <a:xfrm>
                <a:off x="1665000" y="4827240"/>
                <a:ext cx="135360" cy="46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89" name=""/>
              <p:cNvSpPr/>
              <p:nvPr/>
            </p:nvSpPr>
            <p:spPr>
              <a:xfrm>
                <a:off x="1665000" y="4831920"/>
                <a:ext cx="11880" cy="349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0" name=""/>
              <p:cNvSpPr/>
              <p:nvPr/>
            </p:nvSpPr>
            <p:spPr>
              <a:xfrm>
                <a:off x="1788120" y="4831920"/>
                <a:ext cx="12240" cy="349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1" name=""/>
              <p:cNvSpPr/>
              <p:nvPr/>
            </p:nvSpPr>
            <p:spPr>
              <a:xfrm>
                <a:off x="1677240" y="4860720"/>
                <a:ext cx="110880" cy="612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2" name=""/>
              <p:cNvSpPr/>
              <p:nvPr/>
            </p:nvSpPr>
            <p:spPr>
              <a:xfrm>
                <a:off x="1677240" y="4831920"/>
                <a:ext cx="72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3" name=""/>
              <p:cNvSpPr/>
              <p:nvPr/>
            </p:nvSpPr>
            <p:spPr>
              <a:xfrm>
                <a:off x="1780920" y="4831920"/>
                <a:ext cx="72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4" name=""/>
              <p:cNvSpPr/>
              <p:nvPr/>
            </p:nvSpPr>
            <p:spPr>
              <a:xfrm>
                <a:off x="1684440" y="4831920"/>
                <a:ext cx="12240" cy="2880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5" name=""/>
              <p:cNvSpPr/>
              <p:nvPr/>
            </p:nvSpPr>
            <p:spPr>
              <a:xfrm>
                <a:off x="1768320" y="4831920"/>
                <a:ext cx="12240" cy="2880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6" name=""/>
              <p:cNvSpPr/>
              <p:nvPr/>
            </p:nvSpPr>
            <p:spPr>
              <a:xfrm>
                <a:off x="1697040" y="4831920"/>
                <a:ext cx="70920" cy="64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7" name=""/>
              <p:cNvSpPr/>
              <p:nvPr/>
            </p:nvSpPr>
            <p:spPr>
              <a:xfrm>
                <a:off x="1697040" y="4855680"/>
                <a:ext cx="70920" cy="50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8" name=""/>
              <p:cNvSpPr/>
              <p:nvPr/>
            </p:nvSpPr>
            <p:spPr>
              <a:xfrm>
                <a:off x="1697040" y="4838400"/>
                <a:ext cx="7200" cy="172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99" name=""/>
              <p:cNvSpPr/>
              <p:nvPr/>
            </p:nvSpPr>
            <p:spPr>
              <a:xfrm>
                <a:off x="1761480" y="4838400"/>
                <a:ext cx="6840" cy="172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0" name=""/>
              <p:cNvSpPr/>
              <p:nvPr/>
            </p:nvSpPr>
            <p:spPr>
              <a:xfrm>
                <a:off x="1704600" y="4838400"/>
                <a:ext cx="11880" cy="172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1" name=""/>
              <p:cNvSpPr/>
              <p:nvPr/>
            </p:nvSpPr>
            <p:spPr>
              <a:xfrm>
                <a:off x="1748880" y="4838400"/>
                <a:ext cx="12240" cy="172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2" name=""/>
              <p:cNvSpPr/>
              <p:nvPr/>
            </p:nvSpPr>
            <p:spPr>
              <a:xfrm>
                <a:off x="1716480" y="4838400"/>
                <a:ext cx="3204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3" name=""/>
              <p:cNvSpPr/>
              <p:nvPr/>
            </p:nvSpPr>
            <p:spPr>
              <a:xfrm>
                <a:off x="1716480" y="4849560"/>
                <a:ext cx="3204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4" name=""/>
              <p:cNvSpPr/>
              <p:nvPr/>
            </p:nvSpPr>
            <p:spPr>
              <a:xfrm>
                <a:off x="1716480" y="4844880"/>
                <a:ext cx="720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5" name=""/>
              <p:cNvSpPr/>
              <p:nvPr/>
            </p:nvSpPr>
            <p:spPr>
              <a:xfrm>
                <a:off x="1741680" y="4844880"/>
                <a:ext cx="720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06" name=""/>
              <p:cNvSpPr/>
              <p:nvPr/>
            </p:nvSpPr>
            <p:spPr>
              <a:xfrm>
                <a:off x="1724040" y="4844880"/>
                <a:ext cx="1764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07" name=""/>
            <p:cNvSpPr/>
            <p:nvPr/>
          </p:nvSpPr>
          <p:spPr>
            <a:xfrm>
              <a:off x="1279440" y="471312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76" y="126"/>
                  </a:moveTo>
                  <a:lnTo>
                    <a:pt x="83" y="137"/>
                  </a:lnTo>
                  <a:lnTo>
                    <a:pt x="94" y="144"/>
                  </a:lnTo>
                  <a:lnTo>
                    <a:pt x="105" y="151"/>
                  </a:lnTo>
                  <a:lnTo>
                    <a:pt x="115" y="155"/>
                  </a:lnTo>
                  <a:lnTo>
                    <a:pt x="130" y="162"/>
                  </a:lnTo>
                  <a:lnTo>
                    <a:pt x="144" y="165"/>
                  </a:lnTo>
                  <a:lnTo>
                    <a:pt x="155" y="169"/>
                  </a:lnTo>
                  <a:lnTo>
                    <a:pt x="173" y="169"/>
                  </a:lnTo>
                  <a:lnTo>
                    <a:pt x="187" y="169"/>
                  </a:lnTo>
                  <a:lnTo>
                    <a:pt x="202" y="169"/>
                  </a:lnTo>
                  <a:lnTo>
                    <a:pt x="216" y="165"/>
                  </a:lnTo>
                  <a:lnTo>
                    <a:pt x="231" y="162"/>
                  </a:lnTo>
                  <a:lnTo>
                    <a:pt x="245" y="158"/>
                  </a:lnTo>
                  <a:lnTo>
                    <a:pt x="256" y="151"/>
                  </a:lnTo>
                  <a:lnTo>
                    <a:pt x="267" y="158"/>
                  </a:lnTo>
                  <a:lnTo>
                    <a:pt x="281" y="162"/>
                  </a:lnTo>
                  <a:lnTo>
                    <a:pt x="295" y="165"/>
                  </a:lnTo>
                  <a:lnTo>
                    <a:pt x="310" y="169"/>
                  </a:lnTo>
                  <a:lnTo>
                    <a:pt x="324" y="169"/>
                  </a:lnTo>
                  <a:lnTo>
                    <a:pt x="339" y="169"/>
                  </a:lnTo>
                  <a:lnTo>
                    <a:pt x="353" y="169"/>
                  </a:lnTo>
                  <a:lnTo>
                    <a:pt x="367" y="165"/>
                  </a:lnTo>
                  <a:lnTo>
                    <a:pt x="382" y="162"/>
                  </a:lnTo>
                  <a:lnTo>
                    <a:pt x="393" y="155"/>
                  </a:lnTo>
                  <a:lnTo>
                    <a:pt x="407" y="151"/>
                  </a:lnTo>
                  <a:lnTo>
                    <a:pt x="418" y="144"/>
                  </a:lnTo>
                  <a:lnTo>
                    <a:pt x="425" y="137"/>
                  </a:lnTo>
                  <a:lnTo>
                    <a:pt x="436" y="126"/>
                  </a:lnTo>
                  <a:lnTo>
                    <a:pt x="443" y="126"/>
                  </a:lnTo>
                  <a:lnTo>
                    <a:pt x="458" y="126"/>
                  </a:lnTo>
                  <a:lnTo>
                    <a:pt x="468" y="126"/>
                  </a:lnTo>
                  <a:lnTo>
                    <a:pt x="479" y="122"/>
                  </a:lnTo>
                  <a:lnTo>
                    <a:pt x="486" y="119"/>
                  </a:lnTo>
                  <a:lnTo>
                    <a:pt x="494" y="111"/>
                  </a:lnTo>
                  <a:lnTo>
                    <a:pt x="501" y="108"/>
                  </a:lnTo>
                  <a:lnTo>
                    <a:pt x="504" y="101"/>
                  </a:lnTo>
                  <a:lnTo>
                    <a:pt x="508" y="93"/>
                  </a:lnTo>
                  <a:lnTo>
                    <a:pt x="508" y="86"/>
                  </a:lnTo>
                  <a:lnTo>
                    <a:pt x="508" y="79"/>
                  </a:lnTo>
                  <a:lnTo>
                    <a:pt x="504" y="72"/>
                  </a:lnTo>
                  <a:lnTo>
                    <a:pt x="501" y="65"/>
                  </a:lnTo>
                  <a:lnTo>
                    <a:pt x="494" y="57"/>
                  </a:lnTo>
                  <a:lnTo>
                    <a:pt x="486" y="54"/>
                  </a:lnTo>
                  <a:lnTo>
                    <a:pt x="479" y="47"/>
                  </a:lnTo>
                  <a:lnTo>
                    <a:pt x="468" y="47"/>
                  </a:lnTo>
                  <a:lnTo>
                    <a:pt x="458" y="43"/>
                  </a:lnTo>
                  <a:lnTo>
                    <a:pt x="443" y="43"/>
                  </a:lnTo>
                  <a:lnTo>
                    <a:pt x="436" y="43"/>
                  </a:lnTo>
                  <a:lnTo>
                    <a:pt x="425" y="36"/>
                  </a:lnTo>
                  <a:lnTo>
                    <a:pt x="418" y="29"/>
                  </a:lnTo>
                  <a:lnTo>
                    <a:pt x="407" y="21"/>
                  </a:lnTo>
                  <a:lnTo>
                    <a:pt x="393" y="14"/>
                  </a:lnTo>
                  <a:lnTo>
                    <a:pt x="382" y="11"/>
                  </a:lnTo>
                  <a:lnTo>
                    <a:pt x="367" y="7"/>
                  </a:lnTo>
                  <a:lnTo>
                    <a:pt x="353" y="3"/>
                  </a:lnTo>
                  <a:lnTo>
                    <a:pt x="339" y="3"/>
                  </a:lnTo>
                  <a:lnTo>
                    <a:pt x="324" y="0"/>
                  </a:lnTo>
                  <a:lnTo>
                    <a:pt x="310" y="3"/>
                  </a:lnTo>
                  <a:lnTo>
                    <a:pt x="295" y="3"/>
                  </a:lnTo>
                  <a:lnTo>
                    <a:pt x="281" y="11"/>
                  </a:lnTo>
                  <a:lnTo>
                    <a:pt x="267" y="14"/>
                  </a:lnTo>
                  <a:lnTo>
                    <a:pt x="256" y="21"/>
                  </a:lnTo>
                  <a:lnTo>
                    <a:pt x="245" y="14"/>
                  </a:lnTo>
                  <a:lnTo>
                    <a:pt x="231" y="11"/>
                  </a:lnTo>
                  <a:lnTo>
                    <a:pt x="216" y="3"/>
                  </a:lnTo>
                  <a:lnTo>
                    <a:pt x="202" y="3"/>
                  </a:lnTo>
                  <a:lnTo>
                    <a:pt x="187" y="0"/>
                  </a:lnTo>
                  <a:lnTo>
                    <a:pt x="173" y="3"/>
                  </a:lnTo>
                  <a:lnTo>
                    <a:pt x="155" y="3"/>
                  </a:lnTo>
                  <a:lnTo>
                    <a:pt x="144" y="7"/>
                  </a:lnTo>
                  <a:lnTo>
                    <a:pt x="130" y="11"/>
                  </a:lnTo>
                  <a:lnTo>
                    <a:pt x="115" y="14"/>
                  </a:lnTo>
                  <a:lnTo>
                    <a:pt x="105" y="21"/>
                  </a:lnTo>
                  <a:lnTo>
                    <a:pt x="94" y="29"/>
                  </a:lnTo>
                  <a:lnTo>
                    <a:pt x="83" y="36"/>
                  </a:lnTo>
                  <a:lnTo>
                    <a:pt x="76" y="43"/>
                  </a:lnTo>
                  <a:lnTo>
                    <a:pt x="65" y="43"/>
                  </a:lnTo>
                  <a:lnTo>
                    <a:pt x="54" y="43"/>
                  </a:lnTo>
                  <a:lnTo>
                    <a:pt x="43" y="47"/>
                  </a:lnTo>
                  <a:lnTo>
                    <a:pt x="33" y="47"/>
                  </a:lnTo>
                  <a:lnTo>
                    <a:pt x="22" y="54"/>
                  </a:lnTo>
                  <a:lnTo>
                    <a:pt x="18" y="57"/>
                  </a:lnTo>
                  <a:lnTo>
                    <a:pt x="11" y="65"/>
                  </a:lnTo>
                  <a:lnTo>
                    <a:pt x="4" y="72"/>
                  </a:lnTo>
                  <a:lnTo>
                    <a:pt x="4" y="79"/>
                  </a:lnTo>
                  <a:lnTo>
                    <a:pt x="0" y="86"/>
                  </a:lnTo>
                  <a:lnTo>
                    <a:pt x="4" y="93"/>
                  </a:lnTo>
                  <a:lnTo>
                    <a:pt x="4" y="101"/>
                  </a:lnTo>
                  <a:lnTo>
                    <a:pt x="11" y="108"/>
                  </a:lnTo>
                  <a:lnTo>
                    <a:pt x="18" y="111"/>
                  </a:lnTo>
                  <a:lnTo>
                    <a:pt x="22" y="119"/>
                  </a:lnTo>
                  <a:lnTo>
                    <a:pt x="33" y="122"/>
                  </a:lnTo>
                  <a:lnTo>
                    <a:pt x="43" y="126"/>
                  </a:lnTo>
                  <a:lnTo>
                    <a:pt x="54" y="126"/>
                  </a:lnTo>
                  <a:lnTo>
                    <a:pt x="65" y="126"/>
                  </a:lnTo>
                  <a:lnTo>
                    <a:pt x="76" y="126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308" name=""/>
          <p:cNvSpPr/>
          <p:nvPr/>
        </p:nvSpPr>
        <p:spPr>
          <a:xfrm>
            <a:off x="1344600" y="4746600"/>
            <a:ext cx="777960" cy="241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9" name=""/>
          <p:cNvSpPr/>
          <p:nvPr/>
        </p:nvSpPr>
        <p:spPr>
          <a:xfrm>
            <a:off x="1407600" y="4781520"/>
            <a:ext cx="5850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Dedicated Local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0" name=""/>
          <p:cNvSpPr/>
          <p:nvPr/>
        </p:nvSpPr>
        <p:spPr>
          <a:xfrm>
            <a:off x="1556640" y="4873680"/>
            <a:ext cx="3268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Facilities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11" name=""/>
          <p:cNvGrpSpPr/>
          <p:nvPr/>
        </p:nvGrpSpPr>
        <p:grpSpPr>
          <a:xfrm>
            <a:off x="2400480" y="5645160"/>
            <a:ext cx="50400" cy="44280"/>
            <a:chOff x="2400480" y="5645160"/>
            <a:chExt cx="50400" cy="44280"/>
          </a:xfrm>
        </p:grpSpPr>
        <p:grpSp>
          <p:nvGrpSpPr>
            <p:cNvPr id="5312" name=""/>
            <p:cNvGrpSpPr/>
            <p:nvPr/>
          </p:nvGrpSpPr>
          <p:grpSpPr>
            <a:xfrm>
              <a:off x="2400480" y="5645160"/>
              <a:ext cx="50040" cy="44280"/>
              <a:chOff x="2400480" y="5645160"/>
              <a:chExt cx="50040" cy="44280"/>
            </a:xfrm>
          </p:grpSpPr>
          <p:sp>
            <p:nvSpPr>
              <p:cNvPr id="5313" name=""/>
              <p:cNvSpPr/>
              <p:nvPr/>
            </p:nvSpPr>
            <p:spPr>
              <a:xfrm>
                <a:off x="2400480" y="5645160"/>
                <a:ext cx="50040" cy="44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480" bIns="-15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14" name=""/>
              <p:cNvSpPr/>
              <p:nvPr/>
            </p:nvSpPr>
            <p:spPr>
              <a:xfrm>
                <a:off x="2400480" y="5645160"/>
                <a:ext cx="363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15" name=""/>
              <p:cNvSpPr/>
              <p:nvPr/>
            </p:nvSpPr>
            <p:spPr>
              <a:xfrm>
                <a:off x="2412360" y="565632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16" name=""/>
            <p:cNvSpPr/>
            <p:nvPr/>
          </p:nvSpPr>
          <p:spPr>
            <a:xfrm>
              <a:off x="2400480" y="5645160"/>
              <a:ext cx="50400" cy="44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480" bIns="-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17" name=""/>
          <p:cNvGrpSpPr/>
          <p:nvPr/>
        </p:nvGrpSpPr>
        <p:grpSpPr>
          <a:xfrm>
            <a:off x="2400480" y="4713120"/>
            <a:ext cx="50400" cy="45720"/>
            <a:chOff x="2400480" y="4713120"/>
            <a:chExt cx="50400" cy="45720"/>
          </a:xfrm>
        </p:grpSpPr>
        <p:grpSp>
          <p:nvGrpSpPr>
            <p:cNvPr id="5318" name=""/>
            <p:cNvGrpSpPr/>
            <p:nvPr/>
          </p:nvGrpSpPr>
          <p:grpSpPr>
            <a:xfrm>
              <a:off x="2400480" y="4713120"/>
              <a:ext cx="50040" cy="45720"/>
              <a:chOff x="2400480" y="4713120"/>
              <a:chExt cx="50040" cy="45720"/>
            </a:xfrm>
          </p:grpSpPr>
          <p:sp>
            <p:nvSpPr>
              <p:cNvPr id="5319" name=""/>
              <p:cNvSpPr/>
              <p:nvPr/>
            </p:nvSpPr>
            <p:spPr>
              <a:xfrm>
                <a:off x="2400480" y="471312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0" name=""/>
              <p:cNvSpPr/>
              <p:nvPr/>
            </p:nvSpPr>
            <p:spPr>
              <a:xfrm>
                <a:off x="2400480" y="4713120"/>
                <a:ext cx="3636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1" name=""/>
              <p:cNvSpPr/>
              <p:nvPr/>
            </p:nvSpPr>
            <p:spPr>
              <a:xfrm>
                <a:off x="2412360" y="472392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22" name=""/>
            <p:cNvSpPr/>
            <p:nvPr/>
          </p:nvSpPr>
          <p:spPr>
            <a:xfrm>
              <a:off x="2400480" y="471312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23" name=""/>
          <p:cNvGrpSpPr/>
          <p:nvPr/>
        </p:nvGrpSpPr>
        <p:grpSpPr>
          <a:xfrm>
            <a:off x="2411280" y="5010120"/>
            <a:ext cx="52200" cy="46080"/>
            <a:chOff x="2411280" y="5010120"/>
            <a:chExt cx="52200" cy="46080"/>
          </a:xfrm>
        </p:grpSpPr>
        <p:grpSp>
          <p:nvGrpSpPr>
            <p:cNvPr id="5324" name=""/>
            <p:cNvGrpSpPr/>
            <p:nvPr/>
          </p:nvGrpSpPr>
          <p:grpSpPr>
            <a:xfrm>
              <a:off x="2411280" y="5010120"/>
              <a:ext cx="51840" cy="46080"/>
              <a:chOff x="2411280" y="5010120"/>
              <a:chExt cx="51840" cy="46080"/>
            </a:xfrm>
          </p:grpSpPr>
          <p:sp>
            <p:nvSpPr>
              <p:cNvPr id="5325" name=""/>
              <p:cNvSpPr/>
              <p:nvPr/>
            </p:nvSpPr>
            <p:spPr>
              <a:xfrm>
                <a:off x="2411280" y="501012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6" name=""/>
              <p:cNvSpPr/>
              <p:nvPr/>
            </p:nvSpPr>
            <p:spPr>
              <a:xfrm>
                <a:off x="2411280" y="501012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7" name=""/>
              <p:cNvSpPr/>
              <p:nvPr/>
            </p:nvSpPr>
            <p:spPr>
              <a:xfrm>
                <a:off x="2423880" y="5021280"/>
                <a:ext cx="1944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28" name=""/>
            <p:cNvSpPr/>
            <p:nvPr/>
          </p:nvSpPr>
          <p:spPr>
            <a:xfrm>
              <a:off x="2411280" y="501012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29" name=""/>
          <p:cNvGrpSpPr/>
          <p:nvPr/>
        </p:nvGrpSpPr>
        <p:grpSpPr>
          <a:xfrm>
            <a:off x="2405160" y="5330880"/>
            <a:ext cx="51840" cy="44280"/>
            <a:chOff x="2405160" y="5330880"/>
            <a:chExt cx="51840" cy="44280"/>
          </a:xfrm>
        </p:grpSpPr>
        <p:grpSp>
          <p:nvGrpSpPr>
            <p:cNvPr id="5330" name=""/>
            <p:cNvGrpSpPr/>
            <p:nvPr/>
          </p:nvGrpSpPr>
          <p:grpSpPr>
            <a:xfrm>
              <a:off x="2405160" y="5330880"/>
              <a:ext cx="51480" cy="44280"/>
              <a:chOff x="2405160" y="5330880"/>
              <a:chExt cx="51480" cy="44280"/>
            </a:xfrm>
          </p:grpSpPr>
          <p:sp>
            <p:nvSpPr>
              <p:cNvPr id="5331" name=""/>
              <p:cNvSpPr/>
              <p:nvPr/>
            </p:nvSpPr>
            <p:spPr>
              <a:xfrm>
                <a:off x="2405160" y="5330880"/>
                <a:ext cx="51480" cy="44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480" bIns="-15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32" name=""/>
              <p:cNvSpPr/>
              <p:nvPr/>
            </p:nvSpPr>
            <p:spPr>
              <a:xfrm>
                <a:off x="2405160" y="5330880"/>
                <a:ext cx="3924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33" name=""/>
              <p:cNvSpPr/>
              <p:nvPr/>
            </p:nvSpPr>
            <p:spPr>
              <a:xfrm>
                <a:off x="2419200" y="5342040"/>
                <a:ext cx="180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34" name=""/>
            <p:cNvSpPr/>
            <p:nvPr/>
          </p:nvSpPr>
          <p:spPr>
            <a:xfrm>
              <a:off x="2405160" y="5330880"/>
              <a:ext cx="51840" cy="44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480" bIns="-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335" name=""/>
          <p:cNvSpPr/>
          <p:nvPr/>
        </p:nvSpPr>
        <p:spPr>
          <a:xfrm>
            <a:off x="3319560" y="4438800"/>
            <a:ext cx="834840" cy="377640"/>
          </a:xfrm>
          <a:custGeom>
            <a:avLst/>
            <a:gdLst/>
            <a:ahLst/>
            <a:rect l="l" t="t" r="r" b="b"/>
            <a:pathLst>
              <a:path w="130" h="66">
                <a:moveTo>
                  <a:pt x="130" y="0"/>
                </a:moveTo>
                <a:cubicBezTo>
                  <a:pt x="121" y="9"/>
                  <a:pt x="86" y="44"/>
                  <a:pt x="71" y="55"/>
                </a:cubicBezTo>
                <a:cubicBezTo>
                  <a:pt x="56" y="66"/>
                  <a:pt x="51" y="65"/>
                  <a:pt x="39" y="65"/>
                </a:cubicBezTo>
                <a:cubicBezTo>
                  <a:pt x="28" y="65"/>
                  <a:pt x="8" y="56"/>
                  <a:pt x="0" y="5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6" name=""/>
          <p:cNvSpPr/>
          <p:nvPr/>
        </p:nvSpPr>
        <p:spPr>
          <a:xfrm>
            <a:off x="3344760" y="4405320"/>
            <a:ext cx="784440" cy="633240"/>
          </a:xfrm>
          <a:custGeom>
            <a:avLst/>
            <a:gdLst/>
            <a:ahLst/>
            <a:rect l="l" t="t" r="r" b="b"/>
            <a:pathLst>
              <a:path w="122" h="111">
                <a:moveTo>
                  <a:pt x="122" y="0"/>
                </a:moveTo>
                <a:cubicBezTo>
                  <a:pt x="116" y="11"/>
                  <a:pt x="93" y="52"/>
                  <a:pt x="84" y="67"/>
                </a:cubicBezTo>
                <a:cubicBezTo>
                  <a:pt x="75" y="83"/>
                  <a:pt x="76" y="84"/>
                  <a:pt x="68" y="91"/>
                </a:cubicBezTo>
                <a:cubicBezTo>
                  <a:pt x="60" y="97"/>
                  <a:pt x="48" y="103"/>
                  <a:pt x="36" y="106"/>
                </a:cubicBezTo>
                <a:cubicBezTo>
                  <a:pt x="25" y="110"/>
                  <a:pt x="8" y="110"/>
                  <a:pt x="0" y="111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7" name=""/>
          <p:cNvSpPr/>
          <p:nvPr/>
        </p:nvSpPr>
        <p:spPr>
          <a:xfrm>
            <a:off x="3344760" y="4398840"/>
            <a:ext cx="784440" cy="96048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3"/>
                  <a:pt x="87" y="85"/>
                </a:cubicBezTo>
                <a:cubicBezTo>
                  <a:pt x="75" y="108"/>
                  <a:pt x="65" y="123"/>
                  <a:pt x="50" y="136"/>
                </a:cubicBezTo>
                <a:cubicBezTo>
                  <a:pt x="36" y="150"/>
                  <a:pt x="11" y="161"/>
                  <a:pt x="0" y="168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8" name=""/>
          <p:cNvSpPr/>
          <p:nvPr/>
        </p:nvSpPr>
        <p:spPr>
          <a:xfrm>
            <a:off x="3336840" y="4405320"/>
            <a:ext cx="785880" cy="127332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1" y="65"/>
                  <a:pt x="101" y="92"/>
                </a:cubicBezTo>
                <a:cubicBezTo>
                  <a:pt x="91" y="119"/>
                  <a:pt x="79" y="140"/>
                  <a:pt x="63" y="162"/>
                </a:cubicBezTo>
                <a:cubicBezTo>
                  <a:pt x="46" y="184"/>
                  <a:pt x="13" y="211"/>
                  <a:pt x="0" y="22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39" name=""/>
          <p:cNvGrpSpPr/>
          <p:nvPr/>
        </p:nvGrpSpPr>
        <p:grpSpPr>
          <a:xfrm>
            <a:off x="3305160" y="5661000"/>
            <a:ext cx="52200" cy="46080"/>
            <a:chOff x="3305160" y="5661000"/>
            <a:chExt cx="52200" cy="46080"/>
          </a:xfrm>
        </p:grpSpPr>
        <p:grpSp>
          <p:nvGrpSpPr>
            <p:cNvPr id="5340" name=""/>
            <p:cNvGrpSpPr/>
            <p:nvPr/>
          </p:nvGrpSpPr>
          <p:grpSpPr>
            <a:xfrm>
              <a:off x="3305160" y="5661000"/>
              <a:ext cx="51840" cy="46080"/>
              <a:chOff x="3305160" y="5661000"/>
              <a:chExt cx="51840" cy="46080"/>
            </a:xfrm>
          </p:grpSpPr>
          <p:sp>
            <p:nvSpPr>
              <p:cNvPr id="5341" name=""/>
              <p:cNvSpPr/>
              <p:nvPr/>
            </p:nvSpPr>
            <p:spPr>
              <a:xfrm>
                <a:off x="3305160" y="56610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42" name=""/>
              <p:cNvSpPr/>
              <p:nvPr/>
            </p:nvSpPr>
            <p:spPr>
              <a:xfrm>
                <a:off x="3305160" y="56610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43" name=""/>
              <p:cNvSpPr/>
              <p:nvPr/>
            </p:nvSpPr>
            <p:spPr>
              <a:xfrm>
                <a:off x="3319200" y="5673600"/>
                <a:ext cx="1764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44" name=""/>
            <p:cNvSpPr/>
            <p:nvPr/>
          </p:nvSpPr>
          <p:spPr>
            <a:xfrm>
              <a:off x="3305160" y="56610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45" name=""/>
          <p:cNvGrpSpPr/>
          <p:nvPr/>
        </p:nvGrpSpPr>
        <p:grpSpPr>
          <a:xfrm>
            <a:off x="3305160" y="4724280"/>
            <a:ext cx="52200" cy="46080"/>
            <a:chOff x="3305160" y="4724280"/>
            <a:chExt cx="52200" cy="46080"/>
          </a:xfrm>
        </p:grpSpPr>
        <p:grpSp>
          <p:nvGrpSpPr>
            <p:cNvPr id="5346" name=""/>
            <p:cNvGrpSpPr/>
            <p:nvPr/>
          </p:nvGrpSpPr>
          <p:grpSpPr>
            <a:xfrm>
              <a:off x="3305160" y="4724280"/>
              <a:ext cx="51840" cy="46080"/>
              <a:chOff x="3305160" y="4724280"/>
              <a:chExt cx="51840" cy="46080"/>
            </a:xfrm>
          </p:grpSpPr>
          <p:sp>
            <p:nvSpPr>
              <p:cNvPr id="5347" name=""/>
              <p:cNvSpPr/>
              <p:nvPr/>
            </p:nvSpPr>
            <p:spPr>
              <a:xfrm>
                <a:off x="3305160" y="472428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48" name=""/>
              <p:cNvSpPr/>
              <p:nvPr/>
            </p:nvSpPr>
            <p:spPr>
              <a:xfrm>
                <a:off x="3305160" y="47242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49" name=""/>
              <p:cNvSpPr/>
              <p:nvPr/>
            </p:nvSpPr>
            <p:spPr>
              <a:xfrm>
                <a:off x="3319200" y="4735440"/>
                <a:ext cx="1764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50" name=""/>
            <p:cNvSpPr/>
            <p:nvPr/>
          </p:nvSpPr>
          <p:spPr>
            <a:xfrm>
              <a:off x="3305160" y="472428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51" name=""/>
          <p:cNvGrpSpPr/>
          <p:nvPr/>
        </p:nvGrpSpPr>
        <p:grpSpPr>
          <a:xfrm>
            <a:off x="3319560" y="5021280"/>
            <a:ext cx="48600" cy="46080"/>
            <a:chOff x="3319560" y="5021280"/>
            <a:chExt cx="48600" cy="46080"/>
          </a:xfrm>
        </p:grpSpPr>
        <p:grpSp>
          <p:nvGrpSpPr>
            <p:cNvPr id="5352" name=""/>
            <p:cNvGrpSpPr/>
            <p:nvPr/>
          </p:nvGrpSpPr>
          <p:grpSpPr>
            <a:xfrm>
              <a:off x="3319560" y="5021280"/>
              <a:ext cx="48240" cy="46080"/>
              <a:chOff x="3319560" y="5021280"/>
              <a:chExt cx="48240" cy="46080"/>
            </a:xfrm>
          </p:grpSpPr>
          <p:sp>
            <p:nvSpPr>
              <p:cNvPr id="5353" name=""/>
              <p:cNvSpPr/>
              <p:nvPr/>
            </p:nvSpPr>
            <p:spPr>
              <a:xfrm>
                <a:off x="3319560" y="5021280"/>
                <a:ext cx="482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4" name=""/>
              <p:cNvSpPr/>
              <p:nvPr/>
            </p:nvSpPr>
            <p:spPr>
              <a:xfrm>
                <a:off x="3319560" y="502128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5" name=""/>
              <p:cNvSpPr/>
              <p:nvPr/>
            </p:nvSpPr>
            <p:spPr>
              <a:xfrm>
                <a:off x="3331800" y="503244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56" name=""/>
            <p:cNvSpPr/>
            <p:nvPr/>
          </p:nvSpPr>
          <p:spPr>
            <a:xfrm>
              <a:off x="3319560" y="5021280"/>
              <a:ext cx="486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57" name=""/>
          <p:cNvGrpSpPr/>
          <p:nvPr/>
        </p:nvGrpSpPr>
        <p:grpSpPr>
          <a:xfrm>
            <a:off x="3305160" y="5342040"/>
            <a:ext cx="52200" cy="46080"/>
            <a:chOff x="3305160" y="5342040"/>
            <a:chExt cx="52200" cy="46080"/>
          </a:xfrm>
        </p:grpSpPr>
        <p:grpSp>
          <p:nvGrpSpPr>
            <p:cNvPr id="5358" name=""/>
            <p:cNvGrpSpPr/>
            <p:nvPr/>
          </p:nvGrpSpPr>
          <p:grpSpPr>
            <a:xfrm>
              <a:off x="3305160" y="5342040"/>
              <a:ext cx="51840" cy="46080"/>
              <a:chOff x="3305160" y="5342040"/>
              <a:chExt cx="51840" cy="46080"/>
            </a:xfrm>
          </p:grpSpPr>
          <p:sp>
            <p:nvSpPr>
              <p:cNvPr id="5359" name=""/>
              <p:cNvSpPr/>
              <p:nvPr/>
            </p:nvSpPr>
            <p:spPr>
              <a:xfrm>
                <a:off x="3305160" y="534204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0" name=""/>
              <p:cNvSpPr/>
              <p:nvPr/>
            </p:nvSpPr>
            <p:spPr>
              <a:xfrm>
                <a:off x="3305160" y="5342040"/>
                <a:ext cx="39240" cy="331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1" name=""/>
              <p:cNvSpPr/>
              <p:nvPr/>
            </p:nvSpPr>
            <p:spPr>
              <a:xfrm>
                <a:off x="3319200" y="5353200"/>
                <a:ext cx="1764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362" name=""/>
            <p:cNvSpPr/>
            <p:nvPr/>
          </p:nvSpPr>
          <p:spPr>
            <a:xfrm>
              <a:off x="3305160" y="534204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363" name=""/>
          <p:cNvSpPr/>
          <p:nvPr/>
        </p:nvSpPr>
        <p:spPr>
          <a:xfrm>
            <a:off x="1589040" y="4421160"/>
            <a:ext cx="2519280" cy="648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64" name=""/>
          <p:cNvGrpSpPr/>
          <p:nvPr/>
        </p:nvGrpSpPr>
        <p:grpSpPr>
          <a:xfrm>
            <a:off x="2432160" y="4295880"/>
            <a:ext cx="925200" cy="252360"/>
            <a:chOff x="2432160" y="4295880"/>
            <a:chExt cx="925200" cy="252360"/>
          </a:xfrm>
        </p:grpSpPr>
        <p:sp>
          <p:nvSpPr>
            <p:cNvPr id="5365" name=""/>
            <p:cNvSpPr/>
            <p:nvPr/>
          </p:nvSpPr>
          <p:spPr>
            <a:xfrm>
              <a:off x="2451960" y="4313160"/>
              <a:ext cx="905400" cy="235080"/>
            </a:xfrm>
            <a:custGeom>
              <a:avLst/>
              <a:gdLst/>
              <a:ahLst/>
              <a:rect l="l" t="t" r="r" b="b"/>
              <a:pathLst>
                <a:path w="507" h="148">
                  <a:moveTo>
                    <a:pt x="72" y="112"/>
                  </a:moveTo>
                  <a:lnTo>
                    <a:pt x="82" y="119"/>
                  </a:lnTo>
                  <a:lnTo>
                    <a:pt x="90" y="126"/>
                  </a:lnTo>
                  <a:lnTo>
                    <a:pt x="100" y="133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4" y="148"/>
                  </a:lnTo>
                  <a:lnTo>
                    <a:pt x="169" y="148"/>
                  </a:lnTo>
                  <a:lnTo>
                    <a:pt x="183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6" y="144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2" y="137"/>
                  </a:lnTo>
                  <a:lnTo>
                    <a:pt x="277" y="144"/>
                  </a:lnTo>
                  <a:lnTo>
                    <a:pt x="291" y="144"/>
                  </a:lnTo>
                  <a:lnTo>
                    <a:pt x="306" y="148"/>
                  </a:lnTo>
                  <a:lnTo>
                    <a:pt x="320" y="148"/>
                  </a:lnTo>
                  <a:lnTo>
                    <a:pt x="334" y="148"/>
                  </a:lnTo>
                  <a:lnTo>
                    <a:pt x="352" y="148"/>
                  </a:lnTo>
                  <a:lnTo>
                    <a:pt x="363" y="144"/>
                  </a:lnTo>
                  <a:lnTo>
                    <a:pt x="378" y="140"/>
                  </a:lnTo>
                  <a:lnTo>
                    <a:pt x="392" y="137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4" y="119"/>
                  </a:lnTo>
                  <a:lnTo>
                    <a:pt x="432" y="112"/>
                  </a:lnTo>
                  <a:lnTo>
                    <a:pt x="442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2" y="104"/>
                  </a:lnTo>
                  <a:lnTo>
                    <a:pt x="489" y="101"/>
                  </a:lnTo>
                  <a:lnTo>
                    <a:pt x="496" y="94"/>
                  </a:lnTo>
                  <a:lnTo>
                    <a:pt x="500" y="86"/>
                  </a:lnTo>
                  <a:lnTo>
                    <a:pt x="504" y="83"/>
                  </a:lnTo>
                  <a:lnTo>
                    <a:pt x="507" y="76"/>
                  </a:lnTo>
                  <a:lnTo>
                    <a:pt x="504" y="68"/>
                  </a:lnTo>
                  <a:lnTo>
                    <a:pt x="500" y="61"/>
                  </a:lnTo>
                  <a:lnTo>
                    <a:pt x="496" y="54"/>
                  </a:lnTo>
                  <a:lnTo>
                    <a:pt x="489" y="50"/>
                  </a:lnTo>
                  <a:lnTo>
                    <a:pt x="482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36"/>
                  </a:lnTo>
                  <a:lnTo>
                    <a:pt x="442" y="36"/>
                  </a:lnTo>
                  <a:lnTo>
                    <a:pt x="432" y="40"/>
                  </a:lnTo>
                  <a:lnTo>
                    <a:pt x="424" y="32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1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20" y="0"/>
                  </a:lnTo>
                  <a:lnTo>
                    <a:pt x="306" y="0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2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26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3" y="0"/>
                  </a:lnTo>
                  <a:lnTo>
                    <a:pt x="169" y="0"/>
                  </a:lnTo>
                  <a:lnTo>
                    <a:pt x="154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0" y="18"/>
                  </a:lnTo>
                  <a:lnTo>
                    <a:pt x="90" y="25"/>
                  </a:lnTo>
                  <a:lnTo>
                    <a:pt x="82" y="32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8" y="43"/>
                  </a:lnTo>
                  <a:lnTo>
                    <a:pt x="21" y="47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4"/>
                  </a:lnTo>
                  <a:lnTo>
                    <a:pt x="28" y="108"/>
                  </a:lnTo>
                  <a:lnTo>
                    <a:pt x="39" y="112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366" name=""/>
            <p:cNvGrpSpPr/>
            <p:nvPr/>
          </p:nvGrpSpPr>
          <p:grpSpPr>
            <a:xfrm>
              <a:off x="2432160" y="4295880"/>
              <a:ext cx="912240" cy="245880"/>
              <a:chOff x="2432160" y="4295880"/>
              <a:chExt cx="912240" cy="245880"/>
            </a:xfrm>
          </p:grpSpPr>
          <p:sp>
            <p:nvSpPr>
              <p:cNvPr id="5367" name=""/>
              <p:cNvSpPr/>
              <p:nvPr/>
            </p:nvSpPr>
            <p:spPr>
              <a:xfrm>
                <a:off x="2432160" y="4535640"/>
                <a:ext cx="91224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8" name=""/>
              <p:cNvSpPr/>
              <p:nvPr/>
            </p:nvSpPr>
            <p:spPr>
              <a:xfrm>
                <a:off x="2432160" y="4295880"/>
                <a:ext cx="5400" cy="23976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9" name=""/>
              <p:cNvSpPr/>
              <p:nvPr/>
            </p:nvSpPr>
            <p:spPr>
              <a:xfrm>
                <a:off x="3332160" y="4295880"/>
                <a:ext cx="12240" cy="23976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0" name=""/>
              <p:cNvSpPr/>
              <p:nvPr/>
            </p:nvSpPr>
            <p:spPr>
              <a:xfrm>
                <a:off x="2437560" y="4295880"/>
                <a:ext cx="6840" cy="23976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1" name=""/>
              <p:cNvSpPr/>
              <p:nvPr/>
            </p:nvSpPr>
            <p:spPr>
              <a:xfrm>
                <a:off x="3324600" y="4295880"/>
                <a:ext cx="7200" cy="23976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2" name=""/>
              <p:cNvSpPr/>
              <p:nvPr/>
            </p:nvSpPr>
            <p:spPr>
              <a:xfrm>
                <a:off x="2444400" y="4295880"/>
                <a:ext cx="87984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3" name=""/>
              <p:cNvSpPr/>
              <p:nvPr/>
            </p:nvSpPr>
            <p:spPr>
              <a:xfrm>
                <a:off x="2444400" y="4530600"/>
                <a:ext cx="879840" cy="50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4" name=""/>
              <p:cNvSpPr/>
              <p:nvPr/>
            </p:nvSpPr>
            <p:spPr>
              <a:xfrm>
                <a:off x="2444400" y="4302000"/>
                <a:ext cx="12240" cy="22860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5" name=""/>
              <p:cNvSpPr/>
              <p:nvPr/>
            </p:nvSpPr>
            <p:spPr>
              <a:xfrm>
                <a:off x="3312000" y="4302000"/>
                <a:ext cx="12240" cy="22860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6" name=""/>
              <p:cNvSpPr/>
              <p:nvPr/>
            </p:nvSpPr>
            <p:spPr>
              <a:xfrm>
                <a:off x="2457000" y="4302000"/>
                <a:ext cx="7200" cy="22860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7" name=""/>
              <p:cNvSpPr/>
              <p:nvPr/>
            </p:nvSpPr>
            <p:spPr>
              <a:xfrm>
                <a:off x="3305160" y="4302000"/>
                <a:ext cx="6840" cy="22860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8" name=""/>
              <p:cNvSpPr/>
              <p:nvPr/>
            </p:nvSpPr>
            <p:spPr>
              <a:xfrm>
                <a:off x="2464200" y="4302000"/>
                <a:ext cx="840600" cy="50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9" name=""/>
              <p:cNvSpPr/>
              <p:nvPr/>
            </p:nvSpPr>
            <p:spPr>
              <a:xfrm>
                <a:off x="2464200" y="4524480"/>
                <a:ext cx="84060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0" name=""/>
              <p:cNvSpPr/>
              <p:nvPr/>
            </p:nvSpPr>
            <p:spPr>
              <a:xfrm>
                <a:off x="2464200" y="4307040"/>
                <a:ext cx="12240" cy="2174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1" name=""/>
              <p:cNvSpPr/>
              <p:nvPr/>
            </p:nvSpPr>
            <p:spPr>
              <a:xfrm>
                <a:off x="3292560" y="4307040"/>
                <a:ext cx="12240" cy="21744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2" name=""/>
              <p:cNvSpPr/>
              <p:nvPr/>
            </p:nvSpPr>
            <p:spPr>
              <a:xfrm>
                <a:off x="2476800" y="4307040"/>
                <a:ext cx="6840" cy="21744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3" name=""/>
              <p:cNvSpPr/>
              <p:nvPr/>
            </p:nvSpPr>
            <p:spPr>
              <a:xfrm>
                <a:off x="3287520" y="4307040"/>
                <a:ext cx="5040" cy="21744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4" name=""/>
              <p:cNvSpPr/>
              <p:nvPr/>
            </p:nvSpPr>
            <p:spPr>
              <a:xfrm>
                <a:off x="2483640" y="4307040"/>
                <a:ext cx="80352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5" name=""/>
              <p:cNvSpPr/>
              <p:nvPr/>
            </p:nvSpPr>
            <p:spPr>
              <a:xfrm>
                <a:off x="2483640" y="4519800"/>
                <a:ext cx="803520" cy="468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6" name=""/>
              <p:cNvSpPr/>
              <p:nvPr/>
            </p:nvSpPr>
            <p:spPr>
              <a:xfrm>
                <a:off x="2483640" y="4313160"/>
                <a:ext cx="12240" cy="206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7" name=""/>
              <p:cNvSpPr/>
              <p:nvPr/>
            </p:nvSpPr>
            <p:spPr>
              <a:xfrm>
                <a:off x="3272760" y="4313160"/>
                <a:ext cx="14400" cy="206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8" name=""/>
              <p:cNvSpPr/>
              <p:nvPr/>
            </p:nvSpPr>
            <p:spPr>
              <a:xfrm>
                <a:off x="2496240" y="4313160"/>
                <a:ext cx="5040" cy="206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9" name=""/>
              <p:cNvSpPr/>
              <p:nvPr/>
            </p:nvSpPr>
            <p:spPr>
              <a:xfrm>
                <a:off x="3267720" y="4313160"/>
                <a:ext cx="5040" cy="206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0" name=""/>
              <p:cNvSpPr/>
              <p:nvPr/>
            </p:nvSpPr>
            <p:spPr>
              <a:xfrm>
                <a:off x="2501640" y="4513320"/>
                <a:ext cx="765720" cy="648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1" name=""/>
              <p:cNvSpPr/>
              <p:nvPr/>
            </p:nvSpPr>
            <p:spPr>
              <a:xfrm>
                <a:off x="2501640" y="4313160"/>
                <a:ext cx="14400" cy="2001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2" name=""/>
              <p:cNvSpPr/>
              <p:nvPr/>
            </p:nvSpPr>
            <p:spPr>
              <a:xfrm>
                <a:off x="3255120" y="4313160"/>
                <a:ext cx="12240" cy="2001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3" name=""/>
              <p:cNvSpPr/>
              <p:nvPr/>
            </p:nvSpPr>
            <p:spPr>
              <a:xfrm>
                <a:off x="2516040" y="4313160"/>
                <a:ext cx="738720" cy="64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4" name=""/>
              <p:cNvSpPr/>
              <p:nvPr/>
            </p:nvSpPr>
            <p:spPr>
              <a:xfrm>
                <a:off x="2516040" y="4319640"/>
                <a:ext cx="5040" cy="193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5" name=""/>
              <p:cNvSpPr/>
              <p:nvPr/>
            </p:nvSpPr>
            <p:spPr>
              <a:xfrm>
                <a:off x="3248280" y="4319640"/>
                <a:ext cx="6840" cy="193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6" name=""/>
              <p:cNvSpPr/>
              <p:nvPr/>
            </p:nvSpPr>
            <p:spPr>
              <a:xfrm>
                <a:off x="2521440" y="4506840"/>
                <a:ext cx="726480" cy="64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7" name=""/>
              <p:cNvSpPr/>
              <p:nvPr/>
            </p:nvSpPr>
            <p:spPr>
              <a:xfrm>
                <a:off x="2521440" y="4319640"/>
                <a:ext cx="12240" cy="18720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8" name=""/>
              <p:cNvSpPr/>
              <p:nvPr/>
            </p:nvSpPr>
            <p:spPr>
              <a:xfrm>
                <a:off x="3235680" y="4319640"/>
                <a:ext cx="12240" cy="18720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9" name=""/>
              <p:cNvSpPr/>
              <p:nvPr/>
            </p:nvSpPr>
            <p:spPr>
              <a:xfrm>
                <a:off x="2534040" y="4319640"/>
                <a:ext cx="701280" cy="46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0" name=""/>
              <p:cNvSpPr/>
              <p:nvPr/>
            </p:nvSpPr>
            <p:spPr>
              <a:xfrm>
                <a:off x="2534040" y="4324320"/>
                <a:ext cx="6840" cy="1825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1" name=""/>
              <p:cNvSpPr/>
              <p:nvPr/>
            </p:nvSpPr>
            <p:spPr>
              <a:xfrm>
                <a:off x="3228480" y="4324320"/>
                <a:ext cx="7200" cy="1825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2" name=""/>
              <p:cNvSpPr/>
              <p:nvPr/>
            </p:nvSpPr>
            <p:spPr>
              <a:xfrm>
                <a:off x="2540880" y="4324320"/>
                <a:ext cx="12240" cy="1825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3" name=""/>
              <p:cNvSpPr/>
              <p:nvPr/>
            </p:nvSpPr>
            <p:spPr>
              <a:xfrm>
                <a:off x="3215880" y="4324320"/>
                <a:ext cx="12240" cy="18252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4" name=""/>
              <p:cNvSpPr/>
              <p:nvPr/>
            </p:nvSpPr>
            <p:spPr>
              <a:xfrm>
                <a:off x="2553480" y="4324320"/>
                <a:ext cx="662040" cy="64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5" name=""/>
              <p:cNvSpPr/>
              <p:nvPr/>
            </p:nvSpPr>
            <p:spPr>
              <a:xfrm>
                <a:off x="2553480" y="4502160"/>
                <a:ext cx="662040" cy="46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6" name=""/>
              <p:cNvSpPr/>
              <p:nvPr/>
            </p:nvSpPr>
            <p:spPr>
              <a:xfrm>
                <a:off x="2553480" y="4330800"/>
                <a:ext cx="7200" cy="1713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7" name=""/>
              <p:cNvSpPr/>
              <p:nvPr/>
            </p:nvSpPr>
            <p:spPr>
              <a:xfrm>
                <a:off x="3209040" y="4330800"/>
                <a:ext cx="6840" cy="1713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8" name=""/>
              <p:cNvSpPr/>
              <p:nvPr/>
            </p:nvSpPr>
            <p:spPr>
              <a:xfrm>
                <a:off x="2560680" y="4330800"/>
                <a:ext cx="12240" cy="17136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9" name=""/>
              <p:cNvSpPr/>
              <p:nvPr/>
            </p:nvSpPr>
            <p:spPr>
              <a:xfrm>
                <a:off x="3196440" y="4330800"/>
                <a:ext cx="12240" cy="17136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0" name=""/>
              <p:cNvSpPr/>
              <p:nvPr/>
            </p:nvSpPr>
            <p:spPr>
              <a:xfrm>
                <a:off x="2573280" y="4495680"/>
                <a:ext cx="622800" cy="64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1" name=""/>
              <p:cNvSpPr/>
              <p:nvPr/>
            </p:nvSpPr>
            <p:spPr>
              <a:xfrm>
                <a:off x="2573280" y="4330800"/>
                <a:ext cx="684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2" name=""/>
              <p:cNvSpPr/>
              <p:nvPr/>
            </p:nvSpPr>
            <p:spPr>
              <a:xfrm>
                <a:off x="3190680" y="4330800"/>
                <a:ext cx="54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3" name=""/>
              <p:cNvSpPr/>
              <p:nvPr/>
            </p:nvSpPr>
            <p:spPr>
              <a:xfrm>
                <a:off x="2580120" y="4330800"/>
                <a:ext cx="610200" cy="46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4" name=""/>
              <p:cNvSpPr/>
              <p:nvPr/>
            </p:nvSpPr>
            <p:spPr>
              <a:xfrm>
                <a:off x="2580120" y="4335480"/>
                <a:ext cx="12240" cy="1602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5" name=""/>
              <p:cNvSpPr/>
              <p:nvPr/>
            </p:nvSpPr>
            <p:spPr>
              <a:xfrm>
                <a:off x="3176640" y="4335480"/>
                <a:ext cx="14040" cy="16020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6" name=""/>
              <p:cNvSpPr/>
              <p:nvPr/>
            </p:nvSpPr>
            <p:spPr>
              <a:xfrm>
                <a:off x="2592720" y="4491000"/>
                <a:ext cx="583560" cy="468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7" name=""/>
              <p:cNvSpPr/>
              <p:nvPr/>
            </p:nvSpPr>
            <p:spPr>
              <a:xfrm>
                <a:off x="2592720" y="4335480"/>
                <a:ext cx="5040" cy="1555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8" name=""/>
              <p:cNvSpPr/>
              <p:nvPr/>
            </p:nvSpPr>
            <p:spPr>
              <a:xfrm>
                <a:off x="3171240" y="4335480"/>
                <a:ext cx="5040" cy="1555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9" name=""/>
              <p:cNvSpPr/>
              <p:nvPr/>
            </p:nvSpPr>
            <p:spPr>
              <a:xfrm>
                <a:off x="2598120" y="4335480"/>
                <a:ext cx="573120" cy="64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0" name=""/>
              <p:cNvSpPr/>
              <p:nvPr/>
            </p:nvSpPr>
            <p:spPr>
              <a:xfrm>
                <a:off x="2598120" y="4341960"/>
                <a:ext cx="14400" cy="14904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1" name=""/>
              <p:cNvSpPr/>
              <p:nvPr/>
            </p:nvSpPr>
            <p:spPr>
              <a:xfrm>
                <a:off x="3158640" y="4341960"/>
                <a:ext cx="12240" cy="14904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2" name=""/>
              <p:cNvSpPr/>
              <p:nvPr/>
            </p:nvSpPr>
            <p:spPr>
              <a:xfrm>
                <a:off x="2612520" y="4484880"/>
                <a:ext cx="546120" cy="61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3" name=""/>
              <p:cNvSpPr/>
              <p:nvPr/>
            </p:nvSpPr>
            <p:spPr>
              <a:xfrm>
                <a:off x="2612520" y="4341960"/>
                <a:ext cx="5040" cy="1429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4" name=""/>
              <p:cNvSpPr/>
              <p:nvPr/>
            </p:nvSpPr>
            <p:spPr>
              <a:xfrm>
                <a:off x="3151440" y="4341960"/>
                <a:ext cx="7200" cy="14292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5" name=""/>
              <p:cNvSpPr/>
              <p:nvPr/>
            </p:nvSpPr>
            <p:spPr>
              <a:xfrm>
                <a:off x="2617920" y="4341960"/>
                <a:ext cx="53352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6" name=""/>
              <p:cNvSpPr/>
              <p:nvPr/>
            </p:nvSpPr>
            <p:spPr>
              <a:xfrm>
                <a:off x="2617920" y="4348080"/>
                <a:ext cx="12240" cy="1368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7" name=""/>
              <p:cNvSpPr/>
              <p:nvPr/>
            </p:nvSpPr>
            <p:spPr>
              <a:xfrm>
                <a:off x="3139200" y="4348080"/>
                <a:ext cx="11880" cy="1368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8" name=""/>
              <p:cNvSpPr/>
              <p:nvPr/>
            </p:nvSpPr>
            <p:spPr>
              <a:xfrm>
                <a:off x="2630520" y="4478400"/>
                <a:ext cx="508680" cy="648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9" name=""/>
              <p:cNvSpPr/>
              <p:nvPr/>
            </p:nvSpPr>
            <p:spPr>
              <a:xfrm>
                <a:off x="2630520" y="4348080"/>
                <a:ext cx="6840" cy="1303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0" name=""/>
              <p:cNvSpPr/>
              <p:nvPr/>
            </p:nvSpPr>
            <p:spPr>
              <a:xfrm>
                <a:off x="3132000" y="4348080"/>
                <a:ext cx="7200" cy="1303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1" name=""/>
              <p:cNvSpPr/>
              <p:nvPr/>
            </p:nvSpPr>
            <p:spPr>
              <a:xfrm>
                <a:off x="2637360" y="4348080"/>
                <a:ext cx="494640" cy="50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2" name=""/>
              <p:cNvSpPr/>
              <p:nvPr/>
            </p:nvSpPr>
            <p:spPr>
              <a:xfrm>
                <a:off x="2637360" y="4353120"/>
                <a:ext cx="12240" cy="1252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3" name=""/>
              <p:cNvSpPr/>
              <p:nvPr/>
            </p:nvSpPr>
            <p:spPr>
              <a:xfrm>
                <a:off x="3119400" y="4353120"/>
                <a:ext cx="12240" cy="1252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4" name=""/>
              <p:cNvSpPr/>
              <p:nvPr/>
            </p:nvSpPr>
            <p:spPr>
              <a:xfrm>
                <a:off x="2649960" y="4353120"/>
                <a:ext cx="7200" cy="1252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5" name=""/>
              <p:cNvSpPr/>
              <p:nvPr/>
            </p:nvSpPr>
            <p:spPr>
              <a:xfrm>
                <a:off x="3112200" y="4353120"/>
                <a:ext cx="7200" cy="1252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6" name=""/>
              <p:cNvSpPr/>
              <p:nvPr/>
            </p:nvSpPr>
            <p:spPr>
              <a:xfrm>
                <a:off x="2657160" y="4473720"/>
                <a:ext cx="455040" cy="468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7" name=""/>
              <p:cNvSpPr/>
              <p:nvPr/>
            </p:nvSpPr>
            <p:spPr>
              <a:xfrm>
                <a:off x="2657160" y="4353120"/>
                <a:ext cx="5040" cy="12060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8" name=""/>
              <p:cNvSpPr/>
              <p:nvPr/>
            </p:nvSpPr>
            <p:spPr>
              <a:xfrm>
                <a:off x="3106800" y="4353120"/>
                <a:ext cx="5040" cy="12060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39" name=""/>
              <p:cNvSpPr/>
              <p:nvPr/>
            </p:nvSpPr>
            <p:spPr>
              <a:xfrm>
                <a:off x="2662200" y="4353120"/>
                <a:ext cx="444240" cy="61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0" name=""/>
              <p:cNvSpPr/>
              <p:nvPr/>
            </p:nvSpPr>
            <p:spPr>
              <a:xfrm>
                <a:off x="2662200" y="4359240"/>
                <a:ext cx="14040" cy="1144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1" name=""/>
              <p:cNvSpPr/>
              <p:nvPr/>
            </p:nvSpPr>
            <p:spPr>
              <a:xfrm>
                <a:off x="3094200" y="4359240"/>
                <a:ext cx="12240" cy="1144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2" name=""/>
              <p:cNvSpPr/>
              <p:nvPr/>
            </p:nvSpPr>
            <p:spPr>
              <a:xfrm>
                <a:off x="2676600" y="446724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3" name=""/>
              <p:cNvSpPr/>
              <p:nvPr/>
            </p:nvSpPr>
            <p:spPr>
              <a:xfrm>
                <a:off x="2676600" y="4359240"/>
                <a:ext cx="5400" cy="1080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4" name=""/>
              <p:cNvSpPr/>
              <p:nvPr/>
            </p:nvSpPr>
            <p:spPr>
              <a:xfrm>
                <a:off x="3087360" y="4359240"/>
                <a:ext cx="6840" cy="10800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5" name=""/>
              <p:cNvSpPr/>
              <p:nvPr/>
            </p:nvSpPr>
            <p:spPr>
              <a:xfrm>
                <a:off x="2682360" y="4359240"/>
                <a:ext cx="405000" cy="46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6" name=""/>
              <p:cNvSpPr/>
              <p:nvPr/>
            </p:nvSpPr>
            <p:spPr>
              <a:xfrm>
                <a:off x="2682360" y="4363920"/>
                <a:ext cx="12240" cy="103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7" name=""/>
              <p:cNvSpPr/>
              <p:nvPr/>
            </p:nvSpPr>
            <p:spPr>
              <a:xfrm>
                <a:off x="3074760" y="4363920"/>
                <a:ext cx="12240" cy="103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8" name=""/>
              <p:cNvSpPr/>
              <p:nvPr/>
            </p:nvSpPr>
            <p:spPr>
              <a:xfrm>
                <a:off x="2694600" y="4462560"/>
                <a:ext cx="3801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49" name=""/>
              <p:cNvSpPr/>
              <p:nvPr/>
            </p:nvSpPr>
            <p:spPr>
              <a:xfrm>
                <a:off x="2694600" y="4363920"/>
                <a:ext cx="6840" cy="986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0" name=""/>
              <p:cNvSpPr/>
              <p:nvPr/>
            </p:nvSpPr>
            <p:spPr>
              <a:xfrm>
                <a:off x="3067560" y="4363920"/>
                <a:ext cx="7200" cy="9864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1" name=""/>
              <p:cNvSpPr/>
              <p:nvPr/>
            </p:nvSpPr>
            <p:spPr>
              <a:xfrm>
                <a:off x="2701440" y="4363920"/>
                <a:ext cx="36576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2" name=""/>
              <p:cNvSpPr/>
              <p:nvPr/>
            </p:nvSpPr>
            <p:spPr>
              <a:xfrm>
                <a:off x="2701440" y="4370400"/>
                <a:ext cx="12240" cy="921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5360" bIns="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3" name=""/>
              <p:cNvSpPr/>
              <p:nvPr/>
            </p:nvSpPr>
            <p:spPr>
              <a:xfrm>
                <a:off x="3054960" y="4370400"/>
                <a:ext cx="12240" cy="921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5360" bIns="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4" name=""/>
              <p:cNvSpPr/>
              <p:nvPr/>
            </p:nvSpPr>
            <p:spPr>
              <a:xfrm>
                <a:off x="2714040" y="4456080"/>
                <a:ext cx="340560" cy="64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5" name=""/>
              <p:cNvSpPr/>
              <p:nvPr/>
            </p:nvSpPr>
            <p:spPr>
              <a:xfrm>
                <a:off x="2714040" y="4370400"/>
                <a:ext cx="7200" cy="856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6" name=""/>
              <p:cNvSpPr/>
              <p:nvPr/>
            </p:nvSpPr>
            <p:spPr>
              <a:xfrm>
                <a:off x="3048120" y="4370400"/>
                <a:ext cx="6840" cy="856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7" name=""/>
              <p:cNvSpPr/>
              <p:nvPr/>
            </p:nvSpPr>
            <p:spPr>
              <a:xfrm>
                <a:off x="2721600" y="4370400"/>
                <a:ext cx="12240" cy="8568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8" name=""/>
              <p:cNvSpPr/>
              <p:nvPr/>
            </p:nvSpPr>
            <p:spPr>
              <a:xfrm>
                <a:off x="3035520" y="4370400"/>
                <a:ext cx="12240" cy="8568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59" name=""/>
              <p:cNvSpPr/>
              <p:nvPr/>
            </p:nvSpPr>
            <p:spPr>
              <a:xfrm>
                <a:off x="2733840" y="4370400"/>
                <a:ext cx="30132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0" name=""/>
              <p:cNvSpPr/>
              <p:nvPr/>
            </p:nvSpPr>
            <p:spPr>
              <a:xfrm>
                <a:off x="2733840" y="4449600"/>
                <a:ext cx="301320" cy="6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1" name=""/>
              <p:cNvSpPr/>
              <p:nvPr/>
            </p:nvSpPr>
            <p:spPr>
              <a:xfrm>
                <a:off x="2733840" y="4376880"/>
                <a:ext cx="6840" cy="727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2" name=""/>
              <p:cNvSpPr/>
              <p:nvPr/>
            </p:nvSpPr>
            <p:spPr>
              <a:xfrm>
                <a:off x="3030480" y="4376880"/>
                <a:ext cx="5040" cy="727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3" name=""/>
              <p:cNvSpPr/>
              <p:nvPr/>
            </p:nvSpPr>
            <p:spPr>
              <a:xfrm>
                <a:off x="2741040" y="4376880"/>
                <a:ext cx="12240" cy="727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4" name=""/>
              <p:cNvSpPr/>
              <p:nvPr/>
            </p:nvSpPr>
            <p:spPr>
              <a:xfrm>
                <a:off x="3015720" y="4376880"/>
                <a:ext cx="14400" cy="727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5" name=""/>
              <p:cNvSpPr/>
              <p:nvPr/>
            </p:nvSpPr>
            <p:spPr>
              <a:xfrm>
                <a:off x="2753280" y="4376880"/>
                <a:ext cx="2620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6" name=""/>
              <p:cNvSpPr/>
              <p:nvPr/>
            </p:nvSpPr>
            <p:spPr>
              <a:xfrm>
                <a:off x="2753280" y="4444920"/>
                <a:ext cx="26208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7" name=""/>
              <p:cNvSpPr/>
              <p:nvPr/>
            </p:nvSpPr>
            <p:spPr>
              <a:xfrm>
                <a:off x="2753280" y="4381560"/>
                <a:ext cx="5040" cy="633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8" name=""/>
              <p:cNvSpPr/>
              <p:nvPr/>
            </p:nvSpPr>
            <p:spPr>
              <a:xfrm>
                <a:off x="3010680" y="4381560"/>
                <a:ext cx="5040" cy="633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69" name=""/>
              <p:cNvSpPr/>
              <p:nvPr/>
            </p:nvSpPr>
            <p:spPr>
              <a:xfrm>
                <a:off x="2758680" y="4381560"/>
                <a:ext cx="14400" cy="633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0" name=""/>
              <p:cNvSpPr/>
              <p:nvPr/>
            </p:nvSpPr>
            <p:spPr>
              <a:xfrm>
                <a:off x="2998080" y="4381560"/>
                <a:ext cx="12240" cy="633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1" name=""/>
              <p:cNvSpPr/>
              <p:nvPr/>
            </p:nvSpPr>
            <p:spPr>
              <a:xfrm>
                <a:off x="2773440" y="4381560"/>
                <a:ext cx="224640" cy="64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2" name=""/>
              <p:cNvSpPr/>
              <p:nvPr/>
            </p:nvSpPr>
            <p:spPr>
              <a:xfrm>
                <a:off x="2773440" y="4388040"/>
                <a:ext cx="5040" cy="568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3" name=""/>
              <p:cNvSpPr/>
              <p:nvPr/>
            </p:nvSpPr>
            <p:spPr>
              <a:xfrm>
                <a:off x="2991240" y="4388040"/>
                <a:ext cx="6840" cy="5688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080" bIns="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4" name=""/>
              <p:cNvSpPr/>
              <p:nvPr/>
            </p:nvSpPr>
            <p:spPr>
              <a:xfrm>
                <a:off x="2778480" y="4438800"/>
                <a:ext cx="212400" cy="61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5" name=""/>
              <p:cNvSpPr/>
              <p:nvPr/>
            </p:nvSpPr>
            <p:spPr>
              <a:xfrm>
                <a:off x="2778480" y="4388040"/>
                <a:ext cx="12240" cy="5076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6" name=""/>
              <p:cNvSpPr/>
              <p:nvPr/>
            </p:nvSpPr>
            <p:spPr>
              <a:xfrm>
                <a:off x="2978640" y="4388040"/>
                <a:ext cx="12240" cy="5076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7" name=""/>
              <p:cNvSpPr/>
              <p:nvPr/>
            </p:nvSpPr>
            <p:spPr>
              <a:xfrm>
                <a:off x="2791080" y="4388040"/>
                <a:ext cx="18720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8" name=""/>
              <p:cNvSpPr/>
              <p:nvPr/>
            </p:nvSpPr>
            <p:spPr>
              <a:xfrm>
                <a:off x="2791080" y="4392720"/>
                <a:ext cx="6840" cy="460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79" name=""/>
              <p:cNvSpPr/>
              <p:nvPr/>
            </p:nvSpPr>
            <p:spPr>
              <a:xfrm>
                <a:off x="2971080" y="4392720"/>
                <a:ext cx="7200" cy="460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0" name=""/>
              <p:cNvSpPr/>
              <p:nvPr/>
            </p:nvSpPr>
            <p:spPr>
              <a:xfrm>
                <a:off x="2797920" y="4433760"/>
                <a:ext cx="173160" cy="5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1" name=""/>
              <p:cNvSpPr/>
              <p:nvPr/>
            </p:nvSpPr>
            <p:spPr>
              <a:xfrm>
                <a:off x="2797920" y="439272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2" name=""/>
              <p:cNvSpPr/>
              <p:nvPr/>
            </p:nvSpPr>
            <p:spPr>
              <a:xfrm>
                <a:off x="2958840" y="439272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3" name=""/>
              <p:cNvSpPr/>
              <p:nvPr/>
            </p:nvSpPr>
            <p:spPr>
              <a:xfrm>
                <a:off x="2810520" y="4392720"/>
                <a:ext cx="720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4" name=""/>
              <p:cNvSpPr/>
              <p:nvPr/>
            </p:nvSpPr>
            <p:spPr>
              <a:xfrm>
                <a:off x="2952000" y="4392720"/>
                <a:ext cx="68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5" name=""/>
              <p:cNvSpPr/>
              <p:nvPr/>
            </p:nvSpPr>
            <p:spPr>
              <a:xfrm>
                <a:off x="2817720" y="4392720"/>
                <a:ext cx="1339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6" name=""/>
              <p:cNvSpPr/>
              <p:nvPr/>
            </p:nvSpPr>
            <p:spPr>
              <a:xfrm>
                <a:off x="2817720" y="4427640"/>
                <a:ext cx="1339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7" name=""/>
              <p:cNvSpPr/>
              <p:nvPr/>
            </p:nvSpPr>
            <p:spPr>
              <a:xfrm>
                <a:off x="2817720" y="4398840"/>
                <a:ext cx="12240" cy="2880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8" name=""/>
              <p:cNvSpPr/>
              <p:nvPr/>
            </p:nvSpPr>
            <p:spPr>
              <a:xfrm>
                <a:off x="2939400" y="4398840"/>
                <a:ext cx="12240" cy="2880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89" name=""/>
              <p:cNvSpPr/>
              <p:nvPr/>
            </p:nvSpPr>
            <p:spPr>
              <a:xfrm>
                <a:off x="2830320" y="4398840"/>
                <a:ext cx="684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0" name=""/>
              <p:cNvSpPr/>
              <p:nvPr/>
            </p:nvSpPr>
            <p:spPr>
              <a:xfrm>
                <a:off x="2933640" y="4398840"/>
                <a:ext cx="5400" cy="2880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1" name=""/>
              <p:cNvSpPr/>
              <p:nvPr/>
            </p:nvSpPr>
            <p:spPr>
              <a:xfrm>
                <a:off x="2837160" y="4398840"/>
                <a:ext cx="96120" cy="648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2" name=""/>
              <p:cNvSpPr/>
              <p:nvPr/>
            </p:nvSpPr>
            <p:spPr>
              <a:xfrm>
                <a:off x="2837160" y="4421160"/>
                <a:ext cx="96120" cy="648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3" name=""/>
              <p:cNvSpPr/>
              <p:nvPr/>
            </p:nvSpPr>
            <p:spPr>
              <a:xfrm>
                <a:off x="2837160" y="4405320"/>
                <a:ext cx="12240" cy="158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4" name=""/>
              <p:cNvSpPr/>
              <p:nvPr/>
            </p:nvSpPr>
            <p:spPr>
              <a:xfrm>
                <a:off x="2919600" y="4405320"/>
                <a:ext cx="14040" cy="158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5" name=""/>
              <p:cNvSpPr/>
              <p:nvPr/>
            </p:nvSpPr>
            <p:spPr>
              <a:xfrm>
                <a:off x="2849760" y="4405320"/>
                <a:ext cx="5040" cy="158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6" name=""/>
              <p:cNvSpPr/>
              <p:nvPr/>
            </p:nvSpPr>
            <p:spPr>
              <a:xfrm>
                <a:off x="2914200" y="4405320"/>
                <a:ext cx="5040" cy="158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7" name=""/>
              <p:cNvSpPr/>
              <p:nvPr/>
            </p:nvSpPr>
            <p:spPr>
              <a:xfrm>
                <a:off x="2855160" y="4405320"/>
                <a:ext cx="590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8" name=""/>
              <p:cNvSpPr/>
              <p:nvPr/>
            </p:nvSpPr>
            <p:spPr>
              <a:xfrm>
                <a:off x="2855160" y="4416480"/>
                <a:ext cx="590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99" name=""/>
              <p:cNvSpPr/>
              <p:nvPr/>
            </p:nvSpPr>
            <p:spPr>
              <a:xfrm>
                <a:off x="2855160" y="4410000"/>
                <a:ext cx="14400" cy="64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00" name=""/>
              <p:cNvSpPr/>
              <p:nvPr/>
            </p:nvSpPr>
            <p:spPr>
              <a:xfrm>
                <a:off x="2901600" y="4410000"/>
                <a:ext cx="12240" cy="64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01" name=""/>
              <p:cNvSpPr/>
              <p:nvPr/>
            </p:nvSpPr>
            <p:spPr>
              <a:xfrm>
                <a:off x="2869560" y="4410000"/>
                <a:ext cx="504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02" name=""/>
              <p:cNvSpPr/>
              <p:nvPr/>
            </p:nvSpPr>
            <p:spPr>
              <a:xfrm>
                <a:off x="2894400" y="4410000"/>
                <a:ext cx="720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03" name=""/>
              <p:cNvSpPr/>
              <p:nvPr/>
            </p:nvSpPr>
            <p:spPr>
              <a:xfrm>
                <a:off x="2874960" y="4410000"/>
                <a:ext cx="1908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504" name=""/>
            <p:cNvSpPr/>
            <p:nvPr/>
          </p:nvSpPr>
          <p:spPr>
            <a:xfrm>
              <a:off x="2432160" y="4295880"/>
              <a:ext cx="905400" cy="239760"/>
            </a:xfrm>
            <a:custGeom>
              <a:avLst/>
              <a:gdLst/>
              <a:ahLst/>
              <a:rect l="l" t="t" r="r" b="b"/>
              <a:pathLst>
                <a:path w="507" h="151">
                  <a:moveTo>
                    <a:pt x="75" y="112"/>
                  </a:moveTo>
                  <a:lnTo>
                    <a:pt x="83" y="119"/>
                  </a:lnTo>
                  <a:lnTo>
                    <a:pt x="93" y="126"/>
                  </a:lnTo>
                  <a:lnTo>
                    <a:pt x="104" y="133"/>
                  </a:lnTo>
                  <a:lnTo>
                    <a:pt x="115" y="141"/>
                  </a:lnTo>
                  <a:lnTo>
                    <a:pt x="126" y="144"/>
                  </a:lnTo>
                  <a:lnTo>
                    <a:pt x="140" y="148"/>
                  </a:lnTo>
                  <a:lnTo>
                    <a:pt x="155" y="148"/>
                  </a:lnTo>
                  <a:lnTo>
                    <a:pt x="169" y="151"/>
                  </a:lnTo>
                  <a:lnTo>
                    <a:pt x="183" y="151"/>
                  </a:lnTo>
                  <a:lnTo>
                    <a:pt x="201" y="148"/>
                  </a:lnTo>
                  <a:lnTo>
                    <a:pt x="216" y="148"/>
                  </a:lnTo>
                  <a:lnTo>
                    <a:pt x="230" y="144"/>
                  </a:lnTo>
                  <a:lnTo>
                    <a:pt x="241" y="141"/>
                  </a:lnTo>
                  <a:lnTo>
                    <a:pt x="252" y="133"/>
                  </a:lnTo>
                  <a:lnTo>
                    <a:pt x="266" y="141"/>
                  </a:lnTo>
                  <a:lnTo>
                    <a:pt x="277" y="144"/>
                  </a:lnTo>
                  <a:lnTo>
                    <a:pt x="291" y="148"/>
                  </a:lnTo>
                  <a:lnTo>
                    <a:pt x="306" y="148"/>
                  </a:lnTo>
                  <a:lnTo>
                    <a:pt x="324" y="151"/>
                  </a:lnTo>
                  <a:lnTo>
                    <a:pt x="335" y="151"/>
                  </a:lnTo>
                  <a:lnTo>
                    <a:pt x="353" y="148"/>
                  </a:lnTo>
                  <a:lnTo>
                    <a:pt x="367" y="148"/>
                  </a:lnTo>
                  <a:lnTo>
                    <a:pt x="378" y="144"/>
                  </a:lnTo>
                  <a:lnTo>
                    <a:pt x="392" y="141"/>
                  </a:lnTo>
                  <a:lnTo>
                    <a:pt x="403" y="133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3" y="112"/>
                  </a:lnTo>
                  <a:lnTo>
                    <a:pt x="464" y="112"/>
                  </a:lnTo>
                  <a:lnTo>
                    <a:pt x="475" y="108"/>
                  </a:lnTo>
                  <a:lnTo>
                    <a:pt x="486" y="105"/>
                  </a:lnTo>
                  <a:lnTo>
                    <a:pt x="493" y="101"/>
                  </a:lnTo>
                  <a:lnTo>
                    <a:pt x="500" y="94"/>
                  </a:lnTo>
                  <a:lnTo>
                    <a:pt x="504" y="90"/>
                  </a:lnTo>
                  <a:lnTo>
                    <a:pt x="507" y="83"/>
                  </a:lnTo>
                  <a:lnTo>
                    <a:pt x="507" y="76"/>
                  </a:lnTo>
                  <a:lnTo>
                    <a:pt x="507" y="69"/>
                  </a:lnTo>
                  <a:lnTo>
                    <a:pt x="504" y="61"/>
                  </a:lnTo>
                  <a:lnTo>
                    <a:pt x="500" y="58"/>
                  </a:lnTo>
                  <a:lnTo>
                    <a:pt x="493" y="51"/>
                  </a:lnTo>
                  <a:lnTo>
                    <a:pt x="486" y="47"/>
                  </a:lnTo>
                  <a:lnTo>
                    <a:pt x="475" y="43"/>
                  </a:lnTo>
                  <a:lnTo>
                    <a:pt x="464" y="40"/>
                  </a:lnTo>
                  <a:lnTo>
                    <a:pt x="453" y="40"/>
                  </a:lnTo>
                  <a:lnTo>
                    <a:pt x="443" y="40"/>
                  </a:lnTo>
                  <a:lnTo>
                    <a:pt x="432" y="40"/>
                  </a:lnTo>
                  <a:lnTo>
                    <a:pt x="425" y="33"/>
                  </a:lnTo>
                  <a:lnTo>
                    <a:pt x="414" y="25"/>
                  </a:lnTo>
                  <a:lnTo>
                    <a:pt x="403" y="18"/>
                  </a:lnTo>
                  <a:lnTo>
                    <a:pt x="392" y="15"/>
                  </a:lnTo>
                  <a:lnTo>
                    <a:pt x="378" y="11"/>
                  </a:lnTo>
                  <a:lnTo>
                    <a:pt x="367" y="4"/>
                  </a:lnTo>
                  <a:lnTo>
                    <a:pt x="353" y="4"/>
                  </a:lnTo>
                  <a:lnTo>
                    <a:pt x="335" y="4"/>
                  </a:lnTo>
                  <a:lnTo>
                    <a:pt x="324" y="0"/>
                  </a:lnTo>
                  <a:lnTo>
                    <a:pt x="306" y="4"/>
                  </a:lnTo>
                  <a:lnTo>
                    <a:pt x="291" y="4"/>
                  </a:lnTo>
                  <a:lnTo>
                    <a:pt x="277" y="7"/>
                  </a:lnTo>
                  <a:lnTo>
                    <a:pt x="266" y="11"/>
                  </a:lnTo>
                  <a:lnTo>
                    <a:pt x="252" y="18"/>
                  </a:lnTo>
                  <a:lnTo>
                    <a:pt x="241" y="11"/>
                  </a:lnTo>
                  <a:lnTo>
                    <a:pt x="230" y="7"/>
                  </a:lnTo>
                  <a:lnTo>
                    <a:pt x="216" y="4"/>
                  </a:lnTo>
                  <a:lnTo>
                    <a:pt x="201" y="4"/>
                  </a:lnTo>
                  <a:lnTo>
                    <a:pt x="183" y="0"/>
                  </a:lnTo>
                  <a:lnTo>
                    <a:pt x="169" y="4"/>
                  </a:lnTo>
                  <a:lnTo>
                    <a:pt x="155" y="4"/>
                  </a:lnTo>
                  <a:lnTo>
                    <a:pt x="140" y="4"/>
                  </a:lnTo>
                  <a:lnTo>
                    <a:pt x="126" y="11"/>
                  </a:lnTo>
                  <a:lnTo>
                    <a:pt x="115" y="15"/>
                  </a:lnTo>
                  <a:lnTo>
                    <a:pt x="104" y="18"/>
                  </a:lnTo>
                  <a:lnTo>
                    <a:pt x="93" y="25"/>
                  </a:lnTo>
                  <a:lnTo>
                    <a:pt x="83" y="33"/>
                  </a:lnTo>
                  <a:lnTo>
                    <a:pt x="75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1" y="47"/>
                  </a:lnTo>
                  <a:lnTo>
                    <a:pt x="14" y="51"/>
                  </a:lnTo>
                  <a:lnTo>
                    <a:pt x="7" y="58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3" y="90"/>
                  </a:lnTo>
                  <a:lnTo>
                    <a:pt x="7" y="94"/>
                  </a:lnTo>
                  <a:lnTo>
                    <a:pt x="14" y="101"/>
                  </a:lnTo>
                  <a:lnTo>
                    <a:pt x="21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5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05" name=""/>
          <p:cNvSpPr/>
          <p:nvPr/>
        </p:nvSpPr>
        <p:spPr>
          <a:xfrm>
            <a:off x="2693880" y="4307040"/>
            <a:ext cx="381240" cy="21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6" name=""/>
          <p:cNvSpPr/>
          <p:nvPr/>
        </p:nvSpPr>
        <p:spPr>
          <a:xfrm>
            <a:off x="2758320" y="4341960"/>
            <a:ext cx="30456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507" name=""/>
          <p:cNvGrpSpPr/>
          <p:nvPr/>
        </p:nvGrpSpPr>
        <p:grpSpPr>
          <a:xfrm>
            <a:off x="1371600" y="4192560"/>
            <a:ext cx="442080" cy="399960"/>
            <a:chOff x="1371600" y="4192560"/>
            <a:chExt cx="442080" cy="399960"/>
          </a:xfrm>
        </p:grpSpPr>
        <p:grpSp>
          <p:nvGrpSpPr>
            <p:cNvPr id="5508" name=""/>
            <p:cNvGrpSpPr/>
            <p:nvPr/>
          </p:nvGrpSpPr>
          <p:grpSpPr>
            <a:xfrm>
              <a:off x="1371600" y="4192560"/>
              <a:ext cx="442080" cy="399960"/>
              <a:chOff x="1371600" y="4192560"/>
              <a:chExt cx="442080" cy="399960"/>
            </a:xfrm>
          </p:grpSpPr>
          <p:grpSp>
            <p:nvGrpSpPr>
              <p:cNvPr id="5509" name=""/>
              <p:cNvGrpSpPr/>
              <p:nvPr/>
            </p:nvGrpSpPr>
            <p:grpSpPr>
              <a:xfrm>
                <a:off x="1371600" y="4192560"/>
                <a:ext cx="441720" cy="399960"/>
                <a:chOff x="1371600" y="4192560"/>
                <a:chExt cx="441720" cy="399960"/>
              </a:xfrm>
            </p:grpSpPr>
            <p:sp>
              <p:nvSpPr>
                <p:cNvPr id="5510" name=""/>
                <p:cNvSpPr/>
                <p:nvPr/>
              </p:nvSpPr>
              <p:spPr>
                <a:xfrm>
                  <a:off x="1371600" y="4192560"/>
                  <a:ext cx="44172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1" name=""/>
                <p:cNvSpPr/>
                <p:nvPr/>
              </p:nvSpPr>
              <p:spPr>
                <a:xfrm>
                  <a:off x="1371600" y="4192560"/>
                  <a:ext cx="42948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2" name=""/>
                <p:cNvSpPr/>
                <p:nvPr/>
              </p:nvSpPr>
              <p:spPr>
                <a:xfrm>
                  <a:off x="1376640" y="4199040"/>
                  <a:ext cx="41688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3" name=""/>
                <p:cNvSpPr/>
                <p:nvPr/>
              </p:nvSpPr>
              <p:spPr>
                <a:xfrm>
                  <a:off x="1389240" y="4210200"/>
                  <a:ext cx="39168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4" name=""/>
                <p:cNvSpPr/>
                <p:nvPr/>
              </p:nvSpPr>
              <p:spPr>
                <a:xfrm>
                  <a:off x="1396440" y="4216320"/>
                  <a:ext cx="37764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5" name=""/>
                <p:cNvSpPr/>
                <p:nvPr/>
              </p:nvSpPr>
              <p:spPr>
                <a:xfrm>
                  <a:off x="1409040" y="4227480"/>
                  <a:ext cx="35244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6" name=""/>
                <p:cNvSpPr/>
                <p:nvPr/>
              </p:nvSpPr>
              <p:spPr>
                <a:xfrm>
                  <a:off x="1415880" y="423396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7" name=""/>
                <p:cNvSpPr/>
                <p:nvPr/>
              </p:nvSpPr>
              <p:spPr>
                <a:xfrm>
                  <a:off x="1428480" y="4245120"/>
                  <a:ext cx="31320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8" name=""/>
                <p:cNvSpPr/>
                <p:nvPr/>
              </p:nvSpPr>
              <p:spPr>
                <a:xfrm>
                  <a:off x="1435680" y="424980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19" name=""/>
                <p:cNvSpPr/>
                <p:nvPr/>
              </p:nvSpPr>
              <p:spPr>
                <a:xfrm>
                  <a:off x="1448280" y="4262400"/>
                  <a:ext cx="27576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0" name=""/>
                <p:cNvSpPr/>
                <p:nvPr/>
              </p:nvSpPr>
              <p:spPr>
                <a:xfrm>
                  <a:off x="1453320" y="4267080"/>
                  <a:ext cx="26316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1" name=""/>
                <p:cNvSpPr/>
                <p:nvPr/>
              </p:nvSpPr>
              <p:spPr>
                <a:xfrm>
                  <a:off x="1467720" y="4278240"/>
                  <a:ext cx="23688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2" name=""/>
                <p:cNvSpPr/>
                <p:nvPr/>
              </p:nvSpPr>
              <p:spPr>
                <a:xfrm>
                  <a:off x="1472760" y="428472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3" name=""/>
                <p:cNvSpPr/>
                <p:nvPr/>
              </p:nvSpPr>
              <p:spPr>
                <a:xfrm>
                  <a:off x="1479960" y="429588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4" name=""/>
                <p:cNvSpPr/>
                <p:nvPr/>
              </p:nvSpPr>
              <p:spPr>
                <a:xfrm>
                  <a:off x="1492560" y="430200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5" name=""/>
                <p:cNvSpPr/>
                <p:nvPr/>
              </p:nvSpPr>
              <p:spPr>
                <a:xfrm>
                  <a:off x="1499400" y="431316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6" name=""/>
                <p:cNvSpPr/>
                <p:nvPr/>
              </p:nvSpPr>
              <p:spPr>
                <a:xfrm>
                  <a:off x="1512000" y="431964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7" name=""/>
                <p:cNvSpPr/>
                <p:nvPr/>
              </p:nvSpPr>
              <p:spPr>
                <a:xfrm>
                  <a:off x="1517760" y="4330800"/>
                  <a:ext cx="13500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8" name=""/>
                <p:cNvSpPr/>
                <p:nvPr/>
              </p:nvSpPr>
              <p:spPr>
                <a:xfrm>
                  <a:off x="1531800" y="433548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29" name=""/>
                <p:cNvSpPr/>
                <p:nvPr/>
              </p:nvSpPr>
              <p:spPr>
                <a:xfrm>
                  <a:off x="1537200" y="434808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30" name=""/>
                <p:cNvSpPr/>
                <p:nvPr/>
              </p:nvSpPr>
              <p:spPr>
                <a:xfrm>
                  <a:off x="1549440" y="435312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31" name=""/>
                <p:cNvSpPr/>
                <p:nvPr/>
              </p:nvSpPr>
              <p:spPr>
                <a:xfrm>
                  <a:off x="1557000" y="436392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32" name=""/>
                <p:cNvSpPr/>
                <p:nvPr/>
              </p:nvSpPr>
              <p:spPr>
                <a:xfrm>
                  <a:off x="1568880" y="437040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33" name=""/>
                <p:cNvSpPr/>
                <p:nvPr/>
              </p:nvSpPr>
              <p:spPr>
                <a:xfrm>
                  <a:off x="1576440" y="4381560"/>
                  <a:ext cx="1944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534" name=""/>
                <p:cNvSpPr/>
                <p:nvPr/>
              </p:nvSpPr>
              <p:spPr>
                <a:xfrm>
                  <a:off x="1581480" y="438804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5535" name=""/>
              <p:cNvSpPr/>
              <p:nvPr/>
            </p:nvSpPr>
            <p:spPr>
              <a:xfrm>
                <a:off x="1371600" y="4192560"/>
                <a:ext cx="44208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536" name=""/>
            <p:cNvSpPr/>
            <p:nvPr/>
          </p:nvSpPr>
          <p:spPr>
            <a:xfrm>
              <a:off x="1409040" y="4273560"/>
              <a:ext cx="35316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7" name=""/>
            <p:cNvSpPr/>
            <p:nvPr/>
          </p:nvSpPr>
          <p:spPr>
            <a:xfrm>
              <a:off x="1472760" y="430704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e9ad17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38" name=""/>
          <p:cNvSpPr/>
          <p:nvPr/>
        </p:nvSpPr>
        <p:spPr>
          <a:xfrm>
            <a:off x="1119240" y="3895560"/>
            <a:ext cx="94464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9" name=""/>
          <p:cNvSpPr/>
          <p:nvPr/>
        </p:nvSpPr>
        <p:spPr>
          <a:xfrm>
            <a:off x="1182240" y="3930480"/>
            <a:ext cx="68040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Los Angeles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540" name=""/>
          <p:cNvGrpSpPr/>
          <p:nvPr/>
        </p:nvGrpSpPr>
        <p:grpSpPr>
          <a:xfrm>
            <a:off x="7574040" y="5246640"/>
            <a:ext cx="918720" cy="246240"/>
            <a:chOff x="7574040" y="5246640"/>
            <a:chExt cx="918720" cy="246240"/>
          </a:xfrm>
        </p:grpSpPr>
        <p:sp>
          <p:nvSpPr>
            <p:cNvPr id="5541" name=""/>
            <p:cNvSpPr/>
            <p:nvPr/>
          </p:nvSpPr>
          <p:spPr>
            <a:xfrm>
              <a:off x="7586280" y="525780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12"/>
                  </a:moveTo>
                  <a:lnTo>
                    <a:pt x="83" y="119"/>
                  </a:lnTo>
                  <a:lnTo>
                    <a:pt x="94" y="127"/>
                  </a:lnTo>
                  <a:lnTo>
                    <a:pt x="105" y="134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5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5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4"/>
                  </a:lnTo>
                  <a:lnTo>
                    <a:pt x="418" y="127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0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4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6"/>
                  </a:lnTo>
                  <a:lnTo>
                    <a:pt x="407" y="18"/>
                  </a:lnTo>
                  <a:lnTo>
                    <a:pt x="393" y="11"/>
                  </a:lnTo>
                  <a:lnTo>
                    <a:pt x="382" y="8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8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8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8"/>
                  </a:lnTo>
                  <a:lnTo>
                    <a:pt x="115" y="11"/>
                  </a:lnTo>
                  <a:lnTo>
                    <a:pt x="105" y="18"/>
                  </a:lnTo>
                  <a:lnTo>
                    <a:pt x="94" y="26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542" name=""/>
            <p:cNvGrpSpPr/>
            <p:nvPr/>
          </p:nvGrpSpPr>
          <p:grpSpPr>
            <a:xfrm>
              <a:off x="7574040" y="5246640"/>
              <a:ext cx="913320" cy="241200"/>
              <a:chOff x="7574040" y="5246640"/>
              <a:chExt cx="913320" cy="241200"/>
            </a:xfrm>
          </p:grpSpPr>
          <p:sp>
            <p:nvSpPr>
              <p:cNvPr id="5543" name=""/>
              <p:cNvSpPr/>
              <p:nvPr/>
            </p:nvSpPr>
            <p:spPr>
              <a:xfrm>
                <a:off x="7574040" y="5481720"/>
                <a:ext cx="913320" cy="61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4" name=""/>
              <p:cNvSpPr/>
              <p:nvPr/>
            </p:nvSpPr>
            <p:spPr>
              <a:xfrm>
                <a:off x="7574040" y="524664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5" name=""/>
              <p:cNvSpPr/>
              <p:nvPr/>
            </p:nvSpPr>
            <p:spPr>
              <a:xfrm>
                <a:off x="8472960" y="524664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6" name=""/>
              <p:cNvSpPr/>
              <p:nvPr/>
            </p:nvSpPr>
            <p:spPr>
              <a:xfrm>
                <a:off x="7579080" y="524664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7" name=""/>
              <p:cNvSpPr/>
              <p:nvPr/>
            </p:nvSpPr>
            <p:spPr>
              <a:xfrm>
                <a:off x="8467560" y="524664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8" name=""/>
              <p:cNvSpPr/>
              <p:nvPr/>
            </p:nvSpPr>
            <p:spPr>
              <a:xfrm>
                <a:off x="7586280" y="524664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49" name=""/>
              <p:cNvSpPr/>
              <p:nvPr/>
            </p:nvSpPr>
            <p:spPr>
              <a:xfrm>
                <a:off x="7586280" y="547524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0" name=""/>
              <p:cNvSpPr/>
              <p:nvPr/>
            </p:nvSpPr>
            <p:spPr>
              <a:xfrm>
                <a:off x="7586280" y="525312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1" name=""/>
              <p:cNvSpPr/>
              <p:nvPr/>
            </p:nvSpPr>
            <p:spPr>
              <a:xfrm>
                <a:off x="8454960" y="525312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2" name=""/>
              <p:cNvSpPr/>
              <p:nvPr/>
            </p:nvSpPr>
            <p:spPr>
              <a:xfrm>
                <a:off x="7598880" y="525312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3" name=""/>
              <p:cNvSpPr/>
              <p:nvPr/>
            </p:nvSpPr>
            <p:spPr>
              <a:xfrm>
                <a:off x="8448120" y="525312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4" name=""/>
              <p:cNvSpPr/>
              <p:nvPr/>
            </p:nvSpPr>
            <p:spPr>
              <a:xfrm>
                <a:off x="7605720" y="525312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5" name=""/>
              <p:cNvSpPr/>
              <p:nvPr/>
            </p:nvSpPr>
            <p:spPr>
              <a:xfrm>
                <a:off x="7605720" y="547056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6" name=""/>
              <p:cNvSpPr/>
              <p:nvPr/>
            </p:nvSpPr>
            <p:spPr>
              <a:xfrm>
                <a:off x="7605720" y="52578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7" name=""/>
              <p:cNvSpPr/>
              <p:nvPr/>
            </p:nvSpPr>
            <p:spPr>
              <a:xfrm>
                <a:off x="8435880" y="52578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8" name=""/>
              <p:cNvSpPr/>
              <p:nvPr/>
            </p:nvSpPr>
            <p:spPr>
              <a:xfrm>
                <a:off x="7618320" y="525780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59" name=""/>
              <p:cNvSpPr/>
              <p:nvPr/>
            </p:nvSpPr>
            <p:spPr>
              <a:xfrm>
                <a:off x="8428320" y="525780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0" name=""/>
              <p:cNvSpPr/>
              <p:nvPr/>
            </p:nvSpPr>
            <p:spPr>
              <a:xfrm>
                <a:off x="7625520" y="525780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1" name=""/>
              <p:cNvSpPr/>
              <p:nvPr/>
            </p:nvSpPr>
            <p:spPr>
              <a:xfrm>
                <a:off x="7625520" y="546408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2" name=""/>
              <p:cNvSpPr/>
              <p:nvPr/>
            </p:nvSpPr>
            <p:spPr>
              <a:xfrm>
                <a:off x="7625520" y="52642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3" name=""/>
              <p:cNvSpPr/>
              <p:nvPr/>
            </p:nvSpPr>
            <p:spPr>
              <a:xfrm>
                <a:off x="8415720" y="52642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4" name=""/>
              <p:cNvSpPr/>
              <p:nvPr/>
            </p:nvSpPr>
            <p:spPr>
              <a:xfrm>
                <a:off x="7638120" y="5264280"/>
                <a:ext cx="50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5" name=""/>
              <p:cNvSpPr/>
              <p:nvPr/>
            </p:nvSpPr>
            <p:spPr>
              <a:xfrm>
                <a:off x="8408880" y="5264280"/>
                <a:ext cx="684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6" name=""/>
              <p:cNvSpPr/>
              <p:nvPr/>
            </p:nvSpPr>
            <p:spPr>
              <a:xfrm>
                <a:off x="7643520" y="5264280"/>
                <a:ext cx="140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7" name=""/>
              <p:cNvSpPr/>
              <p:nvPr/>
            </p:nvSpPr>
            <p:spPr>
              <a:xfrm>
                <a:off x="8396280" y="526428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8" name=""/>
              <p:cNvSpPr/>
              <p:nvPr/>
            </p:nvSpPr>
            <p:spPr>
              <a:xfrm>
                <a:off x="7657560" y="5264280"/>
                <a:ext cx="73872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69" name=""/>
              <p:cNvSpPr/>
              <p:nvPr/>
            </p:nvSpPr>
            <p:spPr>
              <a:xfrm>
                <a:off x="7657560" y="5459400"/>
                <a:ext cx="73872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0" name=""/>
              <p:cNvSpPr/>
              <p:nvPr/>
            </p:nvSpPr>
            <p:spPr>
              <a:xfrm>
                <a:off x="765756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1" name=""/>
              <p:cNvSpPr/>
              <p:nvPr/>
            </p:nvSpPr>
            <p:spPr>
              <a:xfrm>
                <a:off x="839124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2" name=""/>
              <p:cNvSpPr/>
              <p:nvPr/>
            </p:nvSpPr>
            <p:spPr>
              <a:xfrm>
                <a:off x="7662960" y="527040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3" name=""/>
              <p:cNvSpPr/>
              <p:nvPr/>
            </p:nvSpPr>
            <p:spPr>
              <a:xfrm>
                <a:off x="8376480" y="5270400"/>
                <a:ext cx="1440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4" name=""/>
              <p:cNvSpPr/>
              <p:nvPr/>
            </p:nvSpPr>
            <p:spPr>
              <a:xfrm>
                <a:off x="7675560" y="5270400"/>
                <a:ext cx="700920" cy="50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5" name=""/>
              <p:cNvSpPr/>
              <p:nvPr/>
            </p:nvSpPr>
            <p:spPr>
              <a:xfrm>
                <a:off x="7675560" y="5452920"/>
                <a:ext cx="70092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6" name=""/>
              <p:cNvSpPr/>
              <p:nvPr/>
            </p:nvSpPr>
            <p:spPr>
              <a:xfrm>
                <a:off x="7675560" y="5275440"/>
                <a:ext cx="720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7" name=""/>
              <p:cNvSpPr/>
              <p:nvPr/>
            </p:nvSpPr>
            <p:spPr>
              <a:xfrm>
                <a:off x="8371440" y="5275440"/>
                <a:ext cx="5040" cy="177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8" name=""/>
              <p:cNvSpPr/>
              <p:nvPr/>
            </p:nvSpPr>
            <p:spPr>
              <a:xfrm>
                <a:off x="7682760" y="527544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79" name=""/>
              <p:cNvSpPr/>
              <p:nvPr/>
            </p:nvSpPr>
            <p:spPr>
              <a:xfrm>
                <a:off x="8358840" y="5275440"/>
                <a:ext cx="12240" cy="17748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0" name=""/>
              <p:cNvSpPr/>
              <p:nvPr/>
            </p:nvSpPr>
            <p:spPr>
              <a:xfrm>
                <a:off x="7695360" y="527544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1" name=""/>
              <p:cNvSpPr/>
              <p:nvPr/>
            </p:nvSpPr>
            <p:spPr>
              <a:xfrm>
                <a:off x="7695360" y="544680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2" name=""/>
              <p:cNvSpPr/>
              <p:nvPr/>
            </p:nvSpPr>
            <p:spPr>
              <a:xfrm>
                <a:off x="7695360" y="528156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3" name=""/>
              <p:cNvSpPr/>
              <p:nvPr/>
            </p:nvSpPr>
            <p:spPr>
              <a:xfrm>
                <a:off x="8352000" y="528156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4" name=""/>
              <p:cNvSpPr/>
              <p:nvPr/>
            </p:nvSpPr>
            <p:spPr>
              <a:xfrm>
                <a:off x="7702200" y="528156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5" name=""/>
              <p:cNvSpPr/>
              <p:nvPr/>
            </p:nvSpPr>
            <p:spPr>
              <a:xfrm>
                <a:off x="8339400" y="528156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6" name=""/>
              <p:cNvSpPr/>
              <p:nvPr/>
            </p:nvSpPr>
            <p:spPr>
              <a:xfrm>
                <a:off x="7714800" y="528156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7" name=""/>
              <p:cNvSpPr/>
              <p:nvPr/>
            </p:nvSpPr>
            <p:spPr>
              <a:xfrm>
                <a:off x="8332200" y="528156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8" name=""/>
              <p:cNvSpPr/>
              <p:nvPr/>
            </p:nvSpPr>
            <p:spPr>
              <a:xfrm>
                <a:off x="7722000" y="528156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89" name=""/>
              <p:cNvSpPr/>
              <p:nvPr/>
            </p:nvSpPr>
            <p:spPr>
              <a:xfrm>
                <a:off x="7722000" y="544212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0" name=""/>
              <p:cNvSpPr/>
              <p:nvPr/>
            </p:nvSpPr>
            <p:spPr>
              <a:xfrm>
                <a:off x="7722000" y="5286240"/>
                <a:ext cx="12240" cy="1558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1" name=""/>
              <p:cNvSpPr/>
              <p:nvPr/>
            </p:nvSpPr>
            <p:spPr>
              <a:xfrm>
                <a:off x="8319600" y="5286240"/>
                <a:ext cx="12240" cy="1558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2" name=""/>
              <p:cNvSpPr/>
              <p:nvPr/>
            </p:nvSpPr>
            <p:spPr>
              <a:xfrm>
                <a:off x="7734600" y="5286240"/>
                <a:ext cx="6840" cy="1558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3" name=""/>
              <p:cNvSpPr/>
              <p:nvPr/>
            </p:nvSpPr>
            <p:spPr>
              <a:xfrm>
                <a:off x="8312760" y="5286240"/>
                <a:ext cx="6840" cy="1558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4" name=""/>
              <p:cNvSpPr/>
              <p:nvPr/>
            </p:nvSpPr>
            <p:spPr>
              <a:xfrm>
                <a:off x="7741440" y="528624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5" name=""/>
              <p:cNvSpPr/>
              <p:nvPr/>
            </p:nvSpPr>
            <p:spPr>
              <a:xfrm>
                <a:off x="7741440" y="543564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6" name=""/>
              <p:cNvSpPr/>
              <p:nvPr/>
            </p:nvSpPr>
            <p:spPr>
              <a:xfrm>
                <a:off x="7741440" y="52927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7" name=""/>
              <p:cNvSpPr/>
              <p:nvPr/>
            </p:nvSpPr>
            <p:spPr>
              <a:xfrm>
                <a:off x="8300160" y="52927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8" name=""/>
              <p:cNvSpPr/>
              <p:nvPr/>
            </p:nvSpPr>
            <p:spPr>
              <a:xfrm>
                <a:off x="7754040" y="529272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599" name=""/>
              <p:cNvSpPr/>
              <p:nvPr/>
            </p:nvSpPr>
            <p:spPr>
              <a:xfrm>
                <a:off x="8294400" y="529272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0" name=""/>
              <p:cNvSpPr/>
              <p:nvPr/>
            </p:nvSpPr>
            <p:spPr>
              <a:xfrm>
                <a:off x="7759440" y="529272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1" name=""/>
              <p:cNvSpPr/>
              <p:nvPr/>
            </p:nvSpPr>
            <p:spPr>
              <a:xfrm>
                <a:off x="7759440" y="54291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2" name=""/>
              <p:cNvSpPr/>
              <p:nvPr/>
            </p:nvSpPr>
            <p:spPr>
              <a:xfrm>
                <a:off x="7759440" y="5299200"/>
                <a:ext cx="14040" cy="1299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3" name=""/>
              <p:cNvSpPr/>
              <p:nvPr/>
            </p:nvSpPr>
            <p:spPr>
              <a:xfrm>
                <a:off x="8280360" y="5299200"/>
                <a:ext cx="14040" cy="1299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4" name=""/>
              <p:cNvSpPr/>
              <p:nvPr/>
            </p:nvSpPr>
            <p:spPr>
              <a:xfrm>
                <a:off x="7773840" y="5299200"/>
                <a:ext cx="5040" cy="1299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5" name=""/>
              <p:cNvSpPr/>
              <p:nvPr/>
            </p:nvSpPr>
            <p:spPr>
              <a:xfrm>
                <a:off x="8274960" y="5299200"/>
                <a:ext cx="5040" cy="1299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6" name=""/>
              <p:cNvSpPr/>
              <p:nvPr/>
            </p:nvSpPr>
            <p:spPr>
              <a:xfrm>
                <a:off x="7778880" y="529920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7" name=""/>
              <p:cNvSpPr/>
              <p:nvPr/>
            </p:nvSpPr>
            <p:spPr>
              <a:xfrm>
                <a:off x="7778880" y="542448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8" name=""/>
              <p:cNvSpPr/>
              <p:nvPr/>
            </p:nvSpPr>
            <p:spPr>
              <a:xfrm>
                <a:off x="7778880" y="53038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09" name=""/>
              <p:cNvSpPr/>
              <p:nvPr/>
            </p:nvSpPr>
            <p:spPr>
              <a:xfrm>
                <a:off x="8262360" y="53038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0" name=""/>
              <p:cNvSpPr/>
              <p:nvPr/>
            </p:nvSpPr>
            <p:spPr>
              <a:xfrm>
                <a:off x="7791480" y="530388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1" name=""/>
              <p:cNvSpPr/>
              <p:nvPr/>
            </p:nvSpPr>
            <p:spPr>
              <a:xfrm>
                <a:off x="8255160" y="530388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2" name=""/>
              <p:cNvSpPr/>
              <p:nvPr/>
            </p:nvSpPr>
            <p:spPr>
              <a:xfrm>
                <a:off x="7798680" y="530388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3" name=""/>
              <p:cNvSpPr/>
              <p:nvPr/>
            </p:nvSpPr>
            <p:spPr>
              <a:xfrm>
                <a:off x="8248320" y="530388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4" name=""/>
              <p:cNvSpPr/>
              <p:nvPr/>
            </p:nvSpPr>
            <p:spPr>
              <a:xfrm>
                <a:off x="7805880" y="530388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5" name=""/>
              <p:cNvSpPr/>
              <p:nvPr/>
            </p:nvSpPr>
            <p:spPr>
              <a:xfrm>
                <a:off x="7805880" y="541800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6" name=""/>
              <p:cNvSpPr/>
              <p:nvPr/>
            </p:nvSpPr>
            <p:spPr>
              <a:xfrm>
                <a:off x="7805880" y="531036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7" name=""/>
              <p:cNvSpPr/>
              <p:nvPr/>
            </p:nvSpPr>
            <p:spPr>
              <a:xfrm>
                <a:off x="8235720" y="5310360"/>
                <a:ext cx="12240" cy="1076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8" name=""/>
              <p:cNvSpPr/>
              <p:nvPr/>
            </p:nvSpPr>
            <p:spPr>
              <a:xfrm>
                <a:off x="7818120" y="5310360"/>
                <a:ext cx="504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19" name=""/>
              <p:cNvSpPr/>
              <p:nvPr/>
            </p:nvSpPr>
            <p:spPr>
              <a:xfrm>
                <a:off x="8228520" y="5310360"/>
                <a:ext cx="7200" cy="1076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0" name=""/>
              <p:cNvSpPr/>
              <p:nvPr/>
            </p:nvSpPr>
            <p:spPr>
              <a:xfrm>
                <a:off x="7823520" y="531036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1" name=""/>
              <p:cNvSpPr/>
              <p:nvPr/>
            </p:nvSpPr>
            <p:spPr>
              <a:xfrm>
                <a:off x="7823520" y="541332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2" name=""/>
              <p:cNvSpPr/>
              <p:nvPr/>
            </p:nvSpPr>
            <p:spPr>
              <a:xfrm>
                <a:off x="7823520" y="531504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3" name=""/>
              <p:cNvSpPr/>
              <p:nvPr/>
            </p:nvSpPr>
            <p:spPr>
              <a:xfrm>
                <a:off x="8215920" y="531504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4" name=""/>
              <p:cNvSpPr/>
              <p:nvPr/>
            </p:nvSpPr>
            <p:spPr>
              <a:xfrm>
                <a:off x="7837920" y="531504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5" name=""/>
              <p:cNvSpPr/>
              <p:nvPr/>
            </p:nvSpPr>
            <p:spPr>
              <a:xfrm>
                <a:off x="8210880" y="531504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6" name=""/>
              <p:cNvSpPr/>
              <p:nvPr/>
            </p:nvSpPr>
            <p:spPr>
              <a:xfrm>
                <a:off x="7843320" y="531504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7" name=""/>
              <p:cNvSpPr/>
              <p:nvPr/>
            </p:nvSpPr>
            <p:spPr>
              <a:xfrm>
                <a:off x="7843320" y="540720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8" name=""/>
              <p:cNvSpPr/>
              <p:nvPr/>
            </p:nvSpPr>
            <p:spPr>
              <a:xfrm>
                <a:off x="7843320" y="5321160"/>
                <a:ext cx="122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29" name=""/>
              <p:cNvSpPr/>
              <p:nvPr/>
            </p:nvSpPr>
            <p:spPr>
              <a:xfrm>
                <a:off x="8196480" y="5321160"/>
                <a:ext cx="14040" cy="8604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0" name=""/>
              <p:cNvSpPr/>
              <p:nvPr/>
            </p:nvSpPr>
            <p:spPr>
              <a:xfrm>
                <a:off x="7855920" y="5321160"/>
                <a:ext cx="68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1" name=""/>
              <p:cNvSpPr/>
              <p:nvPr/>
            </p:nvSpPr>
            <p:spPr>
              <a:xfrm>
                <a:off x="8191440" y="5321160"/>
                <a:ext cx="5040" cy="8604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2" name=""/>
              <p:cNvSpPr/>
              <p:nvPr/>
            </p:nvSpPr>
            <p:spPr>
              <a:xfrm>
                <a:off x="7862760" y="532116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3" name=""/>
              <p:cNvSpPr/>
              <p:nvPr/>
            </p:nvSpPr>
            <p:spPr>
              <a:xfrm>
                <a:off x="8178840" y="5321160"/>
                <a:ext cx="12240" cy="8604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240" bIns="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4" name=""/>
              <p:cNvSpPr/>
              <p:nvPr/>
            </p:nvSpPr>
            <p:spPr>
              <a:xfrm>
                <a:off x="7875360" y="532116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5" name=""/>
              <p:cNvSpPr/>
              <p:nvPr/>
            </p:nvSpPr>
            <p:spPr>
              <a:xfrm>
                <a:off x="7875360" y="540072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6" name=""/>
              <p:cNvSpPr/>
              <p:nvPr/>
            </p:nvSpPr>
            <p:spPr>
              <a:xfrm>
                <a:off x="7875360" y="5327640"/>
                <a:ext cx="720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7" name=""/>
              <p:cNvSpPr/>
              <p:nvPr/>
            </p:nvSpPr>
            <p:spPr>
              <a:xfrm>
                <a:off x="8171640" y="5327640"/>
                <a:ext cx="7200" cy="730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8" name=""/>
              <p:cNvSpPr/>
              <p:nvPr/>
            </p:nvSpPr>
            <p:spPr>
              <a:xfrm>
                <a:off x="7882560" y="532764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39" name=""/>
              <p:cNvSpPr/>
              <p:nvPr/>
            </p:nvSpPr>
            <p:spPr>
              <a:xfrm>
                <a:off x="8159040" y="5327640"/>
                <a:ext cx="12240" cy="730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0" name=""/>
              <p:cNvSpPr/>
              <p:nvPr/>
            </p:nvSpPr>
            <p:spPr>
              <a:xfrm>
                <a:off x="7895160" y="5327640"/>
                <a:ext cx="26352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1" name=""/>
              <p:cNvSpPr/>
              <p:nvPr/>
            </p:nvSpPr>
            <p:spPr>
              <a:xfrm>
                <a:off x="7895160" y="5396040"/>
                <a:ext cx="26352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2" name=""/>
              <p:cNvSpPr/>
              <p:nvPr/>
            </p:nvSpPr>
            <p:spPr>
              <a:xfrm>
                <a:off x="7895160" y="5332320"/>
                <a:ext cx="68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3" name=""/>
              <p:cNvSpPr/>
              <p:nvPr/>
            </p:nvSpPr>
            <p:spPr>
              <a:xfrm>
                <a:off x="8152200" y="5332320"/>
                <a:ext cx="684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4" name=""/>
              <p:cNvSpPr/>
              <p:nvPr/>
            </p:nvSpPr>
            <p:spPr>
              <a:xfrm>
                <a:off x="7902000" y="53323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5" name=""/>
              <p:cNvSpPr/>
              <p:nvPr/>
            </p:nvSpPr>
            <p:spPr>
              <a:xfrm>
                <a:off x="8139600" y="53323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6" name=""/>
              <p:cNvSpPr/>
              <p:nvPr/>
            </p:nvSpPr>
            <p:spPr>
              <a:xfrm>
                <a:off x="7914600" y="533232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7" name=""/>
              <p:cNvSpPr/>
              <p:nvPr/>
            </p:nvSpPr>
            <p:spPr>
              <a:xfrm>
                <a:off x="7914600" y="53895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8" name=""/>
              <p:cNvSpPr/>
              <p:nvPr/>
            </p:nvSpPr>
            <p:spPr>
              <a:xfrm>
                <a:off x="7914600" y="533880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49" name=""/>
              <p:cNvSpPr/>
              <p:nvPr/>
            </p:nvSpPr>
            <p:spPr>
              <a:xfrm>
                <a:off x="8132400" y="533880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0" name=""/>
              <p:cNvSpPr/>
              <p:nvPr/>
            </p:nvSpPr>
            <p:spPr>
              <a:xfrm>
                <a:off x="7919640" y="533880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1" name=""/>
              <p:cNvSpPr/>
              <p:nvPr/>
            </p:nvSpPr>
            <p:spPr>
              <a:xfrm>
                <a:off x="8119800" y="53388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2" name=""/>
              <p:cNvSpPr/>
              <p:nvPr/>
            </p:nvSpPr>
            <p:spPr>
              <a:xfrm>
                <a:off x="7934400" y="533880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3" name=""/>
              <p:cNvSpPr/>
              <p:nvPr/>
            </p:nvSpPr>
            <p:spPr>
              <a:xfrm>
                <a:off x="7934400" y="538488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4" name=""/>
              <p:cNvSpPr/>
              <p:nvPr/>
            </p:nvSpPr>
            <p:spPr>
              <a:xfrm>
                <a:off x="7934400" y="534348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5" name=""/>
              <p:cNvSpPr/>
              <p:nvPr/>
            </p:nvSpPr>
            <p:spPr>
              <a:xfrm>
                <a:off x="8114400" y="534348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6" name=""/>
              <p:cNvSpPr/>
              <p:nvPr/>
            </p:nvSpPr>
            <p:spPr>
              <a:xfrm>
                <a:off x="7939800" y="534348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7" name=""/>
              <p:cNvSpPr/>
              <p:nvPr/>
            </p:nvSpPr>
            <p:spPr>
              <a:xfrm>
                <a:off x="8100360" y="534348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8" name=""/>
              <p:cNvSpPr/>
              <p:nvPr/>
            </p:nvSpPr>
            <p:spPr>
              <a:xfrm>
                <a:off x="7952040" y="534348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59" name=""/>
              <p:cNvSpPr/>
              <p:nvPr/>
            </p:nvSpPr>
            <p:spPr>
              <a:xfrm>
                <a:off x="8094960" y="534348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0" name=""/>
              <p:cNvSpPr/>
              <p:nvPr/>
            </p:nvSpPr>
            <p:spPr>
              <a:xfrm>
                <a:off x="7958880" y="534348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1" name=""/>
              <p:cNvSpPr/>
              <p:nvPr/>
            </p:nvSpPr>
            <p:spPr>
              <a:xfrm>
                <a:off x="7958880" y="537840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2" name=""/>
              <p:cNvSpPr/>
              <p:nvPr/>
            </p:nvSpPr>
            <p:spPr>
              <a:xfrm>
                <a:off x="7958880" y="53499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3" name=""/>
              <p:cNvSpPr/>
              <p:nvPr/>
            </p:nvSpPr>
            <p:spPr>
              <a:xfrm>
                <a:off x="8082360" y="53499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4" name=""/>
              <p:cNvSpPr/>
              <p:nvPr/>
            </p:nvSpPr>
            <p:spPr>
              <a:xfrm>
                <a:off x="7971480" y="53499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5" name=""/>
              <p:cNvSpPr/>
              <p:nvPr/>
            </p:nvSpPr>
            <p:spPr>
              <a:xfrm>
                <a:off x="8075160" y="53499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6" name=""/>
              <p:cNvSpPr/>
              <p:nvPr/>
            </p:nvSpPr>
            <p:spPr>
              <a:xfrm>
                <a:off x="7979040" y="534996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7" name=""/>
              <p:cNvSpPr/>
              <p:nvPr/>
            </p:nvSpPr>
            <p:spPr>
              <a:xfrm>
                <a:off x="7979040" y="537228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8" name=""/>
              <p:cNvSpPr/>
              <p:nvPr/>
            </p:nvSpPr>
            <p:spPr>
              <a:xfrm>
                <a:off x="7979040" y="5356080"/>
                <a:ext cx="12240" cy="1620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69" name=""/>
              <p:cNvSpPr/>
              <p:nvPr/>
            </p:nvSpPr>
            <p:spPr>
              <a:xfrm>
                <a:off x="8062560" y="5356080"/>
                <a:ext cx="12240" cy="1620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0" name=""/>
              <p:cNvSpPr/>
              <p:nvPr/>
            </p:nvSpPr>
            <p:spPr>
              <a:xfrm>
                <a:off x="7991280" y="5356080"/>
                <a:ext cx="6840" cy="1620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1" name=""/>
              <p:cNvSpPr/>
              <p:nvPr/>
            </p:nvSpPr>
            <p:spPr>
              <a:xfrm>
                <a:off x="8055720" y="5356080"/>
                <a:ext cx="6840" cy="1620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2" name=""/>
              <p:cNvSpPr/>
              <p:nvPr/>
            </p:nvSpPr>
            <p:spPr>
              <a:xfrm>
                <a:off x="7998480" y="5356080"/>
                <a:ext cx="57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3" name=""/>
              <p:cNvSpPr/>
              <p:nvPr/>
            </p:nvSpPr>
            <p:spPr>
              <a:xfrm>
                <a:off x="7998480" y="5367240"/>
                <a:ext cx="57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4" name=""/>
              <p:cNvSpPr/>
              <p:nvPr/>
            </p:nvSpPr>
            <p:spPr>
              <a:xfrm>
                <a:off x="7998480" y="53611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5" name=""/>
              <p:cNvSpPr/>
              <p:nvPr/>
            </p:nvSpPr>
            <p:spPr>
              <a:xfrm>
                <a:off x="8043120" y="53611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6" name=""/>
              <p:cNvSpPr/>
              <p:nvPr/>
            </p:nvSpPr>
            <p:spPr>
              <a:xfrm>
                <a:off x="8010720" y="536112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7" name=""/>
              <p:cNvSpPr/>
              <p:nvPr/>
            </p:nvSpPr>
            <p:spPr>
              <a:xfrm>
                <a:off x="8035920" y="5361120"/>
                <a:ext cx="720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78" name=""/>
              <p:cNvSpPr/>
              <p:nvPr/>
            </p:nvSpPr>
            <p:spPr>
              <a:xfrm>
                <a:off x="8018280" y="5361120"/>
                <a:ext cx="1764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679" name=""/>
            <p:cNvSpPr/>
            <p:nvPr/>
          </p:nvSpPr>
          <p:spPr>
            <a:xfrm>
              <a:off x="7574040" y="524664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5"/>
                  </a:lnTo>
                  <a:lnTo>
                    <a:pt x="90" y="123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4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4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0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4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4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3"/>
                  </a:lnTo>
                  <a:lnTo>
                    <a:pt x="425" y="115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5"/>
                  </a:lnTo>
                  <a:lnTo>
                    <a:pt x="483" y="101"/>
                  </a:lnTo>
                  <a:lnTo>
                    <a:pt x="490" y="97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79"/>
                  </a:lnTo>
                  <a:lnTo>
                    <a:pt x="508" y="72"/>
                  </a:lnTo>
                  <a:lnTo>
                    <a:pt x="504" y="65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36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5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4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4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5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6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1"/>
                  </a:lnTo>
                  <a:lnTo>
                    <a:pt x="29" y="105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680" name=""/>
          <p:cNvSpPr/>
          <p:nvPr/>
        </p:nvSpPr>
        <p:spPr>
          <a:xfrm>
            <a:off x="7650000" y="5270400"/>
            <a:ext cx="74628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1" name=""/>
          <p:cNvSpPr/>
          <p:nvPr/>
        </p:nvSpPr>
        <p:spPr>
          <a:xfrm>
            <a:off x="7781760" y="530208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682" name=""/>
          <p:cNvGrpSpPr/>
          <p:nvPr/>
        </p:nvGrpSpPr>
        <p:grpSpPr>
          <a:xfrm>
            <a:off x="7574040" y="5567400"/>
            <a:ext cx="918720" cy="252360"/>
            <a:chOff x="7574040" y="5567400"/>
            <a:chExt cx="918720" cy="252360"/>
          </a:xfrm>
        </p:grpSpPr>
        <p:sp>
          <p:nvSpPr>
            <p:cNvPr id="5683" name=""/>
            <p:cNvSpPr/>
            <p:nvPr/>
          </p:nvSpPr>
          <p:spPr>
            <a:xfrm>
              <a:off x="7586280" y="5578560"/>
              <a:ext cx="906480" cy="241200"/>
            </a:xfrm>
            <a:custGeom>
              <a:avLst/>
              <a:gdLst/>
              <a:ahLst/>
              <a:rect l="l" t="t" r="r" b="b"/>
              <a:pathLst>
                <a:path w="508" h="152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15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7" y="152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52"/>
                  </a:lnTo>
                  <a:lnTo>
                    <a:pt x="339" y="152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4"/>
                  </a:lnTo>
                  <a:lnTo>
                    <a:pt x="393" y="141"/>
                  </a:lnTo>
                  <a:lnTo>
                    <a:pt x="407" y="134"/>
                  </a:lnTo>
                  <a:lnTo>
                    <a:pt x="418" y="126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0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5"/>
                  </a:lnTo>
                  <a:lnTo>
                    <a:pt x="407" y="18"/>
                  </a:lnTo>
                  <a:lnTo>
                    <a:pt x="393" y="15"/>
                  </a:lnTo>
                  <a:lnTo>
                    <a:pt x="382" y="11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4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5" y="15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3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684" name=""/>
            <p:cNvGrpSpPr/>
            <p:nvPr/>
          </p:nvGrpSpPr>
          <p:grpSpPr>
            <a:xfrm>
              <a:off x="7574040" y="5567400"/>
              <a:ext cx="913320" cy="239760"/>
              <a:chOff x="7574040" y="5567400"/>
              <a:chExt cx="913320" cy="239760"/>
            </a:xfrm>
          </p:grpSpPr>
          <p:sp>
            <p:nvSpPr>
              <p:cNvPr id="5685" name=""/>
              <p:cNvSpPr/>
              <p:nvPr/>
            </p:nvSpPr>
            <p:spPr>
              <a:xfrm>
                <a:off x="7574040" y="5802480"/>
                <a:ext cx="91332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86" name=""/>
              <p:cNvSpPr/>
              <p:nvPr/>
            </p:nvSpPr>
            <p:spPr>
              <a:xfrm>
                <a:off x="7574040" y="556740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87" name=""/>
              <p:cNvSpPr/>
              <p:nvPr/>
            </p:nvSpPr>
            <p:spPr>
              <a:xfrm>
                <a:off x="8472960" y="556740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88" name=""/>
              <p:cNvSpPr/>
              <p:nvPr/>
            </p:nvSpPr>
            <p:spPr>
              <a:xfrm>
                <a:off x="7579080" y="556740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89" name=""/>
              <p:cNvSpPr/>
              <p:nvPr/>
            </p:nvSpPr>
            <p:spPr>
              <a:xfrm>
                <a:off x="8467560" y="556740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0" name=""/>
              <p:cNvSpPr/>
              <p:nvPr/>
            </p:nvSpPr>
            <p:spPr>
              <a:xfrm>
                <a:off x="7586280" y="556740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1" name=""/>
              <p:cNvSpPr/>
              <p:nvPr/>
            </p:nvSpPr>
            <p:spPr>
              <a:xfrm>
                <a:off x="7586280" y="579600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2" name=""/>
              <p:cNvSpPr/>
              <p:nvPr/>
            </p:nvSpPr>
            <p:spPr>
              <a:xfrm>
                <a:off x="7586280" y="557388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3" name=""/>
              <p:cNvSpPr/>
              <p:nvPr/>
            </p:nvSpPr>
            <p:spPr>
              <a:xfrm>
                <a:off x="8454960" y="557388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4" name=""/>
              <p:cNvSpPr/>
              <p:nvPr/>
            </p:nvSpPr>
            <p:spPr>
              <a:xfrm>
                <a:off x="7598880" y="557388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5" name=""/>
              <p:cNvSpPr/>
              <p:nvPr/>
            </p:nvSpPr>
            <p:spPr>
              <a:xfrm>
                <a:off x="8448120" y="557388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6" name=""/>
              <p:cNvSpPr/>
              <p:nvPr/>
            </p:nvSpPr>
            <p:spPr>
              <a:xfrm>
                <a:off x="7605720" y="557388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7" name=""/>
              <p:cNvSpPr/>
              <p:nvPr/>
            </p:nvSpPr>
            <p:spPr>
              <a:xfrm>
                <a:off x="7605720" y="579132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8" name=""/>
              <p:cNvSpPr/>
              <p:nvPr/>
            </p:nvSpPr>
            <p:spPr>
              <a:xfrm>
                <a:off x="7605720" y="557856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699" name=""/>
              <p:cNvSpPr/>
              <p:nvPr/>
            </p:nvSpPr>
            <p:spPr>
              <a:xfrm>
                <a:off x="8435880" y="557856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0" name=""/>
              <p:cNvSpPr/>
              <p:nvPr/>
            </p:nvSpPr>
            <p:spPr>
              <a:xfrm>
                <a:off x="7618320" y="557856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1" name=""/>
              <p:cNvSpPr/>
              <p:nvPr/>
            </p:nvSpPr>
            <p:spPr>
              <a:xfrm>
                <a:off x="8428320" y="557856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2" name=""/>
              <p:cNvSpPr/>
              <p:nvPr/>
            </p:nvSpPr>
            <p:spPr>
              <a:xfrm>
                <a:off x="7625520" y="5578560"/>
                <a:ext cx="80244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3" name=""/>
              <p:cNvSpPr/>
              <p:nvPr/>
            </p:nvSpPr>
            <p:spPr>
              <a:xfrm>
                <a:off x="7625520" y="578484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4" name=""/>
              <p:cNvSpPr/>
              <p:nvPr/>
            </p:nvSpPr>
            <p:spPr>
              <a:xfrm>
                <a:off x="7625520" y="558468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5" name=""/>
              <p:cNvSpPr/>
              <p:nvPr/>
            </p:nvSpPr>
            <p:spPr>
              <a:xfrm>
                <a:off x="8415720" y="558468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6" name=""/>
              <p:cNvSpPr/>
              <p:nvPr/>
            </p:nvSpPr>
            <p:spPr>
              <a:xfrm>
                <a:off x="7638120" y="558468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7" name=""/>
              <p:cNvSpPr/>
              <p:nvPr/>
            </p:nvSpPr>
            <p:spPr>
              <a:xfrm>
                <a:off x="8408880" y="5584680"/>
                <a:ext cx="68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8" name=""/>
              <p:cNvSpPr/>
              <p:nvPr/>
            </p:nvSpPr>
            <p:spPr>
              <a:xfrm>
                <a:off x="7643520" y="5584680"/>
                <a:ext cx="140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09" name=""/>
              <p:cNvSpPr/>
              <p:nvPr/>
            </p:nvSpPr>
            <p:spPr>
              <a:xfrm>
                <a:off x="8396280" y="558468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0" name=""/>
              <p:cNvSpPr/>
              <p:nvPr/>
            </p:nvSpPr>
            <p:spPr>
              <a:xfrm>
                <a:off x="7657560" y="558468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1" name=""/>
              <p:cNvSpPr/>
              <p:nvPr/>
            </p:nvSpPr>
            <p:spPr>
              <a:xfrm>
                <a:off x="7657560" y="577836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2" name=""/>
              <p:cNvSpPr/>
              <p:nvPr/>
            </p:nvSpPr>
            <p:spPr>
              <a:xfrm>
                <a:off x="7657560" y="558972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3" name=""/>
              <p:cNvSpPr/>
              <p:nvPr/>
            </p:nvSpPr>
            <p:spPr>
              <a:xfrm>
                <a:off x="8391240" y="558972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4" name=""/>
              <p:cNvSpPr/>
              <p:nvPr/>
            </p:nvSpPr>
            <p:spPr>
              <a:xfrm>
                <a:off x="7662960" y="558972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5" name=""/>
              <p:cNvSpPr/>
              <p:nvPr/>
            </p:nvSpPr>
            <p:spPr>
              <a:xfrm>
                <a:off x="8376480" y="558972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6" name=""/>
              <p:cNvSpPr/>
              <p:nvPr/>
            </p:nvSpPr>
            <p:spPr>
              <a:xfrm>
                <a:off x="7675560" y="55897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7" name=""/>
              <p:cNvSpPr/>
              <p:nvPr/>
            </p:nvSpPr>
            <p:spPr>
              <a:xfrm>
                <a:off x="7675560" y="5773680"/>
                <a:ext cx="70092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8" name=""/>
              <p:cNvSpPr/>
              <p:nvPr/>
            </p:nvSpPr>
            <p:spPr>
              <a:xfrm>
                <a:off x="7675560" y="559584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19" name=""/>
              <p:cNvSpPr/>
              <p:nvPr/>
            </p:nvSpPr>
            <p:spPr>
              <a:xfrm>
                <a:off x="8371440" y="559584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0" name=""/>
              <p:cNvSpPr/>
              <p:nvPr/>
            </p:nvSpPr>
            <p:spPr>
              <a:xfrm>
                <a:off x="7682760" y="55958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1" name=""/>
              <p:cNvSpPr/>
              <p:nvPr/>
            </p:nvSpPr>
            <p:spPr>
              <a:xfrm>
                <a:off x="8358840" y="55958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2" name=""/>
              <p:cNvSpPr/>
              <p:nvPr/>
            </p:nvSpPr>
            <p:spPr>
              <a:xfrm>
                <a:off x="7695360" y="5595840"/>
                <a:ext cx="66348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3" name=""/>
              <p:cNvSpPr/>
              <p:nvPr/>
            </p:nvSpPr>
            <p:spPr>
              <a:xfrm>
                <a:off x="7695360" y="576756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4" name=""/>
              <p:cNvSpPr/>
              <p:nvPr/>
            </p:nvSpPr>
            <p:spPr>
              <a:xfrm>
                <a:off x="7695360" y="560232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5" name=""/>
              <p:cNvSpPr/>
              <p:nvPr/>
            </p:nvSpPr>
            <p:spPr>
              <a:xfrm>
                <a:off x="8352000" y="560232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6" name=""/>
              <p:cNvSpPr/>
              <p:nvPr/>
            </p:nvSpPr>
            <p:spPr>
              <a:xfrm>
                <a:off x="7702200" y="560232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7" name=""/>
              <p:cNvSpPr/>
              <p:nvPr/>
            </p:nvSpPr>
            <p:spPr>
              <a:xfrm>
                <a:off x="8339400" y="560232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8" name=""/>
              <p:cNvSpPr/>
              <p:nvPr/>
            </p:nvSpPr>
            <p:spPr>
              <a:xfrm>
                <a:off x="7714800" y="560232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29" name=""/>
              <p:cNvSpPr/>
              <p:nvPr/>
            </p:nvSpPr>
            <p:spPr>
              <a:xfrm>
                <a:off x="8332200" y="560232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0" name=""/>
              <p:cNvSpPr/>
              <p:nvPr/>
            </p:nvSpPr>
            <p:spPr>
              <a:xfrm>
                <a:off x="7722000" y="560232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1" name=""/>
              <p:cNvSpPr/>
              <p:nvPr/>
            </p:nvSpPr>
            <p:spPr>
              <a:xfrm>
                <a:off x="7722000" y="5762520"/>
                <a:ext cx="60984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2" name=""/>
              <p:cNvSpPr/>
              <p:nvPr/>
            </p:nvSpPr>
            <p:spPr>
              <a:xfrm>
                <a:off x="7722000" y="560700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3" name=""/>
              <p:cNvSpPr/>
              <p:nvPr/>
            </p:nvSpPr>
            <p:spPr>
              <a:xfrm>
                <a:off x="8319600" y="560700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4" name=""/>
              <p:cNvSpPr/>
              <p:nvPr/>
            </p:nvSpPr>
            <p:spPr>
              <a:xfrm>
                <a:off x="7734600" y="560700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5" name=""/>
              <p:cNvSpPr/>
              <p:nvPr/>
            </p:nvSpPr>
            <p:spPr>
              <a:xfrm>
                <a:off x="8312760" y="560700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6" name=""/>
              <p:cNvSpPr/>
              <p:nvPr/>
            </p:nvSpPr>
            <p:spPr>
              <a:xfrm>
                <a:off x="7741440" y="560700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7" name=""/>
              <p:cNvSpPr/>
              <p:nvPr/>
            </p:nvSpPr>
            <p:spPr>
              <a:xfrm>
                <a:off x="7741440" y="5756400"/>
                <a:ext cx="5713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8" name=""/>
              <p:cNvSpPr/>
              <p:nvPr/>
            </p:nvSpPr>
            <p:spPr>
              <a:xfrm>
                <a:off x="7741440" y="561348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39" name=""/>
              <p:cNvSpPr/>
              <p:nvPr/>
            </p:nvSpPr>
            <p:spPr>
              <a:xfrm>
                <a:off x="8300160" y="561348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0" name=""/>
              <p:cNvSpPr/>
              <p:nvPr/>
            </p:nvSpPr>
            <p:spPr>
              <a:xfrm>
                <a:off x="7754040" y="561348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1" name=""/>
              <p:cNvSpPr/>
              <p:nvPr/>
            </p:nvSpPr>
            <p:spPr>
              <a:xfrm>
                <a:off x="8294400" y="561348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2" name=""/>
              <p:cNvSpPr/>
              <p:nvPr/>
            </p:nvSpPr>
            <p:spPr>
              <a:xfrm>
                <a:off x="7759440" y="561348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3" name=""/>
              <p:cNvSpPr/>
              <p:nvPr/>
            </p:nvSpPr>
            <p:spPr>
              <a:xfrm>
                <a:off x="7759440" y="574992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4" name=""/>
              <p:cNvSpPr/>
              <p:nvPr/>
            </p:nvSpPr>
            <p:spPr>
              <a:xfrm>
                <a:off x="7759440" y="561816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5" name=""/>
              <p:cNvSpPr/>
              <p:nvPr/>
            </p:nvSpPr>
            <p:spPr>
              <a:xfrm>
                <a:off x="8280360" y="561816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6" name=""/>
              <p:cNvSpPr/>
              <p:nvPr/>
            </p:nvSpPr>
            <p:spPr>
              <a:xfrm>
                <a:off x="7773840" y="561816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7" name=""/>
              <p:cNvSpPr/>
              <p:nvPr/>
            </p:nvSpPr>
            <p:spPr>
              <a:xfrm>
                <a:off x="8274960" y="561816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8" name=""/>
              <p:cNvSpPr/>
              <p:nvPr/>
            </p:nvSpPr>
            <p:spPr>
              <a:xfrm>
                <a:off x="7778880" y="561816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49" name=""/>
              <p:cNvSpPr/>
              <p:nvPr/>
            </p:nvSpPr>
            <p:spPr>
              <a:xfrm>
                <a:off x="7778880" y="574524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0" name=""/>
              <p:cNvSpPr/>
              <p:nvPr/>
            </p:nvSpPr>
            <p:spPr>
              <a:xfrm>
                <a:off x="7778880" y="562464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1" name=""/>
              <p:cNvSpPr/>
              <p:nvPr/>
            </p:nvSpPr>
            <p:spPr>
              <a:xfrm>
                <a:off x="8262360" y="562464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2" name=""/>
              <p:cNvSpPr/>
              <p:nvPr/>
            </p:nvSpPr>
            <p:spPr>
              <a:xfrm>
                <a:off x="7791480" y="562464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3" name=""/>
              <p:cNvSpPr/>
              <p:nvPr/>
            </p:nvSpPr>
            <p:spPr>
              <a:xfrm>
                <a:off x="8255160" y="562464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4" name=""/>
              <p:cNvSpPr/>
              <p:nvPr/>
            </p:nvSpPr>
            <p:spPr>
              <a:xfrm>
                <a:off x="7798680" y="562464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5" name=""/>
              <p:cNvSpPr/>
              <p:nvPr/>
            </p:nvSpPr>
            <p:spPr>
              <a:xfrm>
                <a:off x="8248320" y="562464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6" name=""/>
              <p:cNvSpPr/>
              <p:nvPr/>
            </p:nvSpPr>
            <p:spPr>
              <a:xfrm>
                <a:off x="7805880" y="5624640"/>
                <a:ext cx="4424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7" name=""/>
              <p:cNvSpPr/>
              <p:nvPr/>
            </p:nvSpPr>
            <p:spPr>
              <a:xfrm>
                <a:off x="7805880" y="573876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8" name=""/>
              <p:cNvSpPr/>
              <p:nvPr/>
            </p:nvSpPr>
            <p:spPr>
              <a:xfrm>
                <a:off x="7805880" y="56307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59" name=""/>
              <p:cNvSpPr/>
              <p:nvPr/>
            </p:nvSpPr>
            <p:spPr>
              <a:xfrm>
                <a:off x="8235720" y="56307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0" name=""/>
              <p:cNvSpPr/>
              <p:nvPr/>
            </p:nvSpPr>
            <p:spPr>
              <a:xfrm>
                <a:off x="7818120" y="5630760"/>
                <a:ext cx="50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1" name=""/>
              <p:cNvSpPr/>
              <p:nvPr/>
            </p:nvSpPr>
            <p:spPr>
              <a:xfrm>
                <a:off x="8228520" y="56307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2" name=""/>
              <p:cNvSpPr/>
              <p:nvPr/>
            </p:nvSpPr>
            <p:spPr>
              <a:xfrm>
                <a:off x="7823520" y="5630760"/>
                <a:ext cx="40500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3" name=""/>
              <p:cNvSpPr/>
              <p:nvPr/>
            </p:nvSpPr>
            <p:spPr>
              <a:xfrm>
                <a:off x="7823520" y="573408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4" name=""/>
              <p:cNvSpPr/>
              <p:nvPr/>
            </p:nvSpPr>
            <p:spPr>
              <a:xfrm>
                <a:off x="7823520" y="563580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5" name=""/>
              <p:cNvSpPr/>
              <p:nvPr/>
            </p:nvSpPr>
            <p:spPr>
              <a:xfrm>
                <a:off x="8215920" y="563580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6" name=""/>
              <p:cNvSpPr/>
              <p:nvPr/>
            </p:nvSpPr>
            <p:spPr>
              <a:xfrm>
                <a:off x="7837920" y="563580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7" name=""/>
              <p:cNvSpPr/>
              <p:nvPr/>
            </p:nvSpPr>
            <p:spPr>
              <a:xfrm>
                <a:off x="8210880" y="563580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8" name=""/>
              <p:cNvSpPr/>
              <p:nvPr/>
            </p:nvSpPr>
            <p:spPr>
              <a:xfrm>
                <a:off x="7843320" y="563580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69" name=""/>
              <p:cNvSpPr/>
              <p:nvPr/>
            </p:nvSpPr>
            <p:spPr>
              <a:xfrm>
                <a:off x="7843320" y="572760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0" name=""/>
              <p:cNvSpPr/>
              <p:nvPr/>
            </p:nvSpPr>
            <p:spPr>
              <a:xfrm>
                <a:off x="7843320" y="564192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1" name=""/>
              <p:cNvSpPr/>
              <p:nvPr/>
            </p:nvSpPr>
            <p:spPr>
              <a:xfrm>
                <a:off x="8196480" y="564192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2" name=""/>
              <p:cNvSpPr/>
              <p:nvPr/>
            </p:nvSpPr>
            <p:spPr>
              <a:xfrm>
                <a:off x="7855920" y="564192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3" name=""/>
              <p:cNvSpPr/>
              <p:nvPr/>
            </p:nvSpPr>
            <p:spPr>
              <a:xfrm>
                <a:off x="8191440" y="564192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4" name=""/>
              <p:cNvSpPr/>
              <p:nvPr/>
            </p:nvSpPr>
            <p:spPr>
              <a:xfrm>
                <a:off x="7862760" y="56419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5" name=""/>
              <p:cNvSpPr/>
              <p:nvPr/>
            </p:nvSpPr>
            <p:spPr>
              <a:xfrm>
                <a:off x="8178840" y="56419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6" name=""/>
              <p:cNvSpPr/>
              <p:nvPr/>
            </p:nvSpPr>
            <p:spPr>
              <a:xfrm>
                <a:off x="7875360" y="564192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7" name=""/>
              <p:cNvSpPr/>
              <p:nvPr/>
            </p:nvSpPr>
            <p:spPr>
              <a:xfrm>
                <a:off x="7875360" y="572148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8" name=""/>
              <p:cNvSpPr/>
              <p:nvPr/>
            </p:nvSpPr>
            <p:spPr>
              <a:xfrm>
                <a:off x="7875360" y="564660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79" name=""/>
              <p:cNvSpPr/>
              <p:nvPr/>
            </p:nvSpPr>
            <p:spPr>
              <a:xfrm>
                <a:off x="8171640" y="564660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0" name=""/>
              <p:cNvSpPr/>
              <p:nvPr/>
            </p:nvSpPr>
            <p:spPr>
              <a:xfrm>
                <a:off x="7882560" y="564660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1" name=""/>
              <p:cNvSpPr/>
              <p:nvPr/>
            </p:nvSpPr>
            <p:spPr>
              <a:xfrm>
                <a:off x="8159040" y="564660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2" name=""/>
              <p:cNvSpPr/>
              <p:nvPr/>
            </p:nvSpPr>
            <p:spPr>
              <a:xfrm>
                <a:off x="7895160" y="564660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3" name=""/>
              <p:cNvSpPr/>
              <p:nvPr/>
            </p:nvSpPr>
            <p:spPr>
              <a:xfrm>
                <a:off x="7895160" y="5716440"/>
                <a:ext cx="26352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4" name=""/>
              <p:cNvSpPr/>
              <p:nvPr/>
            </p:nvSpPr>
            <p:spPr>
              <a:xfrm>
                <a:off x="7895160" y="565308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5" name=""/>
              <p:cNvSpPr/>
              <p:nvPr/>
            </p:nvSpPr>
            <p:spPr>
              <a:xfrm>
                <a:off x="8152200" y="565308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6" name=""/>
              <p:cNvSpPr/>
              <p:nvPr/>
            </p:nvSpPr>
            <p:spPr>
              <a:xfrm>
                <a:off x="7902000" y="56530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7" name=""/>
              <p:cNvSpPr/>
              <p:nvPr/>
            </p:nvSpPr>
            <p:spPr>
              <a:xfrm>
                <a:off x="8139600" y="565308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8" name=""/>
              <p:cNvSpPr/>
              <p:nvPr/>
            </p:nvSpPr>
            <p:spPr>
              <a:xfrm>
                <a:off x="7914600" y="565308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89" name=""/>
              <p:cNvSpPr/>
              <p:nvPr/>
            </p:nvSpPr>
            <p:spPr>
              <a:xfrm>
                <a:off x="7914600" y="57103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0" name=""/>
              <p:cNvSpPr/>
              <p:nvPr/>
            </p:nvSpPr>
            <p:spPr>
              <a:xfrm>
                <a:off x="7914600" y="565956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1" name=""/>
              <p:cNvSpPr/>
              <p:nvPr/>
            </p:nvSpPr>
            <p:spPr>
              <a:xfrm>
                <a:off x="8132400" y="565956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2" name=""/>
              <p:cNvSpPr/>
              <p:nvPr/>
            </p:nvSpPr>
            <p:spPr>
              <a:xfrm>
                <a:off x="7919640" y="565956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3" name=""/>
              <p:cNvSpPr/>
              <p:nvPr/>
            </p:nvSpPr>
            <p:spPr>
              <a:xfrm>
                <a:off x="8119800" y="565956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4" name=""/>
              <p:cNvSpPr/>
              <p:nvPr/>
            </p:nvSpPr>
            <p:spPr>
              <a:xfrm>
                <a:off x="7934400" y="565956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5" name=""/>
              <p:cNvSpPr/>
              <p:nvPr/>
            </p:nvSpPr>
            <p:spPr>
              <a:xfrm>
                <a:off x="7934400" y="570564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6" name=""/>
              <p:cNvSpPr/>
              <p:nvPr/>
            </p:nvSpPr>
            <p:spPr>
              <a:xfrm>
                <a:off x="7934400" y="566424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7" name=""/>
              <p:cNvSpPr/>
              <p:nvPr/>
            </p:nvSpPr>
            <p:spPr>
              <a:xfrm>
                <a:off x="8114400" y="566424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8" name=""/>
              <p:cNvSpPr/>
              <p:nvPr/>
            </p:nvSpPr>
            <p:spPr>
              <a:xfrm>
                <a:off x="7939800" y="566424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799" name=""/>
              <p:cNvSpPr/>
              <p:nvPr/>
            </p:nvSpPr>
            <p:spPr>
              <a:xfrm>
                <a:off x="8100360" y="566424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0" name=""/>
              <p:cNvSpPr/>
              <p:nvPr/>
            </p:nvSpPr>
            <p:spPr>
              <a:xfrm>
                <a:off x="7952040" y="566424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1" name=""/>
              <p:cNvSpPr/>
              <p:nvPr/>
            </p:nvSpPr>
            <p:spPr>
              <a:xfrm>
                <a:off x="8094960" y="566424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2" name=""/>
              <p:cNvSpPr/>
              <p:nvPr/>
            </p:nvSpPr>
            <p:spPr>
              <a:xfrm>
                <a:off x="7958880" y="566424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3" name=""/>
              <p:cNvSpPr/>
              <p:nvPr/>
            </p:nvSpPr>
            <p:spPr>
              <a:xfrm>
                <a:off x="7958880" y="569916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4" name=""/>
              <p:cNvSpPr/>
              <p:nvPr/>
            </p:nvSpPr>
            <p:spPr>
              <a:xfrm>
                <a:off x="7958880" y="567072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5" name=""/>
              <p:cNvSpPr/>
              <p:nvPr/>
            </p:nvSpPr>
            <p:spPr>
              <a:xfrm>
                <a:off x="8082360" y="567072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6" name=""/>
              <p:cNvSpPr/>
              <p:nvPr/>
            </p:nvSpPr>
            <p:spPr>
              <a:xfrm>
                <a:off x="7971480" y="567072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7" name=""/>
              <p:cNvSpPr/>
              <p:nvPr/>
            </p:nvSpPr>
            <p:spPr>
              <a:xfrm>
                <a:off x="8075160" y="567072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8" name=""/>
              <p:cNvSpPr/>
              <p:nvPr/>
            </p:nvSpPr>
            <p:spPr>
              <a:xfrm>
                <a:off x="7979040" y="567072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09" name=""/>
              <p:cNvSpPr/>
              <p:nvPr/>
            </p:nvSpPr>
            <p:spPr>
              <a:xfrm>
                <a:off x="7979040" y="569268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0" name=""/>
              <p:cNvSpPr/>
              <p:nvPr/>
            </p:nvSpPr>
            <p:spPr>
              <a:xfrm>
                <a:off x="7979040" y="5676840"/>
                <a:ext cx="12240" cy="158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1" name=""/>
              <p:cNvSpPr/>
              <p:nvPr/>
            </p:nvSpPr>
            <p:spPr>
              <a:xfrm>
                <a:off x="8062560" y="5676840"/>
                <a:ext cx="12240" cy="158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2" name=""/>
              <p:cNvSpPr/>
              <p:nvPr/>
            </p:nvSpPr>
            <p:spPr>
              <a:xfrm>
                <a:off x="7991280" y="5676840"/>
                <a:ext cx="6840" cy="158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3" name=""/>
              <p:cNvSpPr/>
              <p:nvPr/>
            </p:nvSpPr>
            <p:spPr>
              <a:xfrm>
                <a:off x="8055720" y="5676840"/>
                <a:ext cx="6840" cy="158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4" name=""/>
              <p:cNvSpPr/>
              <p:nvPr/>
            </p:nvSpPr>
            <p:spPr>
              <a:xfrm>
                <a:off x="7998480" y="567684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5" name=""/>
              <p:cNvSpPr/>
              <p:nvPr/>
            </p:nvSpPr>
            <p:spPr>
              <a:xfrm>
                <a:off x="7998480" y="568800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6" name=""/>
              <p:cNvSpPr/>
              <p:nvPr/>
            </p:nvSpPr>
            <p:spPr>
              <a:xfrm>
                <a:off x="7998480" y="568152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7" name=""/>
              <p:cNvSpPr/>
              <p:nvPr/>
            </p:nvSpPr>
            <p:spPr>
              <a:xfrm>
                <a:off x="8043120" y="568152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8" name=""/>
              <p:cNvSpPr/>
              <p:nvPr/>
            </p:nvSpPr>
            <p:spPr>
              <a:xfrm>
                <a:off x="8010720" y="568152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19" name=""/>
              <p:cNvSpPr/>
              <p:nvPr/>
            </p:nvSpPr>
            <p:spPr>
              <a:xfrm>
                <a:off x="8035920" y="568152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20" name=""/>
              <p:cNvSpPr/>
              <p:nvPr/>
            </p:nvSpPr>
            <p:spPr>
              <a:xfrm>
                <a:off x="8018280" y="5681520"/>
                <a:ext cx="1764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821" name=""/>
            <p:cNvSpPr/>
            <p:nvPr/>
          </p:nvSpPr>
          <p:spPr>
            <a:xfrm>
              <a:off x="7574040" y="556740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7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79"/>
                  </a:lnTo>
                  <a:lnTo>
                    <a:pt x="508" y="72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822" name=""/>
          <p:cNvSpPr/>
          <p:nvPr/>
        </p:nvSpPr>
        <p:spPr>
          <a:xfrm>
            <a:off x="7805880" y="5589720"/>
            <a:ext cx="44280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3" name=""/>
          <p:cNvSpPr/>
          <p:nvPr/>
        </p:nvSpPr>
        <p:spPr>
          <a:xfrm>
            <a:off x="7920000" y="562284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824" name=""/>
          <p:cNvGrpSpPr/>
          <p:nvPr/>
        </p:nvGrpSpPr>
        <p:grpSpPr>
          <a:xfrm>
            <a:off x="7574040" y="4618080"/>
            <a:ext cx="918720" cy="250920"/>
            <a:chOff x="7574040" y="4618080"/>
            <a:chExt cx="918720" cy="250920"/>
          </a:xfrm>
        </p:grpSpPr>
        <p:sp>
          <p:nvSpPr>
            <p:cNvPr id="5825" name=""/>
            <p:cNvSpPr/>
            <p:nvPr/>
          </p:nvSpPr>
          <p:spPr>
            <a:xfrm>
              <a:off x="7586280" y="463392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08"/>
                  </a:moveTo>
                  <a:lnTo>
                    <a:pt x="83" y="116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5"/>
                  </a:lnTo>
                  <a:lnTo>
                    <a:pt x="155" y="145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5"/>
                  </a:lnTo>
                  <a:lnTo>
                    <a:pt x="216" y="145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1" y="141"/>
                  </a:lnTo>
                  <a:lnTo>
                    <a:pt x="296" y="145"/>
                  </a:lnTo>
                  <a:lnTo>
                    <a:pt x="310" y="145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5"/>
                  </a:lnTo>
                  <a:lnTo>
                    <a:pt x="368" y="145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0"/>
                  </a:lnTo>
                  <a:lnTo>
                    <a:pt x="418" y="123"/>
                  </a:lnTo>
                  <a:lnTo>
                    <a:pt x="425" y="116"/>
                  </a:lnTo>
                  <a:lnTo>
                    <a:pt x="436" y="108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79" y="105"/>
                  </a:lnTo>
                  <a:lnTo>
                    <a:pt x="487" y="101"/>
                  </a:lnTo>
                  <a:lnTo>
                    <a:pt x="494" y="98"/>
                  </a:lnTo>
                  <a:lnTo>
                    <a:pt x="501" y="94"/>
                  </a:lnTo>
                  <a:lnTo>
                    <a:pt x="505" y="87"/>
                  </a:lnTo>
                  <a:lnTo>
                    <a:pt x="508" y="80"/>
                  </a:lnTo>
                  <a:lnTo>
                    <a:pt x="508" y="72"/>
                  </a:lnTo>
                  <a:lnTo>
                    <a:pt x="508" y="65"/>
                  </a:lnTo>
                  <a:lnTo>
                    <a:pt x="505" y="62"/>
                  </a:lnTo>
                  <a:lnTo>
                    <a:pt x="501" y="54"/>
                  </a:lnTo>
                  <a:lnTo>
                    <a:pt x="494" y="47"/>
                  </a:lnTo>
                  <a:lnTo>
                    <a:pt x="487" y="44"/>
                  </a:lnTo>
                  <a:lnTo>
                    <a:pt x="479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3" y="36"/>
                  </a:lnTo>
                  <a:lnTo>
                    <a:pt x="436" y="36"/>
                  </a:lnTo>
                  <a:lnTo>
                    <a:pt x="425" y="29"/>
                  </a:lnTo>
                  <a:lnTo>
                    <a:pt x="418" y="22"/>
                  </a:lnTo>
                  <a:lnTo>
                    <a:pt x="407" y="15"/>
                  </a:lnTo>
                  <a:lnTo>
                    <a:pt x="393" y="11"/>
                  </a:lnTo>
                  <a:lnTo>
                    <a:pt x="382" y="8"/>
                  </a:lnTo>
                  <a:lnTo>
                    <a:pt x="368" y="4"/>
                  </a:lnTo>
                  <a:lnTo>
                    <a:pt x="353" y="0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1" y="4"/>
                  </a:lnTo>
                  <a:lnTo>
                    <a:pt x="267" y="11"/>
                  </a:lnTo>
                  <a:lnTo>
                    <a:pt x="256" y="15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6" y="4"/>
                  </a:lnTo>
                  <a:lnTo>
                    <a:pt x="202" y="0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8"/>
                  </a:lnTo>
                  <a:lnTo>
                    <a:pt x="115" y="11"/>
                  </a:lnTo>
                  <a:lnTo>
                    <a:pt x="105" y="15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2" y="40"/>
                  </a:lnTo>
                  <a:lnTo>
                    <a:pt x="22" y="44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80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8"/>
                  </a:lnTo>
                  <a:lnTo>
                    <a:pt x="22" y="101"/>
                  </a:lnTo>
                  <a:lnTo>
                    <a:pt x="32" y="105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826" name=""/>
            <p:cNvGrpSpPr/>
            <p:nvPr/>
          </p:nvGrpSpPr>
          <p:grpSpPr>
            <a:xfrm>
              <a:off x="7574040" y="4618080"/>
              <a:ext cx="913320" cy="239760"/>
              <a:chOff x="7574040" y="4618080"/>
              <a:chExt cx="913320" cy="239760"/>
            </a:xfrm>
          </p:grpSpPr>
          <p:sp>
            <p:nvSpPr>
              <p:cNvPr id="5827" name=""/>
              <p:cNvSpPr/>
              <p:nvPr/>
            </p:nvSpPr>
            <p:spPr>
              <a:xfrm>
                <a:off x="7574040" y="4851360"/>
                <a:ext cx="91332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28" name=""/>
              <p:cNvSpPr/>
              <p:nvPr/>
            </p:nvSpPr>
            <p:spPr>
              <a:xfrm>
                <a:off x="7574040" y="4618080"/>
                <a:ext cx="504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29" name=""/>
              <p:cNvSpPr/>
              <p:nvPr/>
            </p:nvSpPr>
            <p:spPr>
              <a:xfrm>
                <a:off x="8472960" y="4618080"/>
                <a:ext cx="14400" cy="2332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0" name=""/>
              <p:cNvSpPr/>
              <p:nvPr/>
            </p:nvSpPr>
            <p:spPr>
              <a:xfrm>
                <a:off x="7579080" y="4618080"/>
                <a:ext cx="720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1" name=""/>
              <p:cNvSpPr/>
              <p:nvPr/>
            </p:nvSpPr>
            <p:spPr>
              <a:xfrm>
                <a:off x="8467560" y="4618080"/>
                <a:ext cx="5040" cy="2332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2" name=""/>
              <p:cNvSpPr/>
              <p:nvPr/>
            </p:nvSpPr>
            <p:spPr>
              <a:xfrm>
                <a:off x="7586280" y="4618080"/>
                <a:ext cx="88092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3" name=""/>
              <p:cNvSpPr/>
              <p:nvPr/>
            </p:nvSpPr>
            <p:spPr>
              <a:xfrm>
                <a:off x="7586280" y="4846680"/>
                <a:ext cx="88092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4" name=""/>
              <p:cNvSpPr/>
              <p:nvPr/>
            </p:nvSpPr>
            <p:spPr>
              <a:xfrm>
                <a:off x="758628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5" name=""/>
              <p:cNvSpPr/>
              <p:nvPr/>
            </p:nvSpPr>
            <p:spPr>
              <a:xfrm>
                <a:off x="845496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6" name=""/>
              <p:cNvSpPr/>
              <p:nvPr/>
            </p:nvSpPr>
            <p:spPr>
              <a:xfrm>
                <a:off x="7598880" y="46227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7" name=""/>
              <p:cNvSpPr/>
              <p:nvPr/>
            </p:nvSpPr>
            <p:spPr>
              <a:xfrm>
                <a:off x="8448120" y="4622760"/>
                <a:ext cx="68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8" name=""/>
              <p:cNvSpPr/>
              <p:nvPr/>
            </p:nvSpPr>
            <p:spPr>
              <a:xfrm>
                <a:off x="7605720" y="4622760"/>
                <a:ext cx="8424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39" name=""/>
              <p:cNvSpPr/>
              <p:nvPr/>
            </p:nvSpPr>
            <p:spPr>
              <a:xfrm>
                <a:off x="7605720" y="4840200"/>
                <a:ext cx="84240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0" name=""/>
              <p:cNvSpPr/>
              <p:nvPr/>
            </p:nvSpPr>
            <p:spPr>
              <a:xfrm>
                <a:off x="7605720" y="46292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1" name=""/>
              <p:cNvSpPr/>
              <p:nvPr/>
            </p:nvSpPr>
            <p:spPr>
              <a:xfrm>
                <a:off x="8435880" y="46292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2" name=""/>
              <p:cNvSpPr/>
              <p:nvPr/>
            </p:nvSpPr>
            <p:spPr>
              <a:xfrm>
                <a:off x="7618320" y="4629240"/>
                <a:ext cx="720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3" name=""/>
              <p:cNvSpPr/>
              <p:nvPr/>
            </p:nvSpPr>
            <p:spPr>
              <a:xfrm>
                <a:off x="8428320" y="4629240"/>
                <a:ext cx="720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4" name=""/>
              <p:cNvSpPr/>
              <p:nvPr/>
            </p:nvSpPr>
            <p:spPr>
              <a:xfrm>
                <a:off x="7625520" y="4629240"/>
                <a:ext cx="80244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5" name=""/>
              <p:cNvSpPr/>
              <p:nvPr/>
            </p:nvSpPr>
            <p:spPr>
              <a:xfrm>
                <a:off x="7625520" y="4835520"/>
                <a:ext cx="80244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6" name=""/>
              <p:cNvSpPr/>
              <p:nvPr/>
            </p:nvSpPr>
            <p:spPr>
              <a:xfrm>
                <a:off x="7625520" y="4633920"/>
                <a:ext cx="12240" cy="2016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7" name=""/>
              <p:cNvSpPr/>
              <p:nvPr/>
            </p:nvSpPr>
            <p:spPr>
              <a:xfrm>
                <a:off x="8415720" y="4633920"/>
                <a:ext cx="12240" cy="2016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8" name=""/>
              <p:cNvSpPr/>
              <p:nvPr/>
            </p:nvSpPr>
            <p:spPr>
              <a:xfrm>
                <a:off x="7638120" y="4633920"/>
                <a:ext cx="5040" cy="2016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49" name=""/>
              <p:cNvSpPr/>
              <p:nvPr/>
            </p:nvSpPr>
            <p:spPr>
              <a:xfrm>
                <a:off x="8408880" y="4633920"/>
                <a:ext cx="6840" cy="2016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0" name=""/>
              <p:cNvSpPr/>
              <p:nvPr/>
            </p:nvSpPr>
            <p:spPr>
              <a:xfrm>
                <a:off x="7643520" y="4633920"/>
                <a:ext cx="14040" cy="2016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1" name=""/>
              <p:cNvSpPr/>
              <p:nvPr/>
            </p:nvSpPr>
            <p:spPr>
              <a:xfrm>
                <a:off x="8396280" y="4633920"/>
                <a:ext cx="12240" cy="2016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2" name=""/>
              <p:cNvSpPr/>
              <p:nvPr/>
            </p:nvSpPr>
            <p:spPr>
              <a:xfrm>
                <a:off x="7657560" y="46339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3" name=""/>
              <p:cNvSpPr/>
              <p:nvPr/>
            </p:nvSpPr>
            <p:spPr>
              <a:xfrm>
                <a:off x="7657560" y="482904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4" name=""/>
              <p:cNvSpPr/>
              <p:nvPr/>
            </p:nvSpPr>
            <p:spPr>
              <a:xfrm>
                <a:off x="765756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5" name=""/>
              <p:cNvSpPr/>
              <p:nvPr/>
            </p:nvSpPr>
            <p:spPr>
              <a:xfrm>
                <a:off x="839124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6" name=""/>
              <p:cNvSpPr/>
              <p:nvPr/>
            </p:nvSpPr>
            <p:spPr>
              <a:xfrm>
                <a:off x="7662960" y="46404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7" name=""/>
              <p:cNvSpPr/>
              <p:nvPr/>
            </p:nvSpPr>
            <p:spPr>
              <a:xfrm>
                <a:off x="8376480" y="464040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8" name=""/>
              <p:cNvSpPr/>
              <p:nvPr/>
            </p:nvSpPr>
            <p:spPr>
              <a:xfrm>
                <a:off x="7675560" y="464040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59" name=""/>
              <p:cNvSpPr/>
              <p:nvPr/>
            </p:nvSpPr>
            <p:spPr>
              <a:xfrm>
                <a:off x="7675560" y="48229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0" name=""/>
              <p:cNvSpPr/>
              <p:nvPr/>
            </p:nvSpPr>
            <p:spPr>
              <a:xfrm>
                <a:off x="7675560" y="4646520"/>
                <a:ext cx="720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1" name=""/>
              <p:cNvSpPr/>
              <p:nvPr/>
            </p:nvSpPr>
            <p:spPr>
              <a:xfrm>
                <a:off x="8371440" y="4646520"/>
                <a:ext cx="5040" cy="17640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2" name=""/>
              <p:cNvSpPr/>
              <p:nvPr/>
            </p:nvSpPr>
            <p:spPr>
              <a:xfrm>
                <a:off x="7682760" y="46465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3" name=""/>
              <p:cNvSpPr/>
              <p:nvPr/>
            </p:nvSpPr>
            <p:spPr>
              <a:xfrm>
                <a:off x="8358840" y="4646520"/>
                <a:ext cx="12240" cy="17640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4" name=""/>
              <p:cNvSpPr/>
              <p:nvPr/>
            </p:nvSpPr>
            <p:spPr>
              <a:xfrm>
                <a:off x="7695360" y="4646520"/>
                <a:ext cx="663480" cy="50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5" name=""/>
              <p:cNvSpPr/>
              <p:nvPr/>
            </p:nvSpPr>
            <p:spPr>
              <a:xfrm>
                <a:off x="7695360" y="4818240"/>
                <a:ext cx="66348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6" name=""/>
              <p:cNvSpPr/>
              <p:nvPr/>
            </p:nvSpPr>
            <p:spPr>
              <a:xfrm>
                <a:off x="7695360" y="4651560"/>
                <a:ext cx="684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7" name=""/>
              <p:cNvSpPr/>
              <p:nvPr/>
            </p:nvSpPr>
            <p:spPr>
              <a:xfrm>
                <a:off x="8352000" y="4651560"/>
                <a:ext cx="684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8" name=""/>
              <p:cNvSpPr/>
              <p:nvPr/>
            </p:nvSpPr>
            <p:spPr>
              <a:xfrm>
                <a:off x="7702200" y="465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69" name=""/>
              <p:cNvSpPr/>
              <p:nvPr/>
            </p:nvSpPr>
            <p:spPr>
              <a:xfrm>
                <a:off x="8339400" y="465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0" name=""/>
              <p:cNvSpPr/>
              <p:nvPr/>
            </p:nvSpPr>
            <p:spPr>
              <a:xfrm>
                <a:off x="7714800" y="4651560"/>
                <a:ext cx="720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1" name=""/>
              <p:cNvSpPr/>
              <p:nvPr/>
            </p:nvSpPr>
            <p:spPr>
              <a:xfrm>
                <a:off x="8332200" y="4651560"/>
                <a:ext cx="720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2" name=""/>
              <p:cNvSpPr/>
              <p:nvPr/>
            </p:nvSpPr>
            <p:spPr>
              <a:xfrm>
                <a:off x="7722000" y="4651560"/>
                <a:ext cx="60984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3" name=""/>
              <p:cNvSpPr/>
              <p:nvPr/>
            </p:nvSpPr>
            <p:spPr>
              <a:xfrm>
                <a:off x="7722000" y="4811760"/>
                <a:ext cx="60984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4" name=""/>
              <p:cNvSpPr/>
              <p:nvPr/>
            </p:nvSpPr>
            <p:spPr>
              <a:xfrm>
                <a:off x="7722000" y="46576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5" name=""/>
              <p:cNvSpPr/>
              <p:nvPr/>
            </p:nvSpPr>
            <p:spPr>
              <a:xfrm>
                <a:off x="8319600" y="46576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6" name=""/>
              <p:cNvSpPr/>
              <p:nvPr/>
            </p:nvSpPr>
            <p:spPr>
              <a:xfrm>
                <a:off x="7734600" y="4657680"/>
                <a:ext cx="68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7" name=""/>
              <p:cNvSpPr/>
              <p:nvPr/>
            </p:nvSpPr>
            <p:spPr>
              <a:xfrm>
                <a:off x="8312760" y="4657680"/>
                <a:ext cx="684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8" name=""/>
              <p:cNvSpPr/>
              <p:nvPr/>
            </p:nvSpPr>
            <p:spPr>
              <a:xfrm>
                <a:off x="7741440" y="4657680"/>
                <a:ext cx="5713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79" name=""/>
              <p:cNvSpPr/>
              <p:nvPr/>
            </p:nvSpPr>
            <p:spPr>
              <a:xfrm>
                <a:off x="7741440" y="480528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0" name=""/>
              <p:cNvSpPr/>
              <p:nvPr/>
            </p:nvSpPr>
            <p:spPr>
              <a:xfrm>
                <a:off x="7741440" y="46623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1" name=""/>
              <p:cNvSpPr/>
              <p:nvPr/>
            </p:nvSpPr>
            <p:spPr>
              <a:xfrm>
                <a:off x="8300160" y="46623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2" name=""/>
              <p:cNvSpPr/>
              <p:nvPr/>
            </p:nvSpPr>
            <p:spPr>
              <a:xfrm>
                <a:off x="7754040" y="46623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3" name=""/>
              <p:cNvSpPr/>
              <p:nvPr/>
            </p:nvSpPr>
            <p:spPr>
              <a:xfrm>
                <a:off x="8294400" y="46623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4" name=""/>
              <p:cNvSpPr/>
              <p:nvPr/>
            </p:nvSpPr>
            <p:spPr>
              <a:xfrm>
                <a:off x="7759440" y="46623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5" name=""/>
              <p:cNvSpPr/>
              <p:nvPr/>
            </p:nvSpPr>
            <p:spPr>
              <a:xfrm>
                <a:off x="7759440" y="480060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6" name=""/>
              <p:cNvSpPr/>
              <p:nvPr/>
            </p:nvSpPr>
            <p:spPr>
              <a:xfrm>
                <a:off x="7759440" y="46688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7" name=""/>
              <p:cNvSpPr/>
              <p:nvPr/>
            </p:nvSpPr>
            <p:spPr>
              <a:xfrm>
                <a:off x="8280360" y="46688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8" name=""/>
              <p:cNvSpPr/>
              <p:nvPr/>
            </p:nvSpPr>
            <p:spPr>
              <a:xfrm>
                <a:off x="777384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89" name=""/>
              <p:cNvSpPr/>
              <p:nvPr/>
            </p:nvSpPr>
            <p:spPr>
              <a:xfrm>
                <a:off x="827496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0" name=""/>
              <p:cNvSpPr/>
              <p:nvPr/>
            </p:nvSpPr>
            <p:spPr>
              <a:xfrm>
                <a:off x="7778880" y="466884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1" name=""/>
              <p:cNvSpPr/>
              <p:nvPr/>
            </p:nvSpPr>
            <p:spPr>
              <a:xfrm>
                <a:off x="7778880" y="479412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2" name=""/>
              <p:cNvSpPr/>
              <p:nvPr/>
            </p:nvSpPr>
            <p:spPr>
              <a:xfrm>
                <a:off x="7778880" y="46753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3" name=""/>
              <p:cNvSpPr/>
              <p:nvPr/>
            </p:nvSpPr>
            <p:spPr>
              <a:xfrm>
                <a:off x="8262360" y="4675320"/>
                <a:ext cx="12240" cy="1188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4" name=""/>
              <p:cNvSpPr/>
              <p:nvPr/>
            </p:nvSpPr>
            <p:spPr>
              <a:xfrm>
                <a:off x="7791480" y="46753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5" name=""/>
              <p:cNvSpPr/>
              <p:nvPr/>
            </p:nvSpPr>
            <p:spPr>
              <a:xfrm>
                <a:off x="8255160" y="4675320"/>
                <a:ext cx="7200" cy="1188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6" name=""/>
              <p:cNvSpPr/>
              <p:nvPr/>
            </p:nvSpPr>
            <p:spPr>
              <a:xfrm>
                <a:off x="7798680" y="4675320"/>
                <a:ext cx="68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7" name=""/>
              <p:cNvSpPr/>
              <p:nvPr/>
            </p:nvSpPr>
            <p:spPr>
              <a:xfrm>
                <a:off x="8248320" y="4675320"/>
                <a:ext cx="6840" cy="1188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8" name=""/>
              <p:cNvSpPr/>
              <p:nvPr/>
            </p:nvSpPr>
            <p:spPr>
              <a:xfrm>
                <a:off x="7805880" y="4675320"/>
                <a:ext cx="4424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899" name=""/>
              <p:cNvSpPr/>
              <p:nvPr/>
            </p:nvSpPr>
            <p:spPr>
              <a:xfrm>
                <a:off x="7805880" y="4789440"/>
                <a:ext cx="44244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0" name=""/>
              <p:cNvSpPr/>
              <p:nvPr/>
            </p:nvSpPr>
            <p:spPr>
              <a:xfrm>
                <a:off x="7805880" y="46800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1" name=""/>
              <p:cNvSpPr/>
              <p:nvPr/>
            </p:nvSpPr>
            <p:spPr>
              <a:xfrm>
                <a:off x="8235720" y="46800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2" name=""/>
              <p:cNvSpPr/>
              <p:nvPr/>
            </p:nvSpPr>
            <p:spPr>
              <a:xfrm>
                <a:off x="7818120" y="4680000"/>
                <a:ext cx="504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3" name=""/>
              <p:cNvSpPr/>
              <p:nvPr/>
            </p:nvSpPr>
            <p:spPr>
              <a:xfrm>
                <a:off x="8228520" y="46800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4" name=""/>
              <p:cNvSpPr/>
              <p:nvPr/>
            </p:nvSpPr>
            <p:spPr>
              <a:xfrm>
                <a:off x="7823520" y="4680000"/>
                <a:ext cx="40500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5" name=""/>
              <p:cNvSpPr/>
              <p:nvPr/>
            </p:nvSpPr>
            <p:spPr>
              <a:xfrm>
                <a:off x="7823520" y="4783320"/>
                <a:ext cx="40500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6" name=""/>
              <p:cNvSpPr/>
              <p:nvPr/>
            </p:nvSpPr>
            <p:spPr>
              <a:xfrm>
                <a:off x="7823520" y="4686480"/>
                <a:ext cx="1440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7" name=""/>
              <p:cNvSpPr/>
              <p:nvPr/>
            </p:nvSpPr>
            <p:spPr>
              <a:xfrm>
                <a:off x="8215920" y="468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8" name=""/>
              <p:cNvSpPr/>
              <p:nvPr/>
            </p:nvSpPr>
            <p:spPr>
              <a:xfrm>
                <a:off x="7837920" y="468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09" name=""/>
              <p:cNvSpPr/>
              <p:nvPr/>
            </p:nvSpPr>
            <p:spPr>
              <a:xfrm>
                <a:off x="8210880" y="468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0" name=""/>
              <p:cNvSpPr/>
              <p:nvPr/>
            </p:nvSpPr>
            <p:spPr>
              <a:xfrm>
                <a:off x="7843320" y="4686480"/>
                <a:ext cx="36720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1" name=""/>
              <p:cNvSpPr/>
              <p:nvPr/>
            </p:nvSpPr>
            <p:spPr>
              <a:xfrm>
                <a:off x="7843320" y="477684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2" name=""/>
              <p:cNvSpPr/>
              <p:nvPr/>
            </p:nvSpPr>
            <p:spPr>
              <a:xfrm>
                <a:off x="7843320" y="46911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3" name=""/>
              <p:cNvSpPr/>
              <p:nvPr/>
            </p:nvSpPr>
            <p:spPr>
              <a:xfrm>
                <a:off x="8196480" y="46911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4" name=""/>
              <p:cNvSpPr/>
              <p:nvPr/>
            </p:nvSpPr>
            <p:spPr>
              <a:xfrm>
                <a:off x="7855920" y="46911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5" name=""/>
              <p:cNvSpPr/>
              <p:nvPr/>
            </p:nvSpPr>
            <p:spPr>
              <a:xfrm>
                <a:off x="8191440" y="469116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6" name=""/>
              <p:cNvSpPr/>
              <p:nvPr/>
            </p:nvSpPr>
            <p:spPr>
              <a:xfrm>
                <a:off x="7862760" y="46911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7" name=""/>
              <p:cNvSpPr/>
              <p:nvPr/>
            </p:nvSpPr>
            <p:spPr>
              <a:xfrm>
                <a:off x="8178840" y="46911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8" name=""/>
              <p:cNvSpPr/>
              <p:nvPr/>
            </p:nvSpPr>
            <p:spPr>
              <a:xfrm>
                <a:off x="7875360" y="46911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19" name=""/>
              <p:cNvSpPr/>
              <p:nvPr/>
            </p:nvSpPr>
            <p:spPr>
              <a:xfrm>
                <a:off x="7875360" y="47721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0" name=""/>
              <p:cNvSpPr/>
              <p:nvPr/>
            </p:nvSpPr>
            <p:spPr>
              <a:xfrm>
                <a:off x="7875360" y="46972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1" name=""/>
              <p:cNvSpPr/>
              <p:nvPr/>
            </p:nvSpPr>
            <p:spPr>
              <a:xfrm>
                <a:off x="8171640" y="46972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2" name=""/>
              <p:cNvSpPr/>
              <p:nvPr/>
            </p:nvSpPr>
            <p:spPr>
              <a:xfrm>
                <a:off x="788256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3" name=""/>
              <p:cNvSpPr/>
              <p:nvPr/>
            </p:nvSpPr>
            <p:spPr>
              <a:xfrm>
                <a:off x="815904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4" name=""/>
              <p:cNvSpPr/>
              <p:nvPr/>
            </p:nvSpPr>
            <p:spPr>
              <a:xfrm>
                <a:off x="7895160" y="46972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5" name=""/>
              <p:cNvSpPr/>
              <p:nvPr/>
            </p:nvSpPr>
            <p:spPr>
              <a:xfrm>
                <a:off x="7895160" y="47656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6" name=""/>
              <p:cNvSpPr/>
              <p:nvPr/>
            </p:nvSpPr>
            <p:spPr>
              <a:xfrm>
                <a:off x="7895160" y="4703760"/>
                <a:ext cx="68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7" name=""/>
              <p:cNvSpPr/>
              <p:nvPr/>
            </p:nvSpPr>
            <p:spPr>
              <a:xfrm>
                <a:off x="8152200" y="4703760"/>
                <a:ext cx="6840" cy="619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8" name=""/>
              <p:cNvSpPr/>
              <p:nvPr/>
            </p:nvSpPr>
            <p:spPr>
              <a:xfrm>
                <a:off x="7902000" y="47037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29" name=""/>
              <p:cNvSpPr/>
              <p:nvPr/>
            </p:nvSpPr>
            <p:spPr>
              <a:xfrm>
                <a:off x="8139600" y="4703760"/>
                <a:ext cx="12240" cy="619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0" name=""/>
              <p:cNvSpPr/>
              <p:nvPr/>
            </p:nvSpPr>
            <p:spPr>
              <a:xfrm>
                <a:off x="7914600" y="47037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1" name=""/>
              <p:cNvSpPr/>
              <p:nvPr/>
            </p:nvSpPr>
            <p:spPr>
              <a:xfrm>
                <a:off x="7914600" y="476100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2" name=""/>
              <p:cNvSpPr/>
              <p:nvPr/>
            </p:nvSpPr>
            <p:spPr>
              <a:xfrm>
                <a:off x="7914600" y="47084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3" name=""/>
              <p:cNvSpPr/>
              <p:nvPr/>
            </p:nvSpPr>
            <p:spPr>
              <a:xfrm>
                <a:off x="8132400" y="4708440"/>
                <a:ext cx="720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4" name=""/>
              <p:cNvSpPr/>
              <p:nvPr/>
            </p:nvSpPr>
            <p:spPr>
              <a:xfrm>
                <a:off x="7919640" y="4708440"/>
                <a:ext cx="1440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5" name=""/>
              <p:cNvSpPr/>
              <p:nvPr/>
            </p:nvSpPr>
            <p:spPr>
              <a:xfrm>
                <a:off x="8119800" y="47084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6" name=""/>
              <p:cNvSpPr/>
              <p:nvPr/>
            </p:nvSpPr>
            <p:spPr>
              <a:xfrm>
                <a:off x="7934400" y="4708440"/>
                <a:ext cx="18504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7" name=""/>
              <p:cNvSpPr/>
              <p:nvPr/>
            </p:nvSpPr>
            <p:spPr>
              <a:xfrm>
                <a:off x="7934400" y="4754520"/>
                <a:ext cx="18504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8" name=""/>
              <p:cNvSpPr/>
              <p:nvPr/>
            </p:nvSpPr>
            <p:spPr>
              <a:xfrm>
                <a:off x="7934400" y="4714920"/>
                <a:ext cx="50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39" name=""/>
              <p:cNvSpPr/>
              <p:nvPr/>
            </p:nvSpPr>
            <p:spPr>
              <a:xfrm>
                <a:off x="8114400" y="4714920"/>
                <a:ext cx="504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0" name=""/>
              <p:cNvSpPr/>
              <p:nvPr/>
            </p:nvSpPr>
            <p:spPr>
              <a:xfrm>
                <a:off x="7939800" y="47149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1" name=""/>
              <p:cNvSpPr/>
              <p:nvPr/>
            </p:nvSpPr>
            <p:spPr>
              <a:xfrm>
                <a:off x="8100360" y="4714920"/>
                <a:ext cx="140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2" name=""/>
              <p:cNvSpPr/>
              <p:nvPr/>
            </p:nvSpPr>
            <p:spPr>
              <a:xfrm>
                <a:off x="7952040" y="4714920"/>
                <a:ext cx="68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3" name=""/>
              <p:cNvSpPr/>
              <p:nvPr/>
            </p:nvSpPr>
            <p:spPr>
              <a:xfrm>
                <a:off x="8094960" y="47149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4" name=""/>
              <p:cNvSpPr/>
              <p:nvPr/>
            </p:nvSpPr>
            <p:spPr>
              <a:xfrm>
                <a:off x="7958880" y="4714920"/>
                <a:ext cx="13572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5" name=""/>
              <p:cNvSpPr/>
              <p:nvPr/>
            </p:nvSpPr>
            <p:spPr>
              <a:xfrm>
                <a:off x="7958880" y="4748400"/>
                <a:ext cx="13572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6" name=""/>
              <p:cNvSpPr/>
              <p:nvPr/>
            </p:nvSpPr>
            <p:spPr>
              <a:xfrm>
                <a:off x="7958880" y="47196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7" name=""/>
              <p:cNvSpPr/>
              <p:nvPr/>
            </p:nvSpPr>
            <p:spPr>
              <a:xfrm>
                <a:off x="8082360" y="47196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8" name=""/>
              <p:cNvSpPr/>
              <p:nvPr/>
            </p:nvSpPr>
            <p:spPr>
              <a:xfrm>
                <a:off x="7971480" y="47196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49" name=""/>
              <p:cNvSpPr/>
              <p:nvPr/>
            </p:nvSpPr>
            <p:spPr>
              <a:xfrm>
                <a:off x="8075160" y="47196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0" name=""/>
              <p:cNvSpPr/>
              <p:nvPr/>
            </p:nvSpPr>
            <p:spPr>
              <a:xfrm>
                <a:off x="7979040" y="47196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1" name=""/>
              <p:cNvSpPr/>
              <p:nvPr/>
            </p:nvSpPr>
            <p:spPr>
              <a:xfrm>
                <a:off x="7979040" y="4743360"/>
                <a:ext cx="96120" cy="50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2" name=""/>
              <p:cNvSpPr/>
              <p:nvPr/>
            </p:nvSpPr>
            <p:spPr>
              <a:xfrm>
                <a:off x="797904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3" name=""/>
              <p:cNvSpPr/>
              <p:nvPr/>
            </p:nvSpPr>
            <p:spPr>
              <a:xfrm>
                <a:off x="806256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4" name=""/>
              <p:cNvSpPr/>
              <p:nvPr/>
            </p:nvSpPr>
            <p:spPr>
              <a:xfrm>
                <a:off x="7991280" y="47260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5" name=""/>
              <p:cNvSpPr/>
              <p:nvPr/>
            </p:nvSpPr>
            <p:spPr>
              <a:xfrm>
                <a:off x="8055720" y="47260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6" name=""/>
              <p:cNvSpPr/>
              <p:nvPr/>
            </p:nvSpPr>
            <p:spPr>
              <a:xfrm>
                <a:off x="7998480" y="472608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7" name=""/>
              <p:cNvSpPr/>
              <p:nvPr/>
            </p:nvSpPr>
            <p:spPr>
              <a:xfrm>
                <a:off x="7998480" y="473724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8" name=""/>
              <p:cNvSpPr/>
              <p:nvPr/>
            </p:nvSpPr>
            <p:spPr>
              <a:xfrm>
                <a:off x="7998480" y="47322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59" name=""/>
              <p:cNvSpPr/>
              <p:nvPr/>
            </p:nvSpPr>
            <p:spPr>
              <a:xfrm>
                <a:off x="8043120" y="47322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60" name=""/>
              <p:cNvSpPr/>
              <p:nvPr/>
            </p:nvSpPr>
            <p:spPr>
              <a:xfrm>
                <a:off x="8010720" y="47322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61" name=""/>
              <p:cNvSpPr/>
              <p:nvPr/>
            </p:nvSpPr>
            <p:spPr>
              <a:xfrm>
                <a:off x="8035920" y="4732200"/>
                <a:ext cx="720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62" name=""/>
              <p:cNvSpPr/>
              <p:nvPr/>
            </p:nvSpPr>
            <p:spPr>
              <a:xfrm>
                <a:off x="8018280" y="4732200"/>
                <a:ext cx="1764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5963" name=""/>
            <p:cNvSpPr/>
            <p:nvPr/>
          </p:nvSpPr>
          <p:spPr>
            <a:xfrm>
              <a:off x="7574040" y="4618080"/>
              <a:ext cx="906480" cy="233280"/>
            </a:xfrm>
            <a:custGeom>
              <a:avLst/>
              <a:gdLst/>
              <a:ahLst/>
              <a:rect l="l" t="t" r="r" b="b"/>
              <a:pathLst>
                <a:path w="508" h="147">
                  <a:moveTo>
                    <a:pt x="72" y="111"/>
                  </a:moveTo>
                  <a:lnTo>
                    <a:pt x="83" y="118"/>
                  </a:lnTo>
                  <a:lnTo>
                    <a:pt x="90" y="126"/>
                  </a:lnTo>
                  <a:lnTo>
                    <a:pt x="101" y="129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0" y="144"/>
                  </a:lnTo>
                  <a:lnTo>
                    <a:pt x="155" y="147"/>
                  </a:lnTo>
                  <a:lnTo>
                    <a:pt x="169" y="147"/>
                  </a:lnTo>
                  <a:lnTo>
                    <a:pt x="184" y="147"/>
                  </a:lnTo>
                  <a:lnTo>
                    <a:pt x="198" y="147"/>
                  </a:lnTo>
                  <a:lnTo>
                    <a:pt x="212" y="144"/>
                  </a:lnTo>
                  <a:lnTo>
                    <a:pt x="227" y="140"/>
                  </a:lnTo>
                  <a:lnTo>
                    <a:pt x="241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7" y="140"/>
                  </a:lnTo>
                  <a:lnTo>
                    <a:pt x="292" y="144"/>
                  </a:lnTo>
                  <a:lnTo>
                    <a:pt x="306" y="147"/>
                  </a:lnTo>
                  <a:lnTo>
                    <a:pt x="321" y="147"/>
                  </a:lnTo>
                  <a:lnTo>
                    <a:pt x="335" y="147"/>
                  </a:lnTo>
                  <a:lnTo>
                    <a:pt x="353" y="147"/>
                  </a:lnTo>
                  <a:lnTo>
                    <a:pt x="364" y="144"/>
                  </a:lnTo>
                  <a:lnTo>
                    <a:pt x="378" y="140"/>
                  </a:lnTo>
                  <a:lnTo>
                    <a:pt x="393" y="137"/>
                  </a:lnTo>
                  <a:lnTo>
                    <a:pt x="404" y="129"/>
                  </a:lnTo>
                  <a:lnTo>
                    <a:pt x="414" y="126"/>
                  </a:lnTo>
                  <a:lnTo>
                    <a:pt x="425" y="118"/>
                  </a:lnTo>
                  <a:lnTo>
                    <a:pt x="432" y="111"/>
                  </a:lnTo>
                  <a:lnTo>
                    <a:pt x="443" y="111"/>
                  </a:lnTo>
                  <a:lnTo>
                    <a:pt x="454" y="111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0" y="97"/>
                  </a:lnTo>
                  <a:lnTo>
                    <a:pt x="497" y="93"/>
                  </a:lnTo>
                  <a:lnTo>
                    <a:pt x="501" y="86"/>
                  </a:lnTo>
                  <a:lnTo>
                    <a:pt x="504" y="79"/>
                  </a:lnTo>
                  <a:lnTo>
                    <a:pt x="508" y="75"/>
                  </a:lnTo>
                  <a:lnTo>
                    <a:pt x="504" y="68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50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9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9"/>
                  </a:lnTo>
                  <a:lnTo>
                    <a:pt x="425" y="28"/>
                  </a:lnTo>
                  <a:lnTo>
                    <a:pt x="414" y="21"/>
                  </a:lnTo>
                  <a:lnTo>
                    <a:pt x="404" y="18"/>
                  </a:lnTo>
                  <a:lnTo>
                    <a:pt x="393" y="10"/>
                  </a:lnTo>
                  <a:lnTo>
                    <a:pt x="378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3"/>
                  </a:lnTo>
                  <a:lnTo>
                    <a:pt x="277" y="7"/>
                  </a:lnTo>
                  <a:lnTo>
                    <a:pt x="263" y="10"/>
                  </a:lnTo>
                  <a:lnTo>
                    <a:pt x="252" y="14"/>
                  </a:lnTo>
                  <a:lnTo>
                    <a:pt x="241" y="10"/>
                  </a:lnTo>
                  <a:lnTo>
                    <a:pt x="227" y="7"/>
                  </a:lnTo>
                  <a:lnTo>
                    <a:pt x="212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3"/>
                  </a:lnTo>
                  <a:lnTo>
                    <a:pt x="126" y="7"/>
                  </a:lnTo>
                  <a:lnTo>
                    <a:pt x="115" y="10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8"/>
                  </a:lnTo>
                  <a:lnTo>
                    <a:pt x="72" y="39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39"/>
                  </a:lnTo>
                  <a:lnTo>
                    <a:pt x="29" y="39"/>
                  </a:lnTo>
                  <a:lnTo>
                    <a:pt x="21" y="43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3"/>
                  </a:lnTo>
                  <a:lnTo>
                    <a:pt x="14" y="97"/>
                  </a:lnTo>
                  <a:lnTo>
                    <a:pt x="21" y="104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1"/>
                  </a:lnTo>
                  <a:lnTo>
                    <a:pt x="61" y="111"/>
                  </a:lnTo>
                  <a:lnTo>
                    <a:pt x="72" y="111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964" name=""/>
          <p:cNvSpPr/>
          <p:nvPr/>
        </p:nvSpPr>
        <p:spPr>
          <a:xfrm>
            <a:off x="7759800" y="4646520"/>
            <a:ext cx="534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5" name=""/>
          <p:cNvSpPr/>
          <p:nvPr/>
        </p:nvSpPr>
        <p:spPr>
          <a:xfrm>
            <a:off x="7880040" y="467352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966" name=""/>
          <p:cNvGrpSpPr/>
          <p:nvPr/>
        </p:nvGrpSpPr>
        <p:grpSpPr>
          <a:xfrm>
            <a:off x="7574040" y="4925880"/>
            <a:ext cx="918720" cy="252720"/>
            <a:chOff x="7574040" y="4925880"/>
            <a:chExt cx="918720" cy="252720"/>
          </a:xfrm>
        </p:grpSpPr>
        <p:sp>
          <p:nvSpPr>
            <p:cNvPr id="5967" name=""/>
            <p:cNvSpPr/>
            <p:nvPr/>
          </p:nvSpPr>
          <p:spPr>
            <a:xfrm>
              <a:off x="7586280" y="4937040"/>
              <a:ext cx="906480" cy="241560"/>
            </a:xfrm>
            <a:custGeom>
              <a:avLst/>
              <a:gdLst/>
              <a:ahLst/>
              <a:rect l="l" t="t" r="r" b="b"/>
              <a:pathLst>
                <a:path w="508" h="152">
                  <a:moveTo>
                    <a:pt x="76" y="112"/>
                  </a:moveTo>
                  <a:lnTo>
                    <a:pt x="83" y="119"/>
                  </a:lnTo>
                  <a:lnTo>
                    <a:pt x="94" y="127"/>
                  </a:lnTo>
                  <a:lnTo>
                    <a:pt x="105" y="134"/>
                  </a:lnTo>
                  <a:lnTo>
                    <a:pt x="115" y="141"/>
                  </a:lnTo>
                  <a:lnTo>
                    <a:pt x="130" y="145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7" y="152"/>
                  </a:lnTo>
                  <a:lnTo>
                    <a:pt x="202" y="148"/>
                  </a:lnTo>
                  <a:lnTo>
                    <a:pt x="216" y="148"/>
                  </a:lnTo>
                  <a:lnTo>
                    <a:pt x="231" y="145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1" y="145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4" y="152"/>
                  </a:lnTo>
                  <a:lnTo>
                    <a:pt x="339" y="152"/>
                  </a:lnTo>
                  <a:lnTo>
                    <a:pt x="353" y="148"/>
                  </a:lnTo>
                  <a:lnTo>
                    <a:pt x="368" y="148"/>
                  </a:lnTo>
                  <a:lnTo>
                    <a:pt x="382" y="145"/>
                  </a:lnTo>
                  <a:lnTo>
                    <a:pt x="393" y="141"/>
                  </a:lnTo>
                  <a:lnTo>
                    <a:pt x="407" y="134"/>
                  </a:lnTo>
                  <a:lnTo>
                    <a:pt x="418" y="127"/>
                  </a:lnTo>
                  <a:lnTo>
                    <a:pt x="425" y="119"/>
                  </a:lnTo>
                  <a:lnTo>
                    <a:pt x="436" y="112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79" y="109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1" y="94"/>
                  </a:lnTo>
                  <a:lnTo>
                    <a:pt x="505" y="91"/>
                  </a:lnTo>
                  <a:lnTo>
                    <a:pt x="508" y="83"/>
                  </a:lnTo>
                  <a:lnTo>
                    <a:pt x="508" y="76"/>
                  </a:lnTo>
                  <a:lnTo>
                    <a:pt x="508" y="69"/>
                  </a:lnTo>
                  <a:lnTo>
                    <a:pt x="505" y="62"/>
                  </a:lnTo>
                  <a:lnTo>
                    <a:pt x="501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79" y="44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3" y="40"/>
                  </a:lnTo>
                  <a:lnTo>
                    <a:pt x="436" y="40"/>
                  </a:lnTo>
                  <a:lnTo>
                    <a:pt x="425" y="33"/>
                  </a:lnTo>
                  <a:lnTo>
                    <a:pt x="418" y="26"/>
                  </a:lnTo>
                  <a:lnTo>
                    <a:pt x="407" y="18"/>
                  </a:lnTo>
                  <a:lnTo>
                    <a:pt x="393" y="15"/>
                  </a:lnTo>
                  <a:lnTo>
                    <a:pt x="382" y="11"/>
                  </a:lnTo>
                  <a:lnTo>
                    <a:pt x="368" y="4"/>
                  </a:lnTo>
                  <a:lnTo>
                    <a:pt x="353" y="4"/>
                  </a:lnTo>
                  <a:lnTo>
                    <a:pt x="339" y="4"/>
                  </a:lnTo>
                  <a:lnTo>
                    <a:pt x="324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1" y="8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8"/>
                  </a:lnTo>
                  <a:lnTo>
                    <a:pt x="216" y="4"/>
                  </a:lnTo>
                  <a:lnTo>
                    <a:pt x="202" y="4"/>
                  </a:lnTo>
                  <a:lnTo>
                    <a:pt x="187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5" y="15"/>
                  </a:lnTo>
                  <a:lnTo>
                    <a:pt x="105" y="18"/>
                  </a:lnTo>
                  <a:lnTo>
                    <a:pt x="94" y="26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2" y="44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1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2" y="109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968" name=""/>
            <p:cNvGrpSpPr/>
            <p:nvPr/>
          </p:nvGrpSpPr>
          <p:grpSpPr>
            <a:xfrm>
              <a:off x="7574040" y="4925880"/>
              <a:ext cx="913320" cy="241560"/>
              <a:chOff x="7574040" y="4925880"/>
              <a:chExt cx="913320" cy="241560"/>
            </a:xfrm>
          </p:grpSpPr>
          <p:sp>
            <p:nvSpPr>
              <p:cNvPr id="5969" name=""/>
              <p:cNvSpPr/>
              <p:nvPr/>
            </p:nvSpPr>
            <p:spPr>
              <a:xfrm>
                <a:off x="7574040" y="5160960"/>
                <a:ext cx="913320" cy="64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0" name=""/>
              <p:cNvSpPr/>
              <p:nvPr/>
            </p:nvSpPr>
            <p:spPr>
              <a:xfrm>
                <a:off x="7574040" y="4925880"/>
                <a:ext cx="50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1" name=""/>
              <p:cNvSpPr/>
              <p:nvPr/>
            </p:nvSpPr>
            <p:spPr>
              <a:xfrm>
                <a:off x="8472960" y="4925880"/>
                <a:ext cx="14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2" name=""/>
              <p:cNvSpPr/>
              <p:nvPr/>
            </p:nvSpPr>
            <p:spPr>
              <a:xfrm>
                <a:off x="7579080" y="4925880"/>
                <a:ext cx="720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3" name=""/>
              <p:cNvSpPr/>
              <p:nvPr/>
            </p:nvSpPr>
            <p:spPr>
              <a:xfrm>
                <a:off x="8467560" y="4925880"/>
                <a:ext cx="50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4" name=""/>
              <p:cNvSpPr/>
              <p:nvPr/>
            </p:nvSpPr>
            <p:spPr>
              <a:xfrm>
                <a:off x="7586280" y="492588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5" name=""/>
              <p:cNvSpPr/>
              <p:nvPr/>
            </p:nvSpPr>
            <p:spPr>
              <a:xfrm>
                <a:off x="7586280" y="5154480"/>
                <a:ext cx="88092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6" name=""/>
              <p:cNvSpPr/>
              <p:nvPr/>
            </p:nvSpPr>
            <p:spPr>
              <a:xfrm>
                <a:off x="7586280" y="493236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7" name=""/>
              <p:cNvSpPr/>
              <p:nvPr/>
            </p:nvSpPr>
            <p:spPr>
              <a:xfrm>
                <a:off x="8454960" y="4932360"/>
                <a:ext cx="12240" cy="222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8" name=""/>
              <p:cNvSpPr/>
              <p:nvPr/>
            </p:nvSpPr>
            <p:spPr>
              <a:xfrm>
                <a:off x="7598880" y="493236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79" name=""/>
              <p:cNvSpPr/>
              <p:nvPr/>
            </p:nvSpPr>
            <p:spPr>
              <a:xfrm>
                <a:off x="8448120" y="4932360"/>
                <a:ext cx="6840" cy="2221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0" name=""/>
              <p:cNvSpPr/>
              <p:nvPr/>
            </p:nvSpPr>
            <p:spPr>
              <a:xfrm>
                <a:off x="7605720" y="493236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1" name=""/>
              <p:cNvSpPr/>
              <p:nvPr/>
            </p:nvSpPr>
            <p:spPr>
              <a:xfrm>
                <a:off x="7605720" y="5149800"/>
                <a:ext cx="84240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2" name=""/>
              <p:cNvSpPr/>
              <p:nvPr/>
            </p:nvSpPr>
            <p:spPr>
              <a:xfrm>
                <a:off x="7605720" y="49370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3" name=""/>
              <p:cNvSpPr/>
              <p:nvPr/>
            </p:nvSpPr>
            <p:spPr>
              <a:xfrm>
                <a:off x="8435880" y="49370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4" name=""/>
              <p:cNvSpPr/>
              <p:nvPr/>
            </p:nvSpPr>
            <p:spPr>
              <a:xfrm>
                <a:off x="7618320" y="493704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5" name=""/>
              <p:cNvSpPr/>
              <p:nvPr/>
            </p:nvSpPr>
            <p:spPr>
              <a:xfrm>
                <a:off x="8428320" y="4937040"/>
                <a:ext cx="720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6" name=""/>
              <p:cNvSpPr/>
              <p:nvPr/>
            </p:nvSpPr>
            <p:spPr>
              <a:xfrm>
                <a:off x="7625520" y="4937040"/>
                <a:ext cx="80244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7" name=""/>
              <p:cNvSpPr/>
              <p:nvPr/>
            </p:nvSpPr>
            <p:spPr>
              <a:xfrm>
                <a:off x="7625520" y="5143680"/>
                <a:ext cx="80244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8" name=""/>
              <p:cNvSpPr/>
              <p:nvPr/>
            </p:nvSpPr>
            <p:spPr>
              <a:xfrm>
                <a:off x="7625520" y="49435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89" name=""/>
              <p:cNvSpPr/>
              <p:nvPr/>
            </p:nvSpPr>
            <p:spPr>
              <a:xfrm>
                <a:off x="8415720" y="49435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0" name=""/>
              <p:cNvSpPr/>
              <p:nvPr/>
            </p:nvSpPr>
            <p:spPr>
              <a:xfrm>
                <a:off x="7638120" y="4943520"/>
                <a:ext cx="50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1" name=""/>
              <p:cNvSpPr/>
              <p:nvPr/>
            </p:nvSpPr>
            <p:spPr>
              <a:xfrm>
                <a:off x="8408880" y="4943520"/>
                <a:ext cx="684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2" name=""/>
              <p:cNvSpPr/>
              <p:nvPr/>
            </p:nvSpPr>
            <p:spPr>
              <a:xfrm>
                <a:off x="7643520" y="4943520"/>
                <a:ext cx="140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3" name=""/>
              <p:cNvSpPr/>
              <p:nvPr/>
            </p:nvSpPr>
            <p:spPr>
              <a:xfrm>
                <a:off x="8396280" y="49435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4" name=""/>
              <p:cNvSpPr/>
              <p:nvPr/>
            </p:nvSpPr>
            <p:spPr>
              <a:xfrm>
                <a:off x="7657560" y="4943520"/>
                <a:ext cx="73872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5" name=""/>
              <p:cNvSpPr/>
              <p:nvPr/>
            </p:nvSpPr>
            <p:spPr>
              <a:xfrm>
                <a:off x="7657560" y="5138640"/>
                <a:ext cx="73872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6" name=""/>
              <p:cNvSpPr/>
              <p:nvPr/>
            </p:nvSpPr>
            <p:spPr>
              <a:xfrm>
                <a:off x="765756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7" name=""/>
              <p:cNvSpPr/>
              <p:nvPr/>
            </p:nvSpPr>
            <p:spPr>
              <a:xfrm>
                <a:off x="839124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8" name=""/>
              <p:cNvSpPr/>
              <p:nvPr/>
            </p:nvSpPr>
            <p:spPr>
              <a:xfrm>
                <a:off x="7662960" y="49500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999" name=""/>
              <p:cNvSpPr/>
              <p:nvPr/>
            </p:nvSpPr>
            <p:spPr>
              <a:xfrm>
                <a:off x="8376480" y="4950000"/>
                <a:ext cx="1440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0" name=""/>
              <p:cNvSpPr/>
              <p:nvPr/>
            </p:nvSpPr>
            <p:spPr>
              <a:xfrm>
                <a:off x="7675560" y="4950000"/>
                <a:ext cx="70092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1" name=""/>
              <p:cNvSpPr/>
              <p:nvPr/>
            </p:nvSpPr>
            <p:spPr>
              <a:xfrm>
                <a:off x="7675560" y="5132520"/>
                <a:ext cx="70092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2" name=""/>
              <p:cNvSpPr/>
              <p:nvPr/>
            </p:nvSpPr>
            <p:spPr>
              <a:xfrm>
                <a:off x="7675560" y="495468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3" name=""/>
              <p:cNvSpPr/>
              <p:nvPr/>
            </p:nvSpPr>
            <p:spPr>
              <a:xfrm>
                <a:off x="8371440" y="495468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4" name=""/>
              <p:cNvSpPr/>
              <p:nvPr/>
            </p:nvSpPr>
            <p:spPr>
              <a:xfrm>
                <a:off x="7682760" y="49546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5" name=""/>
              <p:cNvSpPr/>
              <p:nvPr/>
            </p:nvSpPr>
            <p:spPr>
              <a:xfrm>
                <a:off x="8358840" y="49546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6" name=""/>
              <p:cNvSpPr/>
              <p:nvPr/>
            </p:nvSpPr>
            <p:spPr>
              <a:xfrm>
                <a:off x="7695360" y="4954680"/>
                <a:ext cx="66348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7" name=""/>
              <p:cNvSpPr/>
              <p:nvPr/>
            </p:nvSpPr>
            <p:spPr>
              <a:xfrm>
                <a:off x="7695360" y="5126040"/>
                <a:ext cx="66348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8" name=""/>
              <p:cNvSpPr/>
              <p:nvPr/>
            </p:nvSpPr>
            <p:spPr>
              <a:xfrm>
                <a:off x="7695360" y="496080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09" name=""/>
              <p:cNvSpPr/>
              <p:nvPr/>
            </p:nvSpPr>
            <p:spPr>
              <a:xfrm>
                <a:off x="8352000" y="4960800"/>
                <a:ext cx="684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0" name=""/>
              <p:cNvSpPr/>
              <p:nvPr/>
            </p:nvSpPr>
            <p:spPr>
              <a:xfrm>
                <a:off x="7702200" y="49608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1" name=""/>
              <p:cNvSpPr/>
              <p:nvPr/>
            </p:nvSpPr>
            <p:spPr>
              <a:xfrm>
                <a:off x="8339400" y="49608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2" name=""/>
              <p:cNvSpPr/>
              <p:nvPr/>
            </p:nvSpPr>
            <p:spPr>
              <a:xfrm>
                <a:off x="7714800" y="496080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3" name=""/>
              <p:cNvSpPr/>
              <p:nvPr/>
            </p:nvSpPr>
            <p:spPr>
              <a:xfrm>
                <a:off x="8332200" y="4960800"/>
                <a:ext cx="720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4" name=""/>
              <p:cNvSpPr/>
              <p:nvPr/>
            </p:nvSpPr>
            <p:spPr>
              <a:xfrm>
                <a:off x="7722000" y="4960800"/>
                <a:ext cx="60984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5" name=""/>
              <p:cNvSpPr/>
              <p:nvPr/>
            </p:nvSpPr>
            <p:spPr>
              <a:xfrm>
                <a:off x="7722000" y="5121360"/>
                <a:ext cx="60984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6" name=""/>
              <p:cNvSpPr/>
              <p:nvPr/>
            </p:nvSpPr>
            <p:spPr>
              <a:xfrm>
                <a:off x="7722000" y="496584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7" name=""/>
              <p:cNvSpPr/>
              <p:nvPr/>
            </p:nvSpPr>
            <p:spPr>
              <a:xfrm>
                <a:off x="8319600" y="496584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8" name=""/>
              <p:cNvSpPr/>
              <p:nvPr/>
            </p:nvSpPr>
            <p:spPr>
              <a:xfrm>
                <a:off x="7734600" y="496584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19" name=""/>
              <p:cNvSpPr/>
              <p:nvPr/>
            </p:nvSpPr>
            <p:spPr>
              <a:xfrm>
                <a:off x="8312760" y="4965840"/>
                <a:ext cx="684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0" name=""/>
              <p:cNvSpPr/>
              <p:nvPr/>
            </p:nvSpPr>
            <p:spPr>
              <a:xfrm>
                <a:off x="7741440" y="4965840"/>
                <a:ext cx="5713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1" name=""/>
              <p:cNvSpPr/>
              <p:nvPr/>
            </p:nvSpPr>
            <p:spPr>
              <a:xfrm>
                <a:off x="7741440" y="5114880"/>
                <a:ext cx="5713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2" name=""/>
              <p:cNvSpPr/>
              <p:nvPr/>
            </p:nvSpPr>
            <p:spPr>
              <a:xfrm>
                <a:off x="7741440" y="49719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3" name=""/>
              <p:cNvSpPr/>
              <p:nvPr/>
            </p:nvSpPr>
            <p:spPr>
              <a:xfrm>
                <a:off x="8300160" y="49719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4" name=""/>
              <p:cNvSpPr/>
              <p:nvPr/>
            </p:nvSpPr>
            <p:spPr>
              <a:xfrm>
                <a:off x="7754040" y="49719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5" name=""/>
              <p:cNvSpPr/>
              <p:nvPr/>
            </p:nvSpPr>
            <p:spPr>
              <a:xfrm>
                <a:off x="8294400" y="4971960"/>
                <a:ext cx="54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6" name=""/>
              <p:cNvSpPr/>
              <p:nvPr/>
            </p:nvSpPr>
            <p:spPr>
              <a:xfrm>
                <a:off x="7759440" y="4971960"/>
                <a:ext cx="53460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7" name=""/>
              <p:cNvSpPr/>
              <p:nvPr/>
            </p:nvSpPr>
            <p:spPr>
              <a:xfrm>
                <a:off x="7759440" y="5110200"/>
                <a:ext cx="53460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8" name=""/>
              <p:cNvSpPr/>
              <p:nvPr/>
            </p:nvSpPr>
            <p:spPr>
              <a:xfrm>
                <a:off x="7759440" y="49784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29" name=""/>
              <p:cNvSpPr/>
              <p:nvPr/>
            </p:nvSpPr>
            <p:spPr>
              <a:xfrm>
                <a:off x="8280360" y="4978440"/>
                <a:ext cx="140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0" name=""/>
              <p:cNvSpPr/>
              <p:nvPr/>
            </p:nvSpPr>
            <p:spPr>
              <a:xfrm>
                <a:off x="777384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1" name=""/>
              <p:cNvSpPr/>
              <p:nvPr/>
            </p:nvSpPr>
            <p:spPr>
              <a:xfrm>
                <a:off x="827496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2" name=""/>
              <p:cNvSpPr/>
              <p:nvPr/>
            </p:nvSpPr>
            <p:spPr>
              <a:xfrm>
                <a:off x="7778880" y="4978440"/>
                <a:ext cx="49572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3" name=""/>
              <p:cNvSpPr/>
              <p:nvPr/>
            </p:nvSpPr>
            <p:spPr>
              <a:xfrm>
                <a:off x="7778880" y="5103720"/>
                <a:ext cx="49572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4" name=""/>
              <p:cNvSpPr/>
              <p:nvPr/>
            </p:nvSpPr>
            <p:spPr>
              <a:xfrm>
                <a:off x="7778880" y="49831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5" name=""/>
              <p:cNvSpPr/>
              <p:nvPr/>
            </p:nvSpPr>
            <p:spPr>
              <a:xfrm>
                <a:off x="8262360" y="49831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6" name=""/>
              <p:cNvSpPr/>
              <p:nvPr/>
            </p:nvSpPr>
            <p:spPr>
              <a:xfrm>
                <a:off x="7791480" y="498312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7" name=""/>
              <p:cNvSpPr/>
              <p:nvPr/>
            </p:nvSpPr>
            <p:spPr>
              <a:xfrm>
                <a:off x="8255160" y="4983120"/>
                <a:ext cx="720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8" name=""/>
              <p:cNvSpPr/>
              <p:nvPr/>
            </p:nvSpPr>
            <p:spPr>
              <a:xfrm>
                <a:off x="7798680" y="498312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39" name=""/>
              <p:cNvSpPr/>
              <p:nvPr/>
            </p:nvSpPr>
            <p:spPr>
              <a:xfrm>
                <a:off x="8248320" y="4983120"/>
                <a:ext cx="68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0" name=""/>
              <p:cNvSpPr/>
              <p:nvPr/>
            </p:nvSpPr>
            <p:spPr>
              <a:xfrm>
                <a:off x="7805880" y="4983120"/>
                <a:ext cx="44244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1" name=""/>
              <p:cNvSpPr/>
              <p:nvPr/>
            </p:nvSpPr>
            <p:spPr>
              <a:xfrm>
                <a:off x="7805880" y="5097600"/>
                <a:ext cx="44244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2" name=""/>
              <p:cNvSpPr/>
              <p:nvPr/>
            </p:nvSpPr>
            <p:spPr>
              <a:xfrm>
                <a:off x="7805880" y="498960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3" name=""/>
              <p:cNvSpPr/>
              <p:nvPr/>
            </p:nvSpPr>
            <p:spPr>
              <a:xfrm>
                <a:off x="8235720" y="498960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4" name=""/>
              <p:cNvSpPr/>
              <p:nvPr/>
            </p:nvSpPr>
            <p:spPr>
              <a:xfrm>
                <a:off x="7818120" y="4989600"/>
                <a:ext cx="504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5" name=""/>
              <p:cNvSpPr/>
              <p:nvPr/>
            </p:nvSpPr>
            <p:spPr>
              <a:xfrm>
                <a:off x="8228520" y="498960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6" name=""/>
              <p:cNvSpPr/>
              <p:nvPr/>
            </p:nvSpPr>
            <p:spPr>
              <a:xfrm>
                <a:off x="7823520" y="4989600"/>
                <a:ext cx="40500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7" name=""/>
              <p:cNvSpPr/>
              <p:nvPr/>
            </p:nvSpPr>
            <p:spPr>
              <a:xfrm>
                <a:off x="7823520" y="5092560"/>
                <a:ext cx="40500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8" name=""/>
              <p:cNvSpPr/>
              <p:nvPr/>
            </p:nvSpPr>
            <p:spPr>
              <a:xfrm>
                <a:off x="7823520" y="4994280"/>
                <a:ext cx="1440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49" name=""/>
              <p:cNvSpPr/>
              <p:nvPr/>
            </p:nvSpPr>
            <p:spPr>
              <a:xfrm>
                <a:off x="8215920" y="49942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0" name=""/>
              <p:cNvSpPr/>
              <p:nvPr/>
            </p:nvSpPr>
            <p:spPr>
              <a:xfrm>
                <a:off x="7837920" y="49942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1" name=""/>
              <p:cNvSpPr/>
              <p:nvPr/>
            </p:nvSpPr>
            <p:spPr>
              <a:xfrm>
                <a:off x="8210880" y="49942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2" name=""/>
              <p:cNvSpPr/>
              <p:nvPr/>
            </p:nvSpPr>
            <p:spPr>
              <a:xfrm>
                <a:off x="7843320" y="4994280"/>
                <a:ext cx="36720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3" name=""/>
              <p:cNvSpPr/>
              <p:nvPr/>
            </p:nvSpPr>
            <p:spPr>
              <a:xfrm>
                <a:off x="7843320" y="5086440"/>
                <a:ext cx="36720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4" name=""/>
              <p:cNvSpPr/>
              <p:nvPr/>
            </p:nvSpPr>
            <p:spPr>
              <a:xfrm>
                <a:off x="7843320" y="50007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5" name=""/>
              <p:cNvSpPr/>
              <p:nvPr/>
            </p:nvSpPr>
            <p:spPr>
              <a:xfrm>
                <a:off x="8196480" y="50007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6" name=""/>
              <p:cNvSpPr/>
              <p:nvPr/>
            </p:nvSpPr>
            <p:spPr>
              <a:xfrm>
                <a:off x="7855920" y="5000760"/>
                <a:ext cx="68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7" name=""/>
              <p:cNvSpPr/>
              <p:nvPr/>
            </p:nvSpPr>
            <p:spPr>
              <a:xfrm>
                <a:off x="8191440" y="5000760"/>
                <a:ext cx="504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8" name=""/>
              <p:cNvSpPr/>
              <p:nvPr/>
            </p:nvSpPr>
            <p:spPr>
              <a:xfrm>
                <a:off x="7862760" y="50007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59" name=""/>
              <p:cNvSpPr/>
              <p:nvPr/>
            </p:nvSpPr>
            <p:spPr>
              <a:xfrm>
                <a:off x="8178840" y="50007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0" name=""/>
              <p:cNvSpPr/>
              <p:nvPr/>
            </p:nvSpPr>
            <p:spPr>
              <a:xfrm>
                <a:off x="7875360" y="50007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1" name=""/>
              <p:cNvSpPr/>
              <p:nvPr/>
            </p:nvSpPr>
            <p:spPr>
              <a:xfrm>
                <a:off x="7875360" y="50817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2" name=""/>
              <p:cNvSpPr/>
              <p:nvPr/>
            </p:nvSpPr>
            <p:spPr>
              <a:xfrm>
                <a:off x="7875360" y="50068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3" name=""/>
              <p:cNvSpPr/>
              <p:nvPr/>
            </p:nvSpPr>
            <p:spPr>
              <a:xfrm>
                <a:off x="8171640" y="5006880"/>
                <a:ext cx="720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4" name=""/>
              <p:cNvSpPr/>
              <p:nvPr/>
            </p:nvSpPr>
            <p:spPr>
              <a:xfrm>
                <a:off x="788256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5" name=""/>
              <p:cNvSpPr/>
              <p:nvPr/>
            </p:nvSpPr>
            <p:spPr>
              <a:xfrm>
                <a:off x="815904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6" name=""/>
              <p:cNvSpPr/>
              <p:nvPr/>
            </p:nvSpPr>
            <p:spPr>
              <a:xfrm>
                <a:off x="7895160" y="5006880"/>
                <a:ext cx="26352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7" name=""/>
              <p:cNvSpPr/>
              <p:nvPr/>
            </p:nvSpPr>
            <p:spPr>
              <a:xfrm>
                <a:off x="7895160" y="5075280"/>
                <a:ext cx="26352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8" name=""/>
              <p:cNvSpPr/>
              <p:nvPr/>
            </p:nvSpPr>
            <p:spPr>
              <a:xfrm>
                <a:off x="7895160" y="501192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69" name=""/>
              <p:cNvSpPr/>
              <p:nvPr/>
            </p:nvSpPr>
            <p:spPr>
              <a:xfrm>
                <a:off x="8152200" y="5011920"/>
                <a:ext cx="684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0" name=""/>
              <p:cNvSpPr/>
              <p:nvPr/>
            </p:nvSpPr>
            <p:spPr>
              <a:xfrm>
                <a:off x="7902000" y="50119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1" name=""/>
              <p:cNvSpPr/>
              <p:nvPr/>
            </p:nvSpPr>
            <p:spPr>
              <a:xfrm>
                <a:off x="8139600" y="50119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2" name=""/>
              <p:cNvSpPr/>
              <p:nvPr/>
            </p:nvSpPr>
            <p:spPr>
              <a:xfrm>
                <a:off x="7914600" y="501192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3" name=""/>
              <p:cNvSpPr/>
              <p:nvPr/>
            </p:nvSpPr>
            <p:spPr>
              <a:xfrm>
                <a:off x="7914600" y="50688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4" name=""/>
              <p:cNvSpPr/>
              <p:nvPr/>
            </p:nvSpPr>
            <p:spPr>
              <a:xfrm>
                <a:off x="7914600" y="501804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5" name=""/>
              <p:cNvSpPr/>
              <p:nvPr/>
            </p:nvSpPr>
            <p:spPr>
              <a:xfrm>
                <a:off x="8132400" y="5018040"/>
                <a:ext cx="720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6" name=""/>
              <p:cNvSpPr/>
              <p:nvPr/>
            </p:nvSpPr>
            <p:spPr>
              <a:xfrm>
                <a:off x="7919640" y="5018040"/>
                <a:ext cx="1440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7" name=""/>
              <p:cNvSpPr/>
              <p:nvPr/>
            </p:nvSpPr>
            <p:spPr>
              <a:xfrm>
                <a:off x="8119800" y="50180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8" name=""/>
              <p:cNvSpPr/>
              <p:nvPr/>
            </p:nvSpPr>
            <p:spPr>
              <a:xfrm>
                <a:off x="7934400" y="501804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79" name=""/>
              <p:cNvSpPr/>
              <p:nvPr/>
            </p:nvSpPr>
            <p:spPr>
              <a:xfrm>
                <a:off x="7934400" y="5064120"/>
                <a:ext cx="18504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0" name=""/>
              <p:cNvSpPr/>
              <p:nvPr/>
            </p:nvSpPr>
            <p:spPr>
              <a:xfrm>
                <a:off x="7934400" y="502272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1" name=""/>
              <p:cNvSpPr/>
              <p:nvPr/>
            </p:nvSpPr>
            <p:spPr>
              <a:xfrm>
                <a:off x="8114400" y="5022720"/>
                <a:ext cx="5040" cy="414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2" name=""/>
              <p:cNvSpPr/>
              <p:nvPr/>
            </p:nvSpPr>
            <p:spPr>
              <a:xfrm>
                <a:off x="7939800" y="5022720"/>
                <a:ext cx="122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3" name=""/>
              <p:cNvSpPr/>
              <p:nvPr/>
            </p:nvSpPr>
            <p:spPr>
              <a:xfrm>
                <a:off x="8100360" y="5022720"/>
                <a:ext cx="14040" cy="414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4" name=""/>
              <p:cNvSpPr/>
              <p:nvPr/>
            </p:nvSpPr>
            <p:spPr>
              <a:xfrm>
                <a:off x="7952040" y="5022720"/>
                <a:ext cx="68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5" name=""/>
              <p:cNvSpPr/>
              <p:nvPr/>
            </p:nvSpPr>
            <p:spPr>
              <a:xfrm>
                <a:off x="8094960" y="5022720"/>
                <a:ext cx="5040" cy="414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6" name=""/>
              <p:cNvSpPr/>
              <p:nvPr/>
            </p:nvSpPr>
            <p:spPr>
              <a:xfrm>
                <a:off x="7958880" y="502272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7" name=""/>
              <p:cNvSpPr/>
              <p:nvPr/>
            </p:nvSpPr>
            <p:spPr>
              <a:xfrm>
                <a:off x="7958880" y="5057640"/>
                <a:ext cx="13572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8" name=""/>
              <p:cNvSpPr/>
              <p:nvPr/>
            </p:nvSpPr>
            <p:spPr>
              <a:xfrm>
                <a:off x="7958880" y="50292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89" name=""/>
              <p:cNvSpPr/>
              <p:nvPr/>
            </p:nvSpPr>
            <p:spPr>
              <a:xfrm>
                <a:off x="8082360" y="50292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0" name=""/>
              <p:cNvSpPr/>
              <p:nvPr/>
            </p:nvSpPr>
            <p:spPr>
              <a:xfrm>
                <a:off x="7971480" y="50292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1" name=""/>
              <p:cNvSpPr/>
              <p:nvPr/>
            </p:nvSpPr>
            <p:spPr>
              <a:xfrm>
                <a:off x="8075160" y="50292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2" name=""/>
              <p:cNvSpPr/>
              <p:nvPr/>
            </p:nvSpPr>
            <p:spPr>
              <a:xfrm>
                <a:off x="7979040" y="502920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3" name=""/>
              <p:cNvSpPr/>
              <p:nvPr/>
            </p:nvSpPr>
            <p:spPr>
              <a:xfrm>
                <a:off x="7979040" y="50529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4" name=""/>
              <p:cNvSpPr/>
              <p:nvPr/>
            </p:nvSpPr>
            <p:spPr>
              <a:xfrm>
                <a:off x="797904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5" name=""/>
              <p:cNvSpPr/>
              <p:nvPr/>
            </p:nvSpPr>
            <p:spPr>
              <a:xfrm>
                <a:off x="806256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6" name=""/>
              <p:cNvSpPr/>
              <p:nvPr/>
            </p:nvSpPr>
            <p:spPr>
              <a:xfrm>
                <a:off x="7991280" y="50356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7" name=""/>
              <p:cNvSpPr/>
              <p:nvPr/>
            </p:nvSpPr>
            <p:spPr>
              <a:xfrm>
                <a:off x="8055720" y="5035680"/>
                <a:ext cx="684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8" name=""/>
              <p:cNvSpPr/>
              <p:nvPr/>
            </p:nvSpPr>
            <p:spPr>
              <a:xfrm>
                <a:off x="7998480" y="5035680"/>
                <a:ext cx="5724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099" name=""/>
              <p:cNvSpPr/>
              <p:nvPr/>
            </p:nvSpPr>
            <p:spPr>
              <a:xfrm>
                <a:off x="7998480" y="5046840"/>
                <a:ext cx="57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0" name=""/>
              <p:cNvSpPr/>
              <p:nvPr/>
            </p:nvSpPr>
            <p:spPr>
              <a:xfrm>
                <a:off x="7998480" y="50403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1" name=""/>
              <p:cNvSpPr/>
              <p:nvPr/>
            </p:nvSpPr>
            <p:spPr>
              <a:xfrm>
                <a:off x="8043120" y="50403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2" name=""/>
              <p:cNvSpPr/>
              <p:nvPr/>
            </p:nvSpPr>
            <p:spPr>
              <a:xfrm>
                <a:off x="8010720" y="504036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3" name=""/>
              <p:cNvSpPr/>
              <p:nvPr/>
            </p:nvSpPr>
            <p:spPr>
              <a:xfrm>
                <a:off x="8035920" y="5040360"/>
                <a:ext cx="720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04" name=""/>
              <p:cNvSpPr/>
              <p:nvPr/>
            </p:nvSpPr>
            <p:spPr>
              <a:xfrm>
                <a:off x="8018280" y="5040360"/>
                <a:ext cx="1764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105" name=""/>
            <p:cNvSpPr/>
            <p:nvPr/>
          </p:nvSpPr>
          <p:spPr>
            <a:xfrm>
              <a:off x="7574040" y="4925880"/>
              <a:ext cx="906480" cy="23508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08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8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80"/>
                  </a:lnTo>
                  <a:lnTo>
                    <a:pt x="508" y="72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36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06" name=""/>
          <p:cNvSpPr/>
          <p:nvPr/>
        </p:nvSpPr>
        <p:spPr>
          <a:xfrm>
            <a:off x="7740720" y="4950000"/>
            <a:ext cx="57132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7" name=""/>
          <p:cNvSpPr/>
          <p:nvPr/>
        </p:nvSpPr>
        <p:spPr>
          <a:xfrm>
            <a:off x="7854840" y="498312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8" name=""/>
          <p:cNvSpPr/>
          <p:nvPr/>
        </p:nvSpPr>
        <p:spPr>
          <a:xfrm>
            <a:off x="9253440" y="5064120"/>
            <a:ext cx="1800" cy="496800"/>
          </a:xfrm>
          <a:prstGeom prst="line">
            <a:avLst/>
          </a:prstGeom>
          <a:ln cap="rnd"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09" name=""/>
          <p:cNvGrpSpPr/>
          <p:nvPr/>
        </p:nvGrpSpPr>
        <p:grpSpPr>
          <a:xfrm>
            <a:off x="9105840" y="5475240"/>
            <a:ext cx="288720" cy="177840"/>
            <a:chOff x="9105840" y="5475240"/>
            <a:chExt cx="288720" cy="177840"/>
          </a:xfrm>
        </p:grpSpPr>
        <p:grpSp>
          <p:nvGrpSpPr>
            <p:cNvPr id="6110" name=""/>
            <p:cNvGrpSpPr/>
            <p:nvPr/>
          </p:nvGrpSpPr>
          <p:grpSpPr>
            <a:xfrm>
              <a:off x="9105840" y="5475240"/>
              <a:ext cx="288360" cy="177840"/>
              <a:chOff x="9105840" y="5475240"/>
              <a:chExt cx="288360" cy="177840"/>
            </a:xfrm>
          </p:grpSpPr>
          <p:sp>
            <p:nvSpPr>
              <p:cNvPr id="6111" name=""/>
              <p:cNvSpPr/>
              <p:nvPr/>
            </p:nvSpPr>
            <p:spPr>
              <a:xfrm>
                <a:off x="9105840" y="5646600"/>
                <a:ext cx="288360" cy="648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2" name=""/>
              <p:cNvSpPr/>
              <p:nvPr/>
            </p:nvSpPr>
            <p:spPr>
              <a:xfrm>
                <a:off x="9105840" y="5475240"/>
                <a:ext cx="540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3" name=""/>
              <p:cNvSpPr/>
              <p:nvPr/>
            </p:nvSpPr>
            <p:spPr>
              <a:xfrm>
                <a:off x="9381960" y="5475240"/>
                <a:ext cx="12240" cy="171360"/>
              </a:xfrm>
              <a:prstGeom prst="rect">
                <a:avLst/>
              </a:prstGeom>
              <a:solidFill>
                <a:srgbClr val="ff22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4" name=""/>
              <p:cNvSpPr/>
              <p:nvPr/>
            </p:nvSpPr>
            <p:spPr>
              <a:xfrm>
                <a:off x="9111240" y="5475240"/>
                <a:ext cx="270360" cy="64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5" name=""/>
              <p:cNvSpPr/>
              <p:nvPr/>
            </p:nvSpPr>
            <p:spPr>
              <a:xfrm>
                <a:off x="9111240" y="5641920"/>
                <a:ext cx="270360" cy="468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6" name=""/>
              <p:cNvSpPr/>
              <p:nvPr/>
            </p:nvSpPr>
            <p:spPr>
              <a:xfrm>
                <a:off x="9111240" y="5481720"/>
                <a:ext cx="684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7" name=""/>
              <p:cNvSpPr/>
              <p:nvPr/>
            </p:nvSpPr>
            <p:spPr>
              <a:xfrm>
                <a:off x="9374400" y="5481720"/>
                <a:ext cx="7200" cy="160200"/>
              </a:xfrm>
              <a:prstGeom prst="rect">
                <a:avLst/>
              </a:prstGeom>
              <a:solidFill>
                <a:srgbClr val="ff36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8" name=""/>
              <p:cNvSpPr/>
              <p:nvPr/>
            </p:nvSpPr>
            <p:spPr>
              <a:xfrm>
                <a:off x="9118080" y="5481720"/>
                <a:ext cx="25632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19" name=""/>
              <p:cNvSpPr/>
              <p:nvPr/>
            </p:nvSpPr>
            <p:spPr>
              <a:xfrm>
                <a:off x="9118080" y="5635800"/>
                <a:ext cx="256320" cy="612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0" name=""/>
              <p:cNvSpPr/>
              <p:nvPr/>
            </p:nvSpPr>
            <p:spPr>
              <a:xfrm>
                <a:off x="9118080" y="5487840"/>
                <a:ext cx="12240" cy="14796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1" name=""/>
              <p:cNvSpPr/>
              <p:nvPr/>
            </p:nvSpPr>
            <p:spPr>
              <a:xfrm>
                <a:off x="9362160" y="5487840"/>
                <a:ext cx="12240" cy="147960"/>
              </a:xfrm>
              <a:prstGeom prst="rect">
                <a:avLst/>
              </a:prstGeom>
              <a:solidFill>
                <a:srgbClr val="ff4b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2" name=""/>
              <p:cNvSpPr/>
              <p:nvPr/>
            </p:nvSpPr>
            <p:spPr>
              <a:xfrm>
                <a:off x="9130680" y="5487840"/>
                <a:ext cx="231120" cy="50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3" name=""/>
              <p:cNvSpPr/>
              <p:nvPr/>
            </p:nvSpPr>
            <p:spPr>
              <a:xfrm>
                <a:off x="9130680" y="5630760"/>
                <a:ext cx="231120" cy="504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4" name=""/>
              <p:cNvSpPr/>
              <p:nvPr/>
            </p:nvSpPr>
            <p:spPr>
              <a:xfrm>
                <a:off x="9130680" y="5492880"/>
                <a:ext cx="7200" cy="1378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5" name=""/>
              <p:cNvSpPr/>
              <p:nvPr/>
            </p:nvSpPr>
            <p:spPr>
              <a:xfrm>
                <a:off x="9355320" y="5492880"/>
                <a:ext cx="6840" cy="137880"/>
              </a:xfrm>
              <a:prstGeom prst="rect">
                <a:avLst/>
              </a:prstGeom>
              <a:solidFill>
                <a:srgbClr val="ff60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6" name=""/>
              <p:cNvSpPr/>
              <p:nvPr/>
            </p:nvSpPr>
            <p:spPr>
              <a:xfrm>
                <a:off x="9137880" y="5492880"/>
                <a:ext cx="217080" cy="612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7" name=""/>
              <p:cNvSpPr/>
              <p:nvPr/>
            </p:nvSpPr>
            <p:spPr>
              <a:xfrm>
                <a:off x="9137880" y="5624640"/>
                <a:ext cx="217080" cy="612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8" name=""/>
              <p:cNvSpPr/>
              <p:nvPr/>
            </p:nvSpPr>
            <p:spPr>
              <a:xfrm>
                <a:off x="9137880" y="5499000"/>
                <a:ext cx="5040" cy="12564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29" name=""/>
              <p:cNvSpPr/>
              <p:nvPr/>
            </p:nvSpPr>
            <p:spPr>
              <a:xfrm>
                <a:off x="9342720" y="5499000"/>
                <a:ext cx="12240" cy="125640"/>
              </a:xfrm>
              <a:prstGeom prst="rect">
                <a:avLst/>
              </a:prstGeom>
              <a:solidFill>
                <a:srgbClr val="ff76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0" name=""/>
              <p:cNvSpPr/>
              <p:nvPr/>
            </p:nvSpPr>
            <p:spPr>
              <a:xfrm>
                <a:off x="9143280" y="5499000"/>
                <a:ext cx="199440" cy="504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1" name=""/>
              <p:cNvSpPr/>
              <p:nvPr/>
            </p:nvSpPr>
            <p:spPr>
              <a:xfrm>
                <a:off x="9143280" y="5618160"/>
                <a:ext cx="199440" cy="648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2" name=""/>
              <p:cNvSpPr/>
              <p:nvPr/>
            </p:nvSpPr>
            <p:spPr>
              <a:xfrm>
                <a:off x="9143280" y="5504040"/>
                <a:ext cx="14040" cy="114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3" name=""/>
              <p:cNvSpPr/>
              <p:nvPr/>
            </p:nvSpPr>
            <p:spPr>
              <a:xfrm>
                <a:off x="9335520" y="5504040"/>
                <a:ext cx="7200" cy="114120"/>
              </a:xfrm>
              <a:prstGeom prst="rect">
                <a:avLst/>
              </a:prstGeom>
              <a:solidFill>
                <a:srgbClr val="ff8c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4" name=""/>
              <p:cNvSpPr/>
              <p:nvPr/>
            </p:nvSpPr>
            <p:spPr>
              <a:xfrm>
                <a:off x="9157320" y="5504040"/>
                <a:ext cx="177840" cy="61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5" name=""/>
              <p:cNvSpPr/>
              <p:nvPr/>
            </p:nvSpPr>
            <p:spPr>
              <a:xfrm>
                <a:off x="9157320" y="5613480"/>
                <a:ext cx="177840" cy="468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6" name=""/>
              <p:cNvSpPr/>
              <p:nvPr/>
            </p:nvSpPr>
            <p:spPr>
              <a:xfrm>
                <a:off x="9157320" y="5510160"/>
                <a:ext cx="540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7" name=""/>
              <p:cNvSpPr/>
              <p:nvPr/>
            </p:nvSpPr>
            <p:spPr>
              <a:xfrm>
                <a:off x="9322920" y="5510160"/>
                <a:ext cx="12240" cy="103320"/>
              </a:xfrm>
              <a:prstGeom prst="rect">
                <a:avLst/>
              </a:prstGeom>
              <a:solidFill>
                <a:srgbClr val="ffa1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8" name=""/>
              <p:cNvSpPr/>
              <p:nvPr/>
            </p:nvSpPr>
            <p:spPr>
              <a:xfrm>
                <a:off x="9163080" y="5510160"/>
                <a:ext cx="15984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39" name=""/>
              <p:cNvSpPr/>
              <p:nvPr/>
            </p:nvSpPr>
            <p:spPr>
              <a:xfrm>
                <a:off x="9163080" y="5607000"/>
                <a:ext cx="159840" cy="648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0" name=""/>
              <p:cNvSpPr/>
              <p:nvPr/>
            </p:nvSpPr>
            <p:spPr>
              <a:xfrm>
                <a:off x="9163080" y="5516640"/>
                <a:ext cx="1188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1" name=""/>
              <p:cNvSpPr/>
              <p:nvPr/>
            </p:nvSpPr>
            <p:spPr>
              <a:xfrm>
                <a:off x="9317520" y="5516640"/>
                <a:ext cx="5040" cy="90360"/>
              </a:xfrm>
              <a:prstGeom prst="rect">
                <a:avLst/>
              </a:prstGeom>
              <a:solidFill>
                <a:srgbClr val="ffb4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560" bIns="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2" name=""/>
              <p:cNvSpPr/>
              <p:nvPr/>
            </p:nvSpPr>
            <p:spPr>
              <a:xfrm>
                <a:off x="9174960" y="5516640"/>
                <a:ext cx="14220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3" name=""/>
              <p:cNvSpPr/>
              <p:nvPr/>
            </p:nvSpPr>
            <p:spPr>
              <a:xfrm>
                <a:off x="9174960" y="5602320"/>
                <a:ext cx="142200" cy="468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4" name=""/>
              <p:cNvSpPr/>
              <p:nvPr/>
            </p:nvSpPr>
            <p:spPr>
              <a:xfrm>
                <a:off x="9174960" y="5521320"/>
                <a:ext cx="720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5" name=""/>
              <p:cNvSpPr/>
              <p:nvPr/>
            </p:nvSpPr>
            <p:spPr>
              <a:xfrm>
                <a:off x="9310680" y="5521320"/>
                <a:ext cx="6840" cy="81000"/>
              </a:xfrm>
              <a:prstGeom prst="rect">
                <a:avLst/>
              </a:prstGeom>
              <a:solidFill>
                <a:srgbClr val="ffc6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6" name=""/>
              <p:cNvSpPr/>
              <p:nvPr/>
            </p:nvSpPr>
            <p:spPr>
              <a:xfrm>
                <a:off x="9182520" y="5521320"/>
                <a:ext cx="12816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7" name=""/>
              <p:cNvSpPr/>
              <p:nvPr/>
            </p:nvSpPr>
            <p:spPr>
              <a:xfrm>
                <a:off x="9182520" y="5595840"/>
                <a:ext cx="128160" cy="648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8" name=""/>
              <p:cNvSpPr/>
              <p:nvPr/>
            </p:nvSpPr>
            <p:spPr>
              <a:xfrm>
                <a:off x="9182520" y="5527800"/>
                <a:ext cx="720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49" name=""/>
              <p:cNvSpPr/>
              <p:nvPr/>
            </p:nvSpPr>
            <p:spPr>
              <a:xfrm>
                <a:off x="9298080" y="5527800"/>
                <a:ext cx="12240" cy="68040"/>
              </a:xfrm>
              <a:prstGeom prst="rect">
                <a:avLst/>
              </a:prstGeom>
              <a:solidFill>
                <a:srgbClr val="ffd5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0" name=""/>
              <p:cNvSpPr/>
              <p:nvPr/>
            </p:nvSpPr>
            <p:spPr>
              <a:xfrm>
                <a:off x="9189720" y="5527800"/>
                <a:ext cx="108360" cy="468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1" name=""/>
              <p:cNvSpPr/>
              <p:nvPr/>
            </p:nvSpPr>
            <p:spPr>
              <a:xfrm>
                <a:off x="9189720" y="5589720"/>
                <a:ext cx="108360" cy="612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2" name=""/>
              <p:cNvSpPr/>
              <p:nvPr/>
            </p:nvSpPr>
            <p:spPr>
              <a:xfrm>
                <a:off x="9189720" y="5532480"/>
                <a:ext cx="12240" cy="5724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440" bIns="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3" name=""/>
              <p:cNvSpPr/>
              <p:nvPr/>
            </p:nvSpPr>
            <p:spPr>
              <a:xfrm>
                <a:off x="9290880" y="5532480"/>
                <a:ext cx="7200" cy="57240"/>
              </a:xfrm>
              <a:prstGeom prst="rect">
                <a:avLst/>
              </a:prstGeom>
              <a:solidFill>
                <a:srgbClr val="ffe2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440" bIns="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4" name=""/>
              <p:cNvSpPr/>
              <p:nvPr/>
            </p:nvSpPr>
            <p:spPr>
              <a:xfrm>
                <a:off x="9202320" y="5532480"/>
                <a:ext cx="88560" cy="648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5" name=""/>
              <p:cNvSpPr/>
              <p:nvPr/>
            </p:nvSpPr>
            <p:spPr>
              <a:xfrm>
                <a:off x="9202320" y="5584680"/>
                <a:ext cx="88560" cy="504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6" name=""/>
              <p:cNvSpPr/>
              <p:nvPr/>
            </p:nvSpPr>
            <p:spPr>
              <a:xfrm>
                <a:off x="9202320" y="5538960"/>
                <a:ext cx="5040" cy="457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7" name=""/>
              <p:cNvSpPr/>
              <p:nvPr/>
            </p:nvSpPr>
            <p:spPr>
              <a:xfrm>
                <a:off x="9278640" y="5538960"/>
                <a:ext cx="12240" cy="45720"/>
              </a:xfrm>
              <a:prstGeom prst="rect">
                <a:avLst/>
              </a:prstGeom>
              <a:solidFill>
                <a:srgbClr val="ffec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8" name=""/>
              <p:cNvSpPr/>
              <p:nvPr/>
            </p:nvSpPr>
            <p:spPr>
              <a:xfrm>
                <a:off x="9207360" y="5538960"/>
                <a:ext cx="7092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59" name=""/>
              <p:cNvSpPr/>
              <p:nvPr/>
            </p:nvSpPr>
            <p:spPr>
              <a:xfrm>
                <a:off x="9207360" y="5578560"/>
                <a:ext cx="70920" cy="612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0" name=""/>
              <p:cNvSpPr/>
              <p:nvPr/>
            </p:nvSpPr>
            <p:spPr>
              <a:xfrm>
                <a:off x="9207360" y="554508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1" name=""/>
              <p:cNvSpPr/>
              <p:nvPr/>
            </p:nvSpPr>
            <p:spPr>
              <a:xfrm>
                <a:off x="9271440" y="5545080"/>
                <a:ext cx="6840" cy="33480"/>
              </a:xfrm>
              <a:prstGeom prst="rect">
                <a:avLst/>
              </a:prstGeom>
              <a:solidFill>
                <a:srgbClr val="fff3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2" name=""/>
              <p:cNvSpPr/>
              <p:nvPr/>
            </p:nvSpPr>
            <p:spPr>
              <a:xfrm>
                <a:off x="9214200" y="5545080"/>
                <a:ext cx="5724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3" name=""/>
              <p:cNvSpPr/>
              <p:nvPr/>
            </p:nvSpPr>
            <p:spPr>
              <a:xfrm>
                <a:off x="9214200" y="5573880"/>
                <a:ext cx="57240" cy="468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4" name=""/>
              <p:cNvSpPr/>
              <p:nvPr/>
            </p:nvSpPr>
            <p:spPr>
              <a:xfrm>
                <a:off x="9214200" y="5549760"/>
                <a:ext cx="12240" cy="2412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5" name=""/>
              <p:cNvSpPr/>
              <p:nvPr/>
            </p:nvSpPr>
            <p:spPr>
              <a:xfrm>
                <a:off x="9259200" y="5549760"/>
                <a:ext cx="12240" cy="24120"/>
              </a:xfrm>
              <a:prstGeom prst="rect">
                <a:avLst/>
              </a:prstGeom>
              <a:solidFill>
                <a:srgbClr val="fff9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6" name=""/>
              <p:cNvSpPr/>
              <p:nvPr/>
            </p:nvSpPr>
            <p:spPr>
              <a:xfrm>
                <a:off x="9226800" y="5549760"/>
                <a:ext cx="3204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7" name=""/>
              <p:cNvSpPr/>
              <p:nvPr/>
            </p:nvSpPr>
            <p:spPr>
              <a:xfrm>
                <a:off x="9226800" y="5567400"/>
                <a:ext cx="32040" cy="648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8" name=""/>
              <p:cNvSpPr/>
              <p:nvPr/>
            </p:nvSpPr>
            <p:spPr>
              <a:xfrm>
                <a:off x="9226800" y="5556240"/>
                <a:ext cx="72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69" name=""/>
              <p:cNvSpPr/>
              <p:nvPr/>
            </p:nvSpPr>
            <p:spPr>
              <a:xfrm>
                <a:off x="9253440" y="5556240"/>
                <a:ext cx="5400" cy="11160"/>
              </a:xfrm>
              <a:prstGeom prst="rect">
                <a:avLst/>
              </a:prstGeom>
              <a:solidFill>
                <a:srgbClr val="fffc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70" name=""/>
              <p:cNvSpPr/>
              <p:nvPr/>
            </p:nvSpPr>
            <p:spPr>
              <a:xfrm>
                <a:off x="9234000" y="5556240"/>
                <a:ext cx="19080" cy="1116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171" name=""/>
            <p:cNvSpPr/>
            <p:nvPr/>
          </p:nvSpPr>
          <p:spPr>
            <a:xfrm>
              <a:off x="9105840" y="5475240"/>
              <a:ext cx="288720" cy="177840"/>
            </a:xfrm>
            <a:prstGeom prst="rect">
              <a:avLst/>
            </a:prstGeom>
            <a:noFill/>
            <a:ln cap="rnd"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72" name=""/>
          <p:cNvSpPr/>
          <p:nvPr/>
        </p:nvSpPr>
        <p:spPr>
          <a:xfrm>
            <a:off x="9200520" y="5516640"/>
            <a:ext cx="1825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CPE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3" name=""/>
          <p:cNvSpPr/>
          <p:nvPr/>
        </p:nvSpPr>
        <p:spPr>
          <a:xfrm>
            <a:off x="9040680" y="5641920"/>
            <a:ext cx="419400" cy="165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4" name=""/>
          <p:cNvSpPr/>
          <p:nvPr/>
        </p:nvSpPr>
        <p:spPr>
          <a:xfrm>
            <a:off x="9172440" y="5670720"/>
            <a:ext cx="2512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7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Buyer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75" name=""/>
          <p:cNvGrpSpPr/>
          <p:nvPr/>
        </p:nvGrpSpPr>
        <p:grpSpPr>
          <a:xfrm>
            <a:off x="9047160" y="5132520"/>
            <a:ext cx="424800" cy="252360"/>
            <a:chOff x="9047160" y="5132520"/>
            <a:chExt cx="424800" cy="252360"/>
          </a:xfrm>
        </p:grpSpPr>
        <p:sp>
          <p:nvSpPr>
            <p:cNvPr id="6176" name=""/>
            <p:cNvSpPr/>
            <p:nvPr/>
          </p:nvSpPr>
          <p:spPr>
            <a:xfrm>
              <a:off x="9059400" y="5149800"/>
              <a:ext cx="412560" cy="235080"/>
            </a:xfrm>
            <a:custGeom>
              <a:avLst/>
              <a:gdLst/>
              <a:ahLst/>
              <a:rect l="l" t="t" r="r" b="b"/>
              <a:pathLst>
                <a:path w="231" h="148">
                  <a:moveTo>
                    <a:pt x="199" y="108"/>
                  </a:moveTo>
                  <a:lnTo>
                    <a:pt x="195" y="119"/>
                  </a:lnTo>
                  <a:lnTo>
                    <a:pt x="192" y="126"/>
                  </a:lnTo>
                  <a:lnTo>
                    <a:pt x="184" y="130"/>
                  </a:lnTo>
                  <a:lnTo>
                    <a:pt x="181" y="137"/>
                  </a:lnTo>
                  <a:lnTo>
                    <a:pt x="173" y="140"/>
                  </a:lnTo>
                  <a:lnTo>
                    <a:pt x="170" y="144"/>
                  </a:lnTo>
                  <a:lnTo>
                    <a:pt x="163" y="148"/>
                  </a:lnTo>
                  <a:lnTo>
                    <a:pt x="155" y="148"/>
                  </a:lnTo>
                  <a:lnTo>
                    <a:pt x="148" y="148"/>
                  </a:lnTo>
                  <a:lnTo>
                    <a:pt x="141" y="148"/>
                  </a:lnTo>
                  <a:lnTo>
                    <a:pt x="134" y="144"/>
                  </a:lnTo>
                  <a:lnTo>
                    <a:pt x="130" y="140"/>
                  </a:lnTo>
                  <a:lnTo>
                    <a:pt x="123" y="137"/>
                  </a:lnTo>
                  <a:lnTo>
                    <a:pt x="119" y="133"/>
                  </a:lnTo>
                  <a:lnTo>
                    <a:pt x="112" y="137"/>
                  </a:lnTo>
                  <a:lnTo>
                    <a:pt x="105" y="140"/>
                  </a:lnTo>
                  <a:lnTo>
                    <a:pt x="101" y="144"/>
                  </a:lnTo>
                  <a:lnTo>
                    <a:pt x="94" y="148"/>
                  </a:lnTo>
                  <a:lnTo>
                    <a:pt x="87" y="148"/>
                  </a:lnTo>
                  <a:lnTo>
                    <a:pt x="80" y="148"/>
                  </a:lnTo>
                  <a:lnTo>
                    <a:pt x="73" y="148"/>
                  </a:lnTo>
                  <a:lnTo>
                    <a:pt x="65" y="144"/>
                  </a:lnTo>
                  <a:lnTo>
                    <a:pt x="62" y="140"/>
                  </a:lnTo>
                  <a:lnTo>
                    <a:pt x="55" y="137"/>
                  </a:lnTo>
                  <a:lnTo>
                    <a:pt x="51" y="130"/>
                  </a:lnTo>
                  <a:lnTo>
                    <a:pt x="44" y="126"/>
                  </a:lnTo>
                  <a:lnTo>
                    <a:pt x="40" y="119"/>
                  </a:lnTo>
                  <a:lnTo>
                    <a:pt x="37" y="108"/>
                  </a:lnTo>
                  <a:lnTo>
                    <a:pt x="33" y="112"/>
                  </a:lnTo>
                  <a:lnTo>
                    <a:pt x="26" y="112"/>
                  </a:lnTo>
                  <a:lnTo>
                    <a:pt x="22" y="108"/>
                  </a:lnTo>
                  <a:lnTo>
                    <a:pt x="18" y="108"/>
                  </a:lnTo>
                  <a:lnTo>
                    <a:pt x="11" y="104"/>
                  </a:lnTo>
                  <a:lnTo>
                    <a:pt x="8" y="97"/>
                  </a:lnTo>
                  <a:lnTo>
                    <a:pt x="8" y="94"/>
                  </a:lnTo>
                  <a:lnTo>
                    <a:pt x="4" y="86"/>
                  </a:lnTo>
                  <a:lnTo>
                    <a:pt x="4" y="79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8" y="54"/>
                  </a:lnTo>
                  <a:lnTo>
                    <a:pt x="8" y="47"/>
                  </a:lnTo>
                  <a:lnTo>
                    <a:pt x="11" y="43"/>
                  </a:lnTo>
                  <a:lnTo>
                    <a:pt x="18" y="39"/>
                  </a:lnTo>
                  <a:lnTo>
                    <a:pt x="22" y="39"/>
                  </a:lnTo>
                  <a:lnTo>
                    <a:pt x="26" y="36"/>
                  </a:lnTo>
                  <a:lnTo>
                    <a:pt x="33" y="36"/>
                  </a:lnTo>
                  <a:lnTo>
                    <a:pt x="37" y="36"/>
                  </a:lnTo>
                  <a:lnTo>
                    <a:pt x="40" y="29"/>
                  </a:lnTo>
                  <a:lnTo>
                    <a:pt x="44" y="21"/>
                  </a:lnTo>
                  <a:lnTo>
                    <a:pt x="51" y="18"/>
                  </a:lnTo>
                  <a:lnTo>
                    <a:pt x="55" y="11"/>
                  </a:lnTo>
                  <a:lnTo>
                    <a:pt x="62" y="7"/>
                  </a:lnTo>
                  <a:lnTo>
                    <a:pt x="65" y="3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5" y="7"/>
                  </a:lnTo>
                  <a:lnTo>
                    <a:pt x="112" y="11"/>
                  </a:lnTo>
                  <a:lnTo>
                    <a:pt x="119" y="14"/>
                  </a:lnTo>
                  <a:lnTo>
                    <a:pt x="123" y="11"/>
                  </a:lnTo>
                  <a:lnTo>
                    <a:pt x="130" y="7"/>
                  </a:lnTo>
                  <a:lnTo>
                    <a:pt x="134" y="3"/>
                  </a:lnTo>
                  <a:lnTo>
                    <a:pt x="141" y="0"/>
                  </a:lnTo>
                  <a:lnTo>
                    <a:pt x="148" y="0"/>
                  </a:lnTo>
                  <a:lnTo>
                    <a:pt x="155" y="0"/>
                  </a:lnTo>
                  <a:lnTo>
                    <a:pt x="163" y="0"/>
                  </a:lnTo>
                  <a:lnTo>
                    <a:pt x="170" y="3"/>
                  </a:lnTo>
                  <a:lnTo>
                    <a:pt x="173" y="7"/>
                  </a:lnTo>
                  <a:lnTo>
                    <a:pt x="181" y="11"/>
                  </a:lnTo>
                  <a:lnTo>
                    <a:pt x="184" y="18"/>
                  </a:lnTo>
                  <a:lnTo>
                    <a:pt x="192" y="21"/>
                  </a:lnTo>
                  <a:lnTo>
                    <a:pt x="195" y="29"/>
                  </a:lnTo>
                  <a:lnTo>
                    <a:pt x="199" y="36"/>
                  </a:lnTo>
                  <a:lnTo>
                    <a:pt x="202" y="36"/>
                  </a:lnTo>
                  <a:lnTo>
                    <a:pt x="210" y="36"/>
                  </a:lnTo>
                  <a:lnTo>
                    <a:pt x="213" y="39"/>
                  </a:lnTo>
                  <a:lnTo>
                    <a:pt x="217" y="39"/>
                  </a:lnTo>
                  <a:lnTo>
                    <a:pt x="224" y="43"/>
                  </a:lnTo>
                  <a:lnTo>
                    <a:pt x="228" y="47"/>
                  </a:lnTo>
                  <a:lnTo>
                    <a:pt x="228" y="54"/>
                  </a:lnTo>
                  <a:lnTo>
                    <a:pt x="231" y="61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9"/>
                  </a:lnTo>
                  <a:lnTo>
                    <a:pt x="231" y="86"/>
                  </a:lnTo>
                  <a:lnTo>
                    <a:pt x="228" y="94"/>
                  </a:lnTo>
                  <a:lnTo>
                    <a:pt x="228" y="97"/>
                  </a:lnTo>
                  <a:lnTo>
                    <a:pt x="224" y="104"/>
                  </a:lnTo>
                  <a:lnTo>
                    <a:pt x="217" y="108"/>
                  </a:lnTo>
                  <a:lnTo>
                    <a:pt x="213" y="108"/>
                  </a:lnTo>
                  <a:lnTo>
                    <a:pt x="210" y="112"/>
                  </a:lnTo>
                  <a:lnTo>
                    <a:pt x="202" y="112"/>
                  </a:lnTo>
                  <a:lnTo>
                    <a:pt x="199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77" name=""/>
            <p:cNvSpPr/>
            <p:nvPr/>
          </p:nvSpPr>
          <p:spPr>
            <a:xfrm>
              <a:off x="9047160" y="5132520"/>
              <a:ext cx="413280" cy="234720"/>
            </a:xfrm>
            <a:custGeom>
              <a:avLst/>
              <a:gdLst/>
              <a:ahLst/>
              <a:rect l="l" t="t" r="r" b="b"/>
              <a:pathLst>
                <a:path w="231" h="148">
                  <a:moveTo>
                    <a:pt x="195" y="112"/>
                  </a:moveTo>
                  <a:lnTo>
                    <a:pt x="191" y="119"/>
                  </a:lnTo>
                  <a:lnTo>
                    <a:pt x="188" y="126"/>
                  </a:lnTo>
                  <a:lnTo>
                    <a:pt x="184" y="133"/>
                  </a:lnTo>
                  <a:lnTo>
                    <a:pt x="177" y="137"/>
                  </a:lnTo>
                  <a:lnTo>
                    <a:pt x="173" y="141"/>
                  </a:lnTo>
                  <a:lnTo>
                    <a:pt x="166" y="144"/>
                  </a:lnTo>
                  <a:lnTo>
                    <a:pt x="159" y="148"/>
                  </a:lnTo>
                  <a:lnTo>
                    <a:pt x="152" y="148"/>
                  </a:lnTo>
                  <a:lnTo>
                    <a:pt x="144" y="148"/>
                  </a:lnTo>
                  <a:lnTo>
                    <a:pt x="141" y="148"/>
                  </a:lnTo>
                  <a:lnTo>
                    <a:pt x="134" y="144"/>
                  </a:lnTo>
                  <a:lnTo>
                    <a:pt x="126" y="144"/>
                  </a:lnTo>
                  <a:lnTo>
                    <a:pt x="119" y="137"/>
                  </a:lnTo>
                  <a:lnTo>
                    <a:pt x="116" y="133"/>
                  </a:lnTo>
                  <a:lnTo>
                    <a:pt x="108" y="137"/>
                  </a:lnTo>
                  <a:lnTo>
                    <a:pt x="105" y="144"/>
                  </a:lnTo>
                  <a:lnTo>
                    <a:pt x="98" y="144"/>
                  </a:lnTo>
                  <a:lnTo>
                    <a:pt x="90" y="148"/>
                  </a:lnTo>
                  <a:lnTo>
                    <a:pt x="83" y="148"/>
                  </a:lnTo>
                  <a:lnTo>
                    <a:pt x="76" y="148"/>
                  </a:lnTo>
                  <a:lnTo>
                    <a:pt x="69" y="148"/>
                  </a:lnTo>
                  <a:lnTo>
                    <a:pt x="65" y="144"/>
                  </a:lnTo>
                  <a:lnTo>
                    <a:pt x="58" y="141"/>
                  </a:lnTo>
                  <a:lnTo>
                    <a:pt x="51" y="137"/>
                  </a:lnTo>
                  <a:lnTo>
                    <a:pt x="47" y="133"/>
                  </a:lnTo>
                  <a:lnTo>
                    <a:pt x="40" y="126"/>
                  </a:lnTo>
                  <a:lnTo>
                    <a:pt x="36" y="119"/>
                  </a:lnTo>
                  <a:lnTo>
                    <a:pt x="33" y="112"/>
                  </a:lnTo>
                  <a:lnTo>
                    <a:pt x="29" y="112"/>
                  </a:lnTo>
                  <a:lnTo>
                    <a:pt x="25" y="112"/>
                  </a:lnTo>
                  <a:lnTo>
                    <a:pt x="18" y="112"/>
                  </a:lnTo>
                  <a:lnTo>
                    <a:pt x="15" y="108"/>
                  </a:lnTo>
                  <a:lnTo>
                    <a:pt x="11" y="105"/>
                  </a:lnTo>
                  <a:lnTo>
                    <a:pt x="7" y="101"/>
                  </a:lnTo>
                  <a:lnTo>
                    <a:pt x="4" y="94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4" y="54"/>
                  </a:lnTo>
                  <a:lnTo>
                    <a:pt x="7" y="50"/>
                  </a:lnTo>
                  <a:lnTo>
                    <a:pt x="11" y="47"/>
                  </a:lnTo>
                  <a:lnTo>
                    <a:pt x="15" y="43"/>
                  </a:lnTo>
                  <a:lnTo>
                    <a:pt x="18" y="40"/>
                  </a:lnTo>
                  <a:lnTo>
                    <a:pt x="25" y="36"/>
                  </a:lnTo>
                  <a:lnTo>
                    <a:pt x="29" y="36"/>
                  </a:lnTo>
                  <a:lnTo>
                    <a:pt x="33" y="40"/>
                  </a:lnTo>
                  <a:lnTo>
                    <a:pt x="36" y="32"/>
                  </a:lnTo>
                  <a:lnTo>
                    <a:pt x="40" y="25"/>
                  </a:lnTo>
                  <a:lnTo>
                    <a:pt x="47" y="18"/>
                  </a:lnTo>
                  <a:lnTo>
                    <a:pt x="51" y="11"/>
                  </a:lnTo>
                  <a:lnTo>
                    <a:pt x="58" y="7"/>
                  </a:lnTo>
                  <a:lnTo>
                    <a:pt x="65" y="4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8" y="4"/>
                  </a:lnTo>
                  <a:lnTo>
                    <a:pt x="105" y="7"/>
                  </a:lnTo>
                  <a:lnTo>
                    <a:pt x="108" y="11"/>
                  </a:lnTo>
                  <a:lnTo>
                    <a:pt x="116" y="18"/>
                  </a:lnTo>
                  <a:lnTo>
                    <a:pt x="119" y="11"/>
                  </a:lnTo>
                  <a:lnTo>
                    <a:pt x="126" y="7"/>
                  </a:lnTo>
                  <a:lnTo>
                    <a:pt x="134" y="4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59" y="0"/>
                  </a:lnTo>
                  <a:lnTo>
                    <a:pt x="166" y="4"/>
                  </a:lnTo>
                  <a:lnTo>
                    <a:pt x="173" y="7"/>
                  </a:lnTo>
                  <a:lnTo>
                    <a:pt x="177" y="11"/>
                  </a:lnTo>
                  <a:lnTo>
                    <a:pt x="184" y="18"/>
                  </a:lnTo>
                  <a:lnTo>
                    <a:pt x="188" y="25"/>
                  </a:lnTo>
                  <a:lnTo>
                    <a:pt x="191" y="32"/>
                  </a:lnTo>
                  <a:lnTo>
                    <a:pt x="195" y="40"/>
                  </a:lnTo>
                  <a:lnTo>
                    <a:pt x="202" y="36"/>
                  </a:lnTo>
                  <a:lnTo>
                    <a:pt x="206" y="36"/>
                  </a:lnTo>
                  <a:lnTo>
                    <a:pt x="209" y="40"/>
                  </a:lnTo>
                  <a:lnTo>
                    <a:pt x="217" y="43"/>
                  </a:lnTo>
                  <a:lnTo>
                    <a:pt x="220" y="47"/>
                  </a:lnTo>
                  <a:lnTo>
                    <a:pt x="224" y="50"/>
                  </a:lnTo>
                  <a:lnTo>
                    <a:pt x="227" y="54"/>
                  </a:lnTo>
                  <a:lnTo>
                    <a:pt x="227" y="61"/>
                  </a:lnTo>
                  <a:lnTo>
                    <a:pt x="231" y="68"/>
                  </a:lnTo>
                  <a:lnTo>
                    <a:pt x="231" y="76"/>
                  </a:lnTo>
                  <a:lnTo>
                    <a:pt x="231" y="83"/>
                  </a:lnTo>
                  <a:lnTo>
                    <a:pt x="227" y="87"/>
                  </a:lnTo>
                  <a:lnTo>
                    <a:pt x="227" y="94"/>
                  </a:lnTo>
                  <a:lnTo>
                    <a:pt x="224" y="101"/>
                  </a:lnTo>
                  <a:lnTo>
                    <a:pt x="220" y="105"/>
                  </a:lnTo>
                  <a:lnTo>
                    <a:pt x="217" y="108"/>
                  </a:lnTo>
                  <a:lnTo>
                    <a:pt x="209" y="112"/>
                  </a:lnTo>
                  <a:lnTo>
                    <a:pt x="206" y="112"/>
                  </a:lnTo>
                  <a:lnTo>
                    <a:pt x="202" y="112"/>
                  </a:lnTo>
                  <a:lnTo>
                    <a:pt x="195" y="112"/>
                  </a:lnTo>
                  <a:close/>
                </a:path>
              </a:pathLst>
            </a:custGeom>
            <a:solidFill>
              <a:srgbClr val="ffffff"/>
            </a:solidFill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78" name=""/>
          <p:cNvSpPr/>
          <p:nvPr/>
        </p:nvSpPr>
        <p:spPr>
          <a:xfrm>
            <a:off x="9034560" y="5154480"/>
            <a:ext cx="431640" cy="217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9" name=""/>
          <p:cNvSpPr/>
          <p:nvPr/>
        </p:nvSpPr>
        <p:spPr>
          <a:xfrm>
            <a:off x="9132480" y="5183280"/>
            <a:ext cx="30564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CLEC or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0" name=""/>
          <p:cNvSpPr/>
          <p:nvPr/>
        </p:nvSpPr>
        <p:spPr>
          <a:xfrm>
            <a:off x="9187920" y="5268960"/>
            <a:ext cx="17424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ILEC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1" name=""/>
          <p:cNvSpPr/>
          <p:nvPr/>
        </p:nvSpPr>
        <p:spPr>
          <a:xfrm flipH="1">
            <a:off x="9046800" y="5429160"/>
            <a:ext cx="412920" cy="1800"/>
          </a:xfrm>
          <a:prstGeom prst="line">
            <a:avLst/>
          </a:prstGeom>
          <a:ln w="648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82" name=""/>
          <p:cNvGrpSpPr/>
          <p:nvPr/>
        </p:nvGrpSpPr>
        <p:grpSpPr>
          <a:xfrm>
            <a:off x="9226440" y="5407200"/>
            <a:ext cx="52200" cy="45720"/>
            <a:chOff x="9226440" y="5407200"/>
            <a:chExt cx="52200" cy="45720"/>
          </a:xfrm>
        </p:grpSpPr>
        <p:grpSp>
          <p:nvGrpSpPr>
            <p:cNvPr id="6183" name=""/>
            <p:cNvGrpSpPr/>
            <p:nvPr/>
          </p:nvGrpSpPr>
          <p:grpSpPr>
            <a:xfrm>
              <a:off x="9226440" y="5407200"/>
              <a:ext cx="51840" cy="45720"/>
              <a:chOff x="9226440" y="5407200"/>
              <a:chExt cx="51840" cy="45720"/>
            </a:xfrm>
          </p:grpSpPr>
          <p:sp>
            <p:nvSpPr>
              <p:cNvPr id="6184" name=""/>
              <p:cNvSpPr/>
              <p:nvPr/>
            </p:nvSpPr>
            <p:spPr>
              <a:xfrm>
                <a:off x="9226440" y="5407200"/>
                <a:ext cx="51840" cy="45720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85" name=""/>
              <p:cNvSpPr/>
              <p:nvPr/>
            </p:nvSpPr>
            <p:spPr>
              <a:xfrm>
                <a:off x="9226440" y="5407200"/>
                <a:ext cx="39240" cy="34920"/>
              </a:xfrm>
              <a:prstGeom prst="ellipse">
                <a:avLst/>
              </a:prstGeom>
              <a:solidFill>
                <a:srgbClr val="7d7d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86" name=""/>
              <p:cNvSpPr/>
              <p:nvPr/>
            </p:nvSpPr>
            <p:spPr>
              <a:xfrm>
                <a:off x="9239040" y="5418000"/>
                <a:ext cx="19800" cy="17640"/>
              </a:xfrm>
              <a:prstGeom prst="ellipse">
                <a:avLst/>
              </a:prstGeom>
              <a:solidFill>
                <a:srgbClr val="dede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187" name=""/>
            <p:cNvSpPr/>
            <p:nvPr/>
          </p:nvSpPr>
          <p:spPr>
            <a:xfrm>
              <a:off x="9226440" y="5407200"/>
              <a:ext cx="522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88" name=""/>
          <p:cNvSpPr/>
          <p:nvPr/>
        </p:nvSpPr>
        <p:spPr>
          <a:xfrm>
            <a:off x="6730920" y="4433760"/>
            <a:ext cx="835200" cy="395280"/>
          </a:xfrm>
          <a:custGeom>
            <a:avLst/>
            <a:gdLst/>
            <a:ahLst/>
            <a:rect l="l" t="t" r="r" b="b"/>
            <a:pathLst>
              <a:path w="130" h="69">
                <a:moveTo>
                  <a:pt x="0" y="0"/>
                </a:moveTo>
                <a:cubicBezTo>
                  <a:pt x="8" y="9"/>
                  <a:pt x="34" y="46"/>
                  <a:pt x="48" y="58"/>
                </a:cubicBezTo>
                <a:cubicBezTo>
                  <a:pt x="62" y="69"/>
                  <a:pt x="71" y="69"/>
                  <a:pt x="84" y="68"/>
                </a:cubicBezTo>
                <a:cubicBezTo>
                  <a:pt x="98" y="67"/>
                  <a:pt x="120" y="55"/>
                  <a:pt x="130" y="5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9" name=""/>
          <p:cNvSpPr/>
          <p:nvPr/>
        </p:nvSpPr>
        <p:spPr>
          <a:xfrm>
            <a:off x="6710400" y="4411800"/>
            <a:ext cx="868320" cy="652320"/>
          </a:xfrm>
          <a:custGeom>
            <a:avLst/>
            <a:gdLst/>
            <a:ahLst/>
            <a:rect l="l" t="t" r="r" b="b"/>
            <a:pathLst>
              <a:path w="135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7" y="85"/>
                  <a:pt x="47" y="87"/>
                  <a:pt x="56" y="94"/>
                </a:cubicBezTo>
                <a:cubicBezTo>
                  <a:pt x="65" y="100"/>
                  <a:pt x="81" y="108"/>
                  <a:pt x="94" y="111"/>
                </a:cubicBezTo>
                <a:cubicBezTo>
                  <a:pt x="107" y="114"/>
                  <a:pt x="127" y="110"/>
                  <a:pt x="135" y="11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0" name=""/>
          <p:cNvSpPr/>
          <p:nvPr/>
        </p:nvSpPr>
        <p:spPr>
          <a:xfrm>
            <a:off x="6710400" y="4405320"/>
            <a:ext cx="868320" cy="955800"/>
          </a:xfrm>
          <a:custGeom>
            <a:avLst/>
            <a:gdLst/>
            <a:ahLst/>
            <a:rect l="l" t="t" r="r" b="b"/>
            <a:pathLst>
              <a:path w="135" h="167">
                <a:moveTo>
                  <a:pt x="0" y="0"/>
                </a:moveTo>
                <a:cubicBezTo>
                  <a:pt x="5" y="15"/>
                  <a:pt x="21" y="63"/>
                  <a:pt x="33" y="86"/>
                </a:cubicBezTo>
                <a:cubicBezTo>
                  <a:pt x="46" y="108"/>
                  <a:pt x="58" y="121"/>
                  <a:pt x="75" y="135"/>
                </a:cubicBezTo>
                <a:cubicBezTo>
                  <a:pt x="92" y="148"/>
                  <a:pt x="123" y="160"/>
                  <a:pt x="135" y="167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1" name=""/>
          <p:cNvSpPr/>
          <p:nvPr/>
        </p:nvSpPr>
        <p:spPr>
          <a:xfrm>
            <a:off x="6716880" y="4411800"/>
            <a:ext cx="857160" cy="125892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1"/>
                </a:cubicBezTo>
                <a:cubicBezTo>
                  <a:pt x="34" y="117"/>
                  <a:pt x="46" y="138"/>
                  <a:pt x="65" y="160"/>
                </a:cubicBezTo>
                <a:cubicBezTo>
                  <a:pt x="83" y="181"/>
                  <a:pt x="119" y="208"/>
                  <a:pt x="133" y="220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92" name=""/>
          <p:cNvGrpSpPr/>
          <p:nvPr/>
        </p:nvGrpSpPr>
        <p:grpSpPr>
          <a:xfrm>
            <a:off x="7540560" y="5653080"/>
            <a:ext cx="52200" cy="46080"/>
            <a:chOff x="7540560" y="5653080"/>
            <a:chExt cx="52200" cy="46080"/>
          </a:xfrm>
        </p:grpSpPr>
        <p:grpSp>
          <p:nvGrpSpPr>
            <p:cNvPr id="6193" name=""/>
            <p:cNvGrpSpPr/>
            <p:nvPr/>
          </p:nvGrpSpPr>
          <p:grpSpPr>
            <a:xfrm>
              <a:off x="7540560" y="5653080"/>
              <a:ext cx="51840" cy="46080"/>
              <a:chOff x="7540560" y="5653080"/>
              <a:chExt cx="51840" cy="46080"/>
            </a:xfrm>
          </p:grpSpPr>
          <p:sp>
            <p:nvSpPr>
              <p:cNvPr id="6194" name=""/>
              <p:cNvSpPr/>
              <p:nvPr/>
            </p:nvSpPr>
            <p:spPr>
              <a:xfrm>
                <a:off x="7540560" y="565308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95" name=""/>
              <p:cNvSpPr/>
              <p:nvPr/>
            </p:nvSpPr>
            <p:spPr>
              <a:xfrm>
                <a:off x="7540560" y="56530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196" name=""/>
              <p:cNvSpPr/>
              <p:nvPr/>
            </p:nvSpPr>
            <p:spPr>
              <a:xfrm>
                <a:off x="7552800" y="566424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197" name=""/>
            <p:cNvSpPr/>
            <p:nvPr/>
          </p:nvSpPr>
          <p:spPr>
            <a:xfrm>
              <a:off x="7540560" y="565308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198" name=""/>
          <p:cNvGrpSpPr/>
          <p:nvPr/>
        </p:nvGrpSpPr>
        <p:grpSpPr>
          <a:xfrm>
            <a:off x="7540560" y="4714920"/>
            <a:ext cx="52200" cy="46080"/>
            <a:chOff x="7540560" y="4714920"/>
            <a:chExt cx="52200" cy="46080"/>
          </a:xfrm>
        </p:grpSpPr>
        <p:grpSp>
          <p:nvGrpSpPr>
            <p:cNvPr id="6199" name=""/>
            <p:cNvGrpSpPr/>
            <p:nvPr/>
          </p:nvGrpSpPr>
          <p:grpSpPr>
            <a:xfrm>
              <a:off x="7540560" y="4714920"/>
              <a:ext cx="51840" cy="46080"/>
              <a:chOff x="7540560" y="4714920"/>
              <a:chExt cx="51840" cy="46080"/>
            </a:xfrm>
          </p:grpSpPr>
          <p:sp>
            <p:nvSpPr>
              <p:cNvPr id="6200" name=""/>
              <p:cNvSpPr/>
              <p:nvPr/>
            </p:nvSpPr>
            <p:spPr>
              <a:xfrm>
                <a:off x="7540560" y="471492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01" name=""/>
              <p:cNvSpPr/>
              <p:nvPr/>
            </p:nvSpPr>
            <p:spPr>
              <a:xfrm>
                <a:off x="7540560" y="4714920"/>
                <a:ext cx="3744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02" name=""/>
              <p:cNvSpPr/>
              <p:nvPr/>
            </p:nvSpPr>
            <p:spPr>
              <a:xfrm>
                <a:off x="7552800" y="472608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203" name=""/>
            <p:cNvSpPr/>
            <p:nvPr/>
          </p:nvSpPr>
          <p:spPr>
            <a:xfrm>
              <a:off x="7540560" y="471492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204" name=""/>
          <p:cNvGrpSpPr/>
          <p:nvPr/>
        </p:nvGrpSpPr>
        <p:grpSpPr>
          <a:xfrm>
            <a:off x="7553160" y="5018040"/>
            <a:ext cx="52200" cy="46080"/>
            <a:chOff x="7553160" y="5018040"/>
            <a:chExt cx="52200" cy="46080"/>
          </a:xfrm>
        </p:grpSpPr>
        <p:grpSp>
          <p:nvGrpSpPr>
            <p:cNvPr id="6205" name=""/>
            <p:cNvGrpSpPr/>
            <p:nvPr/>
          </p:nvGrpSpPr>
          <p:grpSpPr>
            <a:xfrm>
              <a:off x="7553160" y="5018040"/>
              <a:ext cx="51840" cy="46080"/>
              <a:chOff x="7553160" y="5018040"/>
              <a:chExt cx="51840" cy="46080"/>
            </a:xfrm>
          </p:grpSpPr>
          <p:sp>
            <p:nvSpPr>
              <p:cNvPr id="6206" name=""/>
              <p:cNvSpPr/>
              <p:nvPr/>
            </p:nvSpPr>
            <p:spPr>
              <a:xfrm>
                <a:off x="7553160" y="501804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07" name=""/>
              <p:cNvSpPr/>
              <p:nvPr/>
            </p:nvSpPr>
            <p:spPr>
              <a:xfrm>
                <a:off x="7553160" y="501804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08" name=""/>
              <p:cNvSpPr/>
              <p:nvPr/>
            </p:nvSpPr>
            <p:spPr>
              <a:xfrm>
                <a:off x="7565760" y="502920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209" name=""/>
            <p:cNvSpPr/>
            <p:nvPr/>
          </p:nvSpPr>
          <p:spPr>
            <a:xfrm>
              <a:off x="7553160" y="501804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210" name=""/>
          <p:cNvGrpSpPr/>
          <p:nvPr/>
        </p:nvGrpSpPr>
        <p:grpSpPr>
          <a:xfrm>
            <a:off x="7547040" y="5338800"/>
            <a:ext cx="50400" cy="46080"/>
            <a:chOff x="7547040" y="5338800"/>
            <a:chExt cx="50400" cy="46080"/>
          </a:xfrm>
        </p:grpSpPr>
        <p:grpSp>
          <p:nvGrpSpPr>
            <p:cNvPr id="6211" name=""/>
            <p:cNvGrpSpPr/>
            <p:nvPr/>
          </p:nvGrpSpPr>
          <p:grpSpPr>
            <a:xfrm>
              <a:off x="7547040" y="5338800"/>
              <a:ext cx="50040" cy="46080"/>
              <a:chOff x="7547040" y="5338800"/>
              <a:chExt cx="50040" cy="46080"/>
            </a:xfrm>
          </p:grpSpPr>
          <p:sp>
            <p:nvSpPr>
              <p:cNvPr id="6212" name=""/>
              <p:cNvSpPr/>
              <p:nvPr/>
            </p:nvSpPr>
            <p:spPr>
              <a:xfrm>
                <a:off x="7547040" y="533880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13" name=""/>
              <p:cNvSpPr/>
              <p:nvPr/>
            </p:nvSpPr>
            <p:spPr>
              <a:xfrm>
                <a:off x="7547040" y="5338800"/>
                <a:ext cx="381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14" name=""/>
              <p:cNvSpPr/>
              <p:nvPr/>
            </p:nvSpPr>
            <p:spPr>
              <a:xfrm>
                <a:off x="7560720" y="5349960"/>
                <a:ext cx="1728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215" name=""/>
            <p:cNvSpPr/>
            <p:nvPr/>
          </p:nvSpPr>
          <p:spPr>
            <a:xfrm>
              <a:off x="7547040" y="533880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216" name=""/>
          <p:cNvGrpSpPr/>
          <p:nvPr/>
        </p:nvGrpSpPr>
        <p:grpSpPr>
          <a:xfrm>
            <a:off x="9124920" y="5052960"/>
            <a:ext cx="269280" cy="11160"/>
            <a:chOff x="9124920" y="5052960"/>
            <a:chExt cx="269280" cy="11160"/>
          </a:xfrm>
        </p:grpSpPr>
        <p:sp>
          <p:nvSpPr>
            <p:cNvPr id="6217" name=""/>
            <p:cNvSpPr/>
            <p:nvPr/>
          </p:nvSpPr>
          <p:spPr>
            <a:xfrm>
              <a:off x="938196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18" name=""/>
            <p:cNvSpPr/>
            <p:nvPr/>
          </p:nvSpPr>
          <p:spPr>
            <a:xfrm>
              <a:off x="93553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19" name=""/>
            <p:cNvSpPr/>
            <p:nvPr/>
          </p:nvSpPr>
          <p:spPr>
            <a:xfrm>
              <a:off x="93301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0" name=""/>
            <p:cNvSpPr/>
            <p:nvPr/>
          </p:nvSpPr>
          <p:spPr>
            <a:xfrm>
              <a:off x="9303480" y="5052960"/>
              <a:ext cx="140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1" name=""/>
            <p:cNvSpPr/>
            <p:nvPr/>
          </p:nvSpPr>
          <p:spPr>
            <a:xfrm>
              <a:off x="927828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2" name=""/>
            <p:cNvSpPr/>
            <p:nvPr/>
          </p:nvSpPr>
          <p:spPr>
            <a:xfrm>
              <a:off x="925308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3" name=""/>
            <p:cNvSpPr/>
            <p:nvPr/>
          </p:nvSpPr>
          <p:spPr>
            <a:xfrm>
              <a:off x="922644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4" name=""/>
            <p:cNvSpPr/>
            <p:nvPr/>
          </p:nvSpPr>
          <p:spPr>
            <a:xfrm>
              <a:off x="9201600" y="5052960"/>
              <a:ext cx="1188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5" name=""/>
            <p:cNvSpPr/>
            <p:nvPr/>
          </p:nvSpPr>
          <p:spPr>
            <a:xfrm>
              <a:off x="9174600" y="5052960"/>
              <a:ext cx="1440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6" name=""/>
            <p:cNvSpPr/>
            <p:nvPr/>
          </p:nvSpPr>
          <p:spPr>
            <a:xfrm>
              <a:off x="914976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27" name=""/>
            <p:cNvSpPr/>
            <p:nvPr/>
          </p:nvSpPr>
          <p:spPr>
            <a:xfrm>
              <a:off x="9124920" y="5052960"/>
              <a:ext cx="12240" cy="11160"/>
            </a:xfrm>
            <a:prstGeom prst="rect">
              <a:avLst/>
            </a:prstGeom>
            <a:solidFill>
              <a:srgbClr val="00cc99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228" name=""/>
          <p:cNvSpPr/>
          <p:nvPr/>
        </p:nvSpPr>
        <p:spPr>
          <a:xfrm>
            <a:off x="9253440" y="4565520"/>
            <a:ext cx="1800" cy="49860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9" name=""/>
          <p:cNvSpPr/>
          <p:nvPr/>
        </p:nvSpPr>
        <p:spPr>
          <a:xfrm>
            <a:off x="8461440" y="4444920"/>
            <a:ext cx="836640" cy="373320"/>
          </a:xfrm>
          <a:custGeom>
            <a:avLst/>
            <a:gdLst/>
            <a:ahLst/>
            <a:rect l="l" t="t" r="r" b="b"/>
            <a:pathLst>
              <a:path w="130" h="65">
                <a:moveTo>
                  <a:pt x="130" y="0"/>
                </a:moveTo>
                <a:cubicBezTo>
                  <a:pt x="120" y="9"/>
                  <a:pt x="86" y="44"/>
                  <a:pt x="71" y="54"/>
                </a:cubicBezTo>
                <a:cubicBezTo>
                  <a:pt x="55" y="65"/>
                  <a:pt x="51" y="65"/>
                  <a:pt x="39" y="64"/>
                </a:cubicBezTo>
                <a:cubicBezTo>
                  <a:pt x="27" y="64"/>
                  <a:pt x="8" y="55"/>
                  <a:pt x="0" y="5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0" name=""/>
          <p:cNvSpPr/>
          <p:nvPr/>
        </p:nvSpPr>
        <p:spPr>
          <a:xfrm>
            <a:off x="8488440" y="4405320"/>
            <a:ext cx="784080" cy="641520"/>
          </a:xfrm>
          <a:custGeom>
            <a:avLst/>
            <a:gdLst/>
            <a:ahLst/>
            <a:rect l="l" t="t" r="r" b="b"/>
            <a:pathLst>
              <a:path w="122" h="112">
                <a:moveTo>
                  <a:pt x="122" y="0"/>
                </a:moveTo>
                <a:cubicBezTo>
                  <a:pt x="115" y="11"/>
                  <a:pt x="93" y="53"/>
                  <a:pt x="84" y="68"/>
                </a:cubicBezTo>
                <a:cubicBezTo>
                  <a:pt x="75" y="83"/>
                  <a:pt x="76" y="85"/>
                  <a:pt x="68" y="91"/>
                </a:cubicBezTo>
                <a:cubicBezTo>
                  <a:pt x="60" y="98"/>
                  <a:pt x="47" y="104"/>
                  <a:pt x="36" y="107"/>
                </a:cubicBezTo>
                <a:cubicBezTo>
                  <a:pt x="25" y="110"/>
                  <a:pt x="7" y="111"/>
                  <a:pt x="0" y="112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1" name=""/>
          <p:cNvSpPr/>
          <p:nvPr/>
        </p:nvSpPr>
        <p:spPr>
          <a:xfrm>
            <a:off x="8488440" y="4405320"/>
            <a:ext cx="784080" cy="96192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2"/>
                  <a:pt x="87" y="85"/>
                </a:cubicBezTo>
                <a:cubicBezTo>
                  <a:pt x="75" y="108"/>
                  <a:pt x="65" y="122"/>
                  <a:pt x="50" y="136"/>
                </a:cubicBezTo>
                <a:cubicBezTo>
                  <a:pt x="36" y="150"/>
                  <a:pt x="10" y="161"/>
                  <a:pt x="0" y="168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2" name=""/>
          <p:cNvSpPr/>
          <p:nvPr/>
        </p:nvSpPr>
        <p:spPr>
          <a:xfrm>
            <a:off x="8480520" y="4411800"/>
            <a:ext cx="785880" cy="127620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0" y="64"/>
                  <a:pt x="100" y="91"/>
                </a:cubicBezTo>
                <a:cubicBezTo>
                  <a:pt x="91" y="118"/>
                  <a:pt x="79" y="140"/>
                  <a:pt x="62" y="161"/>
                </a:cubicBezTo>
                <a:cubicBezTo>
                  <a:pt x="46" y="183"/>
                  <a:pt x="13" y="210"/>
                  <a:pt x="0" y="223"/>
                </a:cubicBezTo>
              </a:path>
            </a:pathLst>
          </a:custGeom>
          <a:noFill/>
          <a:ln w="1116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233" name=""/>
          <p:cNvGrpSpPr/>
          <p:nvPr/>
        </p:nvGrpSpPr>
        <p:grpSpPr>
          <a:xfrm>
            <a:off x="9226440" y="5029200"/>
            <a:ext cx="52200" cy="46080"/>
            <a:chOff x="9226440" y="5029200"/>
            <a:chExt cx="52200" cy="46080"/>
          </a:xfrm>
        </p:grpSpPr>
        <p:grpSp>
          <p:nvGrpSpPr>
            <p:cNvPr id="6234" name=""/>
            <p:cNvGrpSpPr/>
            <p:nvPr/>
          </p:nvGrpSpPr>
          <p:grpSpPr>
            <a:xfrm>
              <a:off x="9226440" y="5029200"/>
              <a:ext cx="51840" cy="46080"/>
              <a:chOff x="9226440" y="5029200"/>
              <a:chExt cx="51840" cy="46080"/>
            </a:xfrm>
          </p:grpSpPr>
          <p:sp>
            <p:nvSpPr>
              <p:cNvPr id="6235" name=""/>
              <p:cNvSpPr/>
              <p:nvPr/>
            </p:nvSpPr>
            <p:spPr>
              <a:xfrm>
                <a:off x="9226440" y="50292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36" name=""/>
              <p:cNvSpPr/>
              <p:nvPr/>
            </p:nvSpPr>
            <p:spPr>
              <a:xfrm>
                <a:off x="9226440" y="50292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37" name=""/>
              <p:cNvSpPr/>
              <p:nvPr/>
            </p:nvSpPr>
            <p:spPr>
              <a:xfrm>
                <a:off x="9239040" y="504036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238" name=""/>
            <p:cNvSpPr/>
            <p:nvPr/>
          </p:nvSpPr>
          <p:spPr>
            <a:xfrm>
              <a:off x="9226440" y="50292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239" name=""/>
          <p:cNvGrpSpPr/>
          <p:nvPr/>
        </p:nvGrpSpPr>
        <p:grpSpPr>
          <a:xfrm>
            <a:off x="8648640" y="4714920"/>
            <a:ext cx="926640" cy="279360"/>
            <a:chOff x="8648640" y="4714920"/>
            <a:chExt cx="926640" cy="279360"/>
          </a:xfrm>
        </p:grpSpPr>
        <p:sp>
          <p:nvSpPr>
            <p:cNvPr id="6240" name=""/>
            <p:cNvSpPr/>
            <p:nvPr/>
          </p:nvSpPr>
          <p:spPr>
            <a:xfrm>
              <a:off x="8668080" y="4732200"/>
              <a:ext cx="907200" cy="262080"/>
            </a:xfrm>
            <a:custGeom>
              <a:avLst/>
              <a:gdLst/>
              <a:ahLst/>
              <a:rect l="l" t="t" r="r" b="b"/>
              <a:pathLst>
                <a:path w="508" h="165">
                  <a:moveTo>
                    <a:pt x="432" y="122"/>
                  </a:moveTo>
                  <a:lnTo>
                    <a:pt x="425" y="133"/>
                  </a:lnTo>
                  <a:lnTo>
                    <a:pt x="414" y="140"/>
                  </a:lnTo>
                  <a:lnTo>
                    <a:pt x="403" y="147"/>
                  </a:lnTo>
                  <a:lnTo>
                    <a:pt x="392" y="155"/>
                  </a:lnTo>
                  <a:lnTo>
                    <a:pt x="382" y="158"/>
                  </a:lnTo>
                  <a:lnTo>
                    <a:pt x="367" y="162"/>
                  </a:lnTo>
                  <a:lnTo>
                    <a:pt x="353" y="165"/>
                  </a:lnTo>
                  <a:lnTo>
                    <a:pt x="338" y="165"/>
                  </a:lnTo>
                  <a:lnTo>
                    <a:pt x="324" y="165"/>
                  </a:lnTo>
                  <a:lnTo>
                    <a:pt x="306" y="165"/>
                  </a:lnTo>
                  <a:lnTo>
                    <a:pt x="292" y="162"/>
                  </a:lnTo>
                  <a:lnTo>
                    <a:pt x="277" y="158"/>
                  </a:lnTo>
                  <a:lnTo>
                    <a:pt x="266" y="155"/>
                  </a:lnTo>
                  <a:lnTo>
                    <a:pt x="256" y="147"/>
                  </a:lnTo>
                  <a:lnTo>
                    <a:pt x="241" y="155"/>
                  </a:lnTo>
                  <a:lnTo>
                    <a:pt x="230" y="158"/>
                  </a:lnTo>
                  <a:lnTo>
                    <a:pt x="216" y="162"/>
                  </a:lnTo>
                  <a:lnTo>
                    <a:pt x="201" y="165"/>
                  </a:lnTo>
                  <a:lnTo>
                    <a:pt x="183" y="165"/>
                  </a:lnTo>
                  <a:lnTo>
                    <a:pt x="173" y="165"/>
                  </a:lnTo>
                  <a:lnTo>
                    <a:pt x="155" y="165"/>
                  </a:lnTo>
                  <a:lnTo>
                    <a:pt x="140" y="162"/>
                  </a:lnTo>
                  <a:lnTo>
                    <a:pt x="129" y="158"/>
                  </a:lnTo>
                  <a:lnTo>
                    <a:pt x="115" y="155"/>
                  </a:lnTo>
                  <a:lnTo>
                    <a:pt x="104" y="147"/>
                  </a:lnTo>
                  <a:lnTo>
                    <a:pt x="93" y="140"/>
                  </a:lnTo>
                  <a:lnTo>
                    <a:pt x="82" y="133"/>
                  </a:lnTo>
                  <a:lnTo>
                    <a:pt x="75" y="122"/>
                  </a:lnTo>
                  <a:lnTo>
                    <a:pt x="64" y="126"/>
                  </a:lnTo>
                  <a:lnTo>
                    <a:pt x="54" y="126"/>
                  </a:lnTo>
                  <a:lnTo>
                    <a:pt x="43" y="122"/>
                  </a:lnTo>
                  <a:lnTo>
                    <a:pt x="32" y="119"/>
                  </a:lnTo>
                  <a:lnTo>
                    <a:pt x="21" y="115"/>
                  </a:lnTo>
                  <a:lnTo>
                    <a:pt x="14" y="111"/>
                  </a:lnTo>
                  <a:lnTo>
                    <a:pt x="7" y="104"/>
                  </a:lnTo>
                  <a:lnTo>
                    <a:pt x="3" y="97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7" y="61"/>
                  </a:lnTo>
                  <a:lnTo>
                    <a:pt x="14" y="54"/>
                  </a:lnTo>
                  <a:lnTo>
                    <a:pt x="21" y="50"/>
                  </a:lnTo>
                  <a:lnTo>
                    <a:pt x="32" y="46"/>
                  </a:lnTo>
                  <a:lnTo>
                    <a:pt x="43" y="43"/>
                  </a:lnTo>
                  <a:lnTo>
                    <a:pt x="54" y="39"/>
                  </a:lnTo>
                  <a:lnTo>
                    <a:pt x="64" y="39"/>
                  </a:lnTo>
                  <a:lnTo>
                    <a:pt x="75" y="43"/>
                  </a:lnTo>
                  <a:lnTo>
                    <a:pt x="82" y="32"/>
                  </a:lnTo>
                  <a:lnTo>
                    <a:pt x="93" y="25"/>
                  </a:lnTo>
                  <a:lnTo>
                    <a:pt x="104" y="18"/>
                  </a:lnTo>
                  <a:lnTo>
                    <a:pt x="115" y="10"/>
                  </a:lnTo>
                  <a:lnTo>
                    <a:pt x="129" y="7"/>
                  </a:lnTo>
                  <a:lnTo>
                    <a:pt x="140" y="3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6" y="3"/>
                  </a:lnTo>
                  <a:lnTo>
                    <a:pt x="230" y="7"/>
                  </a:lnTo>
                  <a:lnTo>
                    <a:pt x="241" y="10"/>
                  </a:lnTo>
                  <a:lnTo>
                    <a:pt x="256" y="18"/>
                  </a:lnTo>
                  <a:lnTo>
                    <a:pt x="266" y="10"/>
                  </a:lnTo>
                  <a:lnTo>
                    <a:pt x="277" y="7"/>
                  </a:lnTo>
                  <a:lnTo>
                    <a:pt x="292" y="3"/>
                  </a:lnTo>
                  <a:lnTo>
                    <a:pt x="306" y="0"/>
                  </a:lnTo>
                  <a:lnTo>
                    <a:pt x="324" y="0"/>
                  </a:lnTo>
                  <a:lnTo>
                    <a:pt x="338" y="0"/>
                  </a:lnTo>
                  <a:lnTo>
                    <a:pt x="353" y="0"/>
                  </a:lnTo>
                  <a:lnTo>
                    <a:pt x="367" y="3"/>
                  </a:lnTo>
                  <a:lnTo>
                    <a:pt x="382" y="7"/>
                  </a:lnTo>
                  <a:lnTo>
                    <a:pt x="392" y="10"/>
                  </a:lnTo>
                  <a:lnTo>
                    <a:pt x="403" y="18"/>
                  </a:lnTo>
                  <a:lnTo>
                    <a:pt x="414" y="25"/>
                  </a:lnTo>
                  <a:lnTo>
                    <a:pt x="425" y="32"/>
                  </a:lnTo>
                  <a:lnTo>
                    <a:pt x="432" y="43"/>
                  </a:lnTo>
                  <a:lnTo>
                    <a:pt x="443" y="39"/>
                  </a:lnTo>
                  <a:lnTo>
                    <a:pt x="454" y="39"/>
                  </a:lnTo>
                  <a:lnTo>
                    <a:pt x="465" y="43"/>
                  </a:lnTo>
                  <a:lnTo>
                    <a:pt x="475" y="46"/>
                  </a:lnTo>
                  <a:lnTo>
                    <a:pt x="486" y="50"/>
                  </a:lnTo>
                  <a:lnTo>
                    <a:pt x="493" y="54"/>
                  </a:lnTo>
                  <a:lnTo>
                    <a:pt x="501" y="61"/>
                  </a:lnTo>
                  <a:lnTo>
                    <a:pt x="504" y="68"/>
                  </a:lnTo>
                  <a:lnTo>
                    <a:pt x="508" y="75"/>
                  </a:lnTo>
                  <a:lnTo>
                    <a:pt x="508" y="83"/>
                  </a:lnTo>
                  <a:lnTo>
                    <a:pt x="508" y="90"/>
                  </a:lnTo>
                  <a:lnTo>
                    <a:pt x="504" y="97"/>
                  </a:lnTo>
                  <a:lnTo>
                    <a:pt x="501" y="104"/>
                  </a:lnTo>
                  <a:lnTo>
                    <a:pt x="493" y="111"/>
                  </a:lnTo>
                  <a:lnTo>
                    <a:pt x="486" y="115"/>
                  </a:lnTo>
                  <a:lnTo>
                    <a:pt x="475" y="119"/>
                  </a:lnTo>
                  <a:lnTo>
                    <a:pt x="465" y="122"/>
                  </a:lnTo>
                  <a:lnTo>
                    <a:pt x="454" y="126"/>
                  </a:lnTo>
                  <a:lnTo>
                    <a:pt x="443" y="126"/>
                  </a:lnTo>
                  <a:lnTo>
                    <a:pt x="432" y="12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241" name=""/>
            <p:cNvGrpSpPr/>
            <p:nvPr/>
          </p:nvGrpSpPr>
          <p:grpSpPr>
            <a:xfrm>
              <a:off x="8648640" y="4714920"/>
              <a:ext cx="913680" cy="274680"/>
              <a:chOff x="8648640" y="4714920"/>
              <a:chExt cx="913680" cy="274680"/>
            </a:xfrm>
          </p:grpSpPr>
          <p:sp>
            <p:nvSpPr>
              <p:cNvPr id="6242" name=""/>
              <p:cNvSpPr/>
              <p:nvPr/>
            </p:nvSpPr>
            <p:spPr>
              <a:xfrm>
                <a:off x="8648640" y="4983120"/>
                <a:ext cx="913680" cy="648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3" name=""/>
              <p:cNvSpPr/>
              <p:nvPr/>
            </p:nvSpPr>
            <p:spPr>
              <a:xfrm>
                <a:off x="8648640" y="4714920"/>
                <a:ext cx="5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4" name=""/>
              <p:cNvSpPr/>
              <p:nvPr/>
            </p:nvSpPr>
            <p:spPr>
              <a:xfrm>
                <a:off x="9548280" y="4714920"/>
                <a:ext cx="14040" cy="26820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5" name=""/>
              <p:cNvSpPr/>
              <p:nvPr/>
            </p:nvSpPr>
            <p:spPr>
              <a:xfrm>
                <a:off x="8653680" y="4714920"/>
                <a:ext cx="68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6" name=""/>
              <p:cNvSpPr/>
              <p:nvPr/>
            </p:nvSpPr>
            <p:spPr>
              <a:xfrm>
                <a:off x="9542880" y="4714920"/>
                <a:ext cx="5040" cy="26820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7" name=""/>
              <p:cNvSpPr/>
              <p:nvPr/>
            </p:nvSpPr>
            <p:spPr>
              <a:xfrm>
                <a:off x="8660520" y="4714920"/>
                <a:ext cx="88236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8" name=""/>
              <p:cNvSpPr/>
              <p:nvPr/>
            </p:nvSpPr>
            <p:spPr>
              <a:xfrm>
                <a:off x="8660520" y="4978440"/>
                <a:ext cx="882360" cy="468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49" name=""/>
              <p:cNvSpPr/>
              <p:nvPr/>
            </p:nvSpPr>
            <p:spPr>
              <a:xfrm>
                <a:off x="8660520" y="4719600"/>
                <a:ext cx="12240" cy="2588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0" name=""/>
              <p:cNvSpPr/>
              <p:nvPr/>
            </p:nvSpPr>
            <p:spPr>
              <a:xfrm>
                <a:off x="9530640" y="4719600"/>
                <a:ext cx="12240" cy="25884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1" name=""/>
              <p:cNvSpPr/>
              <p:nvPr/>
            </p:nvSpPr>
            <p:spPr>
              <a:xfrm>
                <a:off x="8673120" y="4719600"/>
                <a:ext cx="7200" cy="2588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2" name=""/>
              <p:cNvSpPr/>
              <p:nvPr/>
            </p:nvSpPr>
            <p:spPr>
              <a:xfrm>
                <a:off x="9523080" y="4719600"/>
                <a:ext cx="7200" cy="25884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3" name=""/>
              <p:cNvSpPr/>
              <p:nvPr/>
            </p:nvSpPr>
            <p:spPr>
              <a:xfrm>
                <a:off x="8680320" y="4719600"/>
                <a:ext cx="842400" cy="64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4" name=""/>
              <p:cNvSpPr/>
              <p:nvPr/>
            </p:nvSpPr>
            <p:spPr>
              <a:xfrm>
                <a:off x="8680320" y="4971960"/>
                <a:ext cx="842400" cy="64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5" name=""/>
              <p:cNvSpPr/>
              <p:nvPr/>
            </p:nvSpPr>
            <p:spPr>
              <a:xfrm>
                <a:off x="8680320" y="4726080"/>
                <a:ext cx="12240" cy="2458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6" name=""/>
              <p:cNvSpPr/>
              <p:nvPr/>
            </p:nvSpPr>
            <p:spPr>
              <a:xfrm>
                <a:off x="9510480" y="4726080"/>
                <a:ext cx="12240" cy="24588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7" name=""/>
              <p:cNvSpPr/>
              <p:nvPr/>
            </p:nvSpPr>
            <p:spPr>
              <a:xfrm>
                <a:off x="8692920" y="4726080"/>
                <a:ext cx="817560" cy="612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8" name=""/>
              <p:cNvSpPr/>
              <p:nvPr/>
            </p:nvSpPr>
            <p:spPr>
              <a:xfrm>
                <a:off x="8692920" y="4732200"/>
                <a:ext cx="684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59" name=""/>
              <p:cNvSpPr/>
              <p:nvPr/>
            </p:nvSpPr>
            <p:spPr>
              <a:xfrm>
                <a:off x="9503640" y="4732200"/>
                <a:ext cx="6840" cy="23976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0" name=""/>
              <p:cNvSpPr/>
              <p:nvPr/>
            </p:nvSpPr>
            <p:spPr>
              <a:xfrm>
                <a:off x="8699760" y="4965840"/>
                <a:ext cx="80352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1" name=""/>
              <p:cNvSpPr/>
              <p:nvPr/>
            </p:nvSpPr>
            <p:spPr>
              <a:xfrm>
                <a:off x="8699760" y="4732200"/>
                <a:ext cx="12240" cy="233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2" name=""/>
              <p:cNvSpPr/>
              <p:nvPr/>
            </p:nvSpPr>
            <p:spPr>
              <a:xfrm>
                <a:off x="9491040" y="4732200"/>
                <a:ext cx="12240" cy="2336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3" name=""/>
              <p:cNvSpPr/>
              <p:nvPr/>
            </p:nvSpPr>
            <p:spPr>
              <a:xfrm>
                <a:off x="8712360" y="4732200"/>
                <a:ext cx="5400" cy="233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4" name=""/>
              <p:cNvSpPr/>
              <p:nvPr/>
            </p:nvSpPr>
            <p:spPr>
              <a:xfrm>
                <a:off x="9483840" y="4732200"/>
                <a:ext cx="7200" cy="2336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5" name=""/>
              <p:cNvSpPr/>
              <p:nvPr/>
            </p:nvSpPr>
            <p:spPr>
              <a:xfrm>
                <a:off x="8718120" y="4732200"/>
                <a:ext cx="765720" cy="50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6" name=""/>
              <p:cNvSpPr/>
              <p:nvPr/>
            </p:nvSpPr>
            <p:spPr>
              <a:xfrm>
                <a:off x="8718120" y="4960800"/>
                <a:ext cx="765720" cy="50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7" name=""/>
              <p:cNvSpPr/>
              <p:nvPr/>
            </p:nvSpPr>
            <p:spPr>
              <a:xfrm>
                <a:off x="8718120" y="4737240"/>
                <a:ext cx="14040" cy="2235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8" name=""/>
              <p:cNvSpPr/>
              <p:nvPr/>
            </p:nvSpPr>
            <p:spPr>
              <a:xfrm>
                <a:off x="9471240" y="4737240"/>
                <a:ext cx="12240" cy="22356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69" name=""/>
              <p:cNvSpPr/>
              <p:nvPr/>
            </p:nvSpPr>
            <p:spPr>
              <a:xfrm>
                <a:off x="8732160" y="4737240"/>
                <a:ext cx="5040" cy="22356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0" name=""/>
              <p:cNvSpPr/>
              <p:nvPr/>
            </p:nvSpPr>
            <p:spPr>
              <a:xfrm>
                <a:off x="9466200" y="4737240"/>
                <a:ext cx="5040" cy="22356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1" name=""/>
              <p:cNvSpPr/>
              <p:nvPr/>
            </p:nvSpPr>
            <p:spPr>
              <a:xfrm>
                <a:off x="8737560" y="4737240"/>
                <a:ext cx="728280" cy="61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2" name=""/>
              <p:cNvSpPr/>
              <p:nvPr/>
            </p:nvSpPr>
            <p:spPr>
              <a:xfrm>
                <a:off x="8737560" y="4954680"/>
                <a:ext cx="728280" cy="61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3" name=""/>
              <p:cNvSpPr/>
              <p:nvPr/>
            </p:nvSpPr>
            <p:spPr>
              <a:xfrm>
                <a:off x="8737560" y="4743360"/>
                <a:ext cx="12240" cy="2113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4" name=""/>
              <p:cNvSpPr/>
              <p:nvPr/>
            </p:nvSpPr>
            <p:spPr>
              <a:xfrm>
                <a:off x="9451800" y="4743360"/>
                <a:ext cx="14040" cy="21132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5" name=""/>
              <p:cNvSpPr/>
              <p:nvPr/>
            </p:nvSpPr>
            <p:spPr>
              <a:xfrm>
                <a:off x="8750160" y="4743360"/>
                <a:ext cx="701640" cy="504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6" name=""/>
              <p:cNvSpPr/>
              <p:nvPr/>
            </p:nvSpPr>
            <p:spPr>
              <a:xfrm>
                <a:off x="8750160" y="4748400"/>
                <a:ext cx="720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7" name=""/>
              <p:cNvSpPr/>
              <p:nvPr/>
            </p:nvSpPr>
            <p:spPr>
              <a:xfrm>
                <a:off x="9446760" y="4748400"/>
                <a:ext cx="5040" cy="2062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8" name=""/>
              <p:cNvSpPr/>
              <p:nvPr/>
            </p:nvSpPr>
            <p:spPr>
              <a:xfrm>
                <a:off x="8757360" y="4950000"/>
                <a:ext cx="689040" cy="46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79" name=""/>
              <p:cNvSpPr/>
              <p:nvPr/>
            </p:nvSpPr>
            <p:spPr>
              <a:xfrm>
                <a:off x="8757360" y="4748400"/>
                <a:ext cx="11880" cy="20160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0" name=""/>
              <p:cNvSpPr/>
              <p:nvPr/>
            </p:nvSpPr>
            <p:spPr>
              <a:xfrm>
                <a:off x="9434160" y="4748400"/>
                <a:ext cx="12240" cy="20160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1" name=""/>
              <p:cNvSpPr/>
              <p:nvPr/>
            </p:nvSpPr>
            <p:spPr>
              <a:xfrm>
                <a:off x="8769600" y="4748400"/>
                <a:ext cx="7200" cy="20160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2" name=""/>
              <p:cNvSpPr/>
              <p:nvPr/>
            </p:nvSpPr>
            <p:spPr>
              <a:xfrm>
                <a:off x="9426960" y="4748400"/>
                <a:ext cx="7200" cy="20160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3" name=""/>
              <p:cNvSpPr/>
              <p:nvPr/>
            </p:nvSpPr>
            <p:spPr>
              <a:xfrm>
                <a:off x="8776800" y="4748400"/>
                <a:ext cx="649800" cy="61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4" name=""/>
              <p:cNvSpPr/>
              <p:nvPr/>
            </p:nvSpPr>
            <p:spPr>
              <a:xfrm>
                <a:off x="8776800" y="4943520"/>
                <a:ext cx="649800" cy="64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5" name=""/>
              <p:cNvSpPr/>
              <p:nvPr/>
            </p:nvSpPr>
            <p:spPr>
              <a:xfrm>
                <a:off x="8776800" y="47545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6" name=""/>
              <p:cNvSpPr/>
              <p:nvPr/>
            </p:nvSpPr>
            <p:spPr>
              <a:xfrm>
                <a:off x="9414360" y="4754520"/>
                <a:ext cx="12240" cy="18900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7" name=""/>
              <p:cNvSpPr/>
              <p:nvPr/>
            </p:nvSpPr>
            <p:spPr>
              <a:xfrm>
                <a:off x="8789400" y="4754520"/>
                <a:ext cx="720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8" name=""/>
              <p:cNvSpPr/>
              <p:nvPr/>
            </p:nvSpPr>
            <p:spPr>
              <a:xfrm>
                <a:off x="9407520" y="4754520"/>
                <a:ext cx="6840" cy="18900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89" name=""/>
              <p:cNvSpPr/>
              <p:nvPr/>
            </p:nvSpPr>
            <p:spPr>
              <a:xfrm>
                <a:off x="8796600" y="475452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0" name=""/>
              <p:cNvSpPr/>
              <p:nvPr/>
            </p:nvSpPr>
            <p:spPr>
              <a:xfrm>
                <a:off x="8796600" y="4937040"/>
                <a:ext cx="610560" cy="64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1" name=""/>
              <p:cNvSpPr/>
              <p:nvPr/>
            </p:nvSpPr>
            <p:spPr>
              <a:xfrm>
                <a:off x="8796600" y="4761000"/>
                <a:ext cx="11880" cy="17604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2" name=""/>
              <p:cNvSpPr/>
              <p:nvPr/>
            </p:nvSpPr>
            <p:spPr>
              <a:xfrm>
                <a:off x="9394920" y="4761000"/>
                <a:ext cx="12240" cy="17604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3" name=""/>
              <p:cNvSpPr/>
              <p:nvPr/>
            </p:nvSpPr>
            <p:spPr>
              <a:xfrm>
                <a:off x="8808840" y="4761000"/>
                <a:ext cx="585720" cy="468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4" name=""/>
              <p:cNvSpPr/>
              <p:nvPr/>
            </p:nvSpPr>
            <p:spPr>
              <a:xfrm>
                <a:off x="8808840" y="4765680"/>
                <a:ext cx="54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5" name=""/>
              <p:cNvSpPr/>
              <p:nvPr/>
            </p:nvSpPr>
            <p:spPr>
              <a:xfrm>
                <a:off x="9387360" y="4765680"/>
                <a:ext cx="7200" cy="1713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6" name=""/>
              <p:cNvSpPr/>
              <p:nvPr/>
            </p:nvSpPr>
            <p:spPr>
              <a:xfrm>
                <a:off x="8814600" y="4932360"/>
                <a:ext cx="572760" cy="4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7" name=""/>
              <p:cNvSpPr/>
              <p:nvPr/>
            </p:nvSpPr>
            <p:spPr>
              <a:xfrm>
                <a:off x="8814600" y="4765680"/>
                <a:ext cx="140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8" name=""/>
              <p:cNvSpPr/>
              <p:nvPr/>
            </p:nvSpPr>
            <p:spPr>
              <a:xfrm>
                <a:off x="9375120" y="4765680"/>
                <a:ext cx="12240" cy="16668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299" name=""/>
              <p:cNvSpPr/>
              <p:nvPr/>
            </p:nvSpPr>
            <p:spPr>
              <a:xfrm>
                <a:off x="8828640" y="4765680"/>
                <a:ext cx="504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0" name=""/>
              <p:cNvSpPr/>
              <p:nvPr/>
            </p:nvSpPr>
            <p:spPr>
              <a:xfrm>
                <a:off x="9367920" y="4765680"/>
                <a:ext cx="6840" cy="16668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1" name=""/>
              <p:cNvSpPr/>
              <p:nvPr/>
            </p:nvSpPr>
            <p:spPr>
              <a:xfrm>
                <a:off x="8834040" y="4765680"/>
                <a:ext cx="5338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2" name=""/>
              <p:cNvSpPr/>
              <p:nvPr/>
            </p:nvSpPr>
            <p:spPr>
              <a:xfrm>
                <a:off x="8834040" y="4925880"/>
                <a:ext cx="533880" cy="648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3" name=""/>
              <p:cNvSpPr/>
              <p:nvPr/>
            </p:nvSpPr>
            <p:spPr>
              <a:xfrm>
                <a:off x="8834040" y="4772160"/>
                <a:ext cx="14040" cy="1537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4" name=""/>
              <p:cNvSpPr/>
              <p:nvPr/>
            </p:nvSpPr>
            <p:spPr>
              <a:xfrm>
                <a:off x="9355680" y="4772160"/>
                <a:ext cx="12240" cy="1537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5" name=""/>
              <p:cNvSpPr/>
              <p:nvPr/>
            </p:nvSpPr>
            <p:spPr>
              <a:xfrm>
                <a:off x="8848080" y="4772160"/>
                <a:ext cx="5400" cy="1537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6" name=""/>
              <p:cNvSpPr/>
              <p:nvPr/>
            </p:nvSpPr>
            <p:spPr>
              <a:xfrm>
                <a:off x="9350280" y="4772160"/>
                <a:ext cx="5040" cy="15372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7" name=""/>
              <p:cNvSpPr/>
              <p:nvPr/>
            </p:nvSpPr>
            <p:spPr>
              <a:xfrm>
                <a:off x="8853840" y="477216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8" name=""/>
              <p:cNvSpPr/>
              <p:nvPr/>
            </p:nvSpPr>
            <p:spPr>
              <a:xfrm>
                <a:off x="8853840" y="4921200"/>
                <a:ext cx="496440" cy="468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09" name=""/>
              <p:cNvSpPr/>
              <p:nvPr/>
            </p:nvSpPr>
            <p:spPr>
              <a:xfrm>
                <a:off x="8853840" y="4776840"/>
                <a:ext cx="12240" cy="14436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0" name=""/>
              <p:cNvSpPr/>
              <p:nvPr/>
            </p:nvSpPr>
            <p:spPr>
              <a:xfrm>
                <a:off x="9335520" y="4776840"/>
                <a:ext cx="14400" cy="14436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1" name=""/>
              <p:cNvSpPr/>
              <p:nvPr/>
            </p:nvSpPr>
            <p:spPr>
              <a:xfrm>
                <a:off x="8866440" y="4776840"/>
                <a:ext cx="469080" cy="64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2" name=""/>
              <p:cNvSpPr/>
              <p:nvPr/>
            </p:nvSpPr>
            <p:spPr>
              <a:xfrm>
                <a:off x="8866440" y="4783320"/>
                <a:ext cx="6840" cy="1378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3" name=""/>
              <p:cNvSpPr/>
              <p:nvPr/>
            </p:nvSpPr>
            <p:spPr>
              <a:xfrm>
                <a:off x="9330480" y="4783320"/>
                <a:ext cx="5040" cy="13788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4" name=""/>
              <p:cNvSpPr/>
              <p:nvPr/>
            </p:nvSpPr>
            <p:spPr>
              <a:xfrm>
                <a:off x="8873280" y="4915080"/>
                <a:ext cx="457200" cy="612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5" name=""/>
              <p:cNvSpPr/>
              <p:nvPr/>
            </p:nvSpPr>
            <p:spPr>
              <a:xfrm>
                <a:off x="8873280" y="478332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6" name=""/>
              <p:cNvSpPr/>
              <p:nvPr/>
            </p:nvSpPr>
            <p:spPr>
              <a:xfrm>
                <a:off x="9323280" y="4783320"/>
                <a:ext cx="7200" cy="13176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7" name=""/>
              <p:cNvSpPr/>
              <p:nvPr/>
            </p:nvSpPr>
            <p:spPr>
              <a:xfrm>
                <a:off x="8880480" y="4783320"/>
                <a:ext cx="1224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8" name=""/>
              <p:cNvSpPr/>
              <p:nvPr/>
            </p:nvSpPr>
            <p:spPr>
              <a:xfrm>
                <a:off x="9311040" y="4783320"/>
                <a:ext cx="11880" cy="131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19" name=""/>
              <p:cNvSpPr/>
              <p:nvPr/>
            </p:nvSpPr>
            <p:spPr>
              <a:xfrm>
                <a:off x="8893080" y="4783320"/>
                <a:ext cx="417600" cy="612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0" name=""/>
              <p:cNvSpPr/>
              <p:nvPr/>
            </p:nvSpPr>
            <p:spPr>
              <a:xfrm>
                <a:off x="8893080" y="4908600"/>
                <a:ext cx="417600" cy="64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1" name=""/>
              <p:cNvSpPr/>
              <p:nvPr/>
            </p:nvSpPr>
            <p:spPr>
              <a:xfrm>
                <a:off x="8893080" y="4789440"/>
                <a:ext cx="5040" cy="11916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2" name=""/>
              <p:cNvSpPr/>
              <p:nvPr/>
            </p:nvSpPr>
            <p:spPr>
              <a:xfrm>
                <a:off x="9303840" y="4789440"/>
                <a:ext cx="7200" cy="11916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3" name=""/>
              <p:cNvSpPr/>
              <p:nvPr/>
            </p:nvSpPr>
            <p:spPr>
              <a:xfrm>
                <a:off x="8898480" y="4789440"/>
                <a:ext cx="14040" cy="1191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4" name=""/>
              <p:cNvSpPr/>
              <p:nvPr/>
            </p:nvSpPr>
            <p:spPr>
              <a:xfrm>
                <a:off x="9291240" y="4789440"/>
                <a:ext cx="12240" cy="1191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5" name=""/>
              <p:cNvSpPr/>
              <p:nvPr/>
            </p:nvSpPr>
            <p:spPr>
              <a:xfrm>
                <a:off x="8912520" y="478944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6" name=""/>
              <p:cNvSpPr/>
              <p:nvPr/>
            </p:nvSpPr>
            <p:spPr>
              <a:xfrm>
                <a:off x="8912520" y="4903920"/>
                <a:ext cx="378360" cy="46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7" name=""/>
              <p:cNvSpPr/>
              <p:nvPr/>
            </p:nvSpPr>
            <p:spPr>
              <a:xfrm>
                <a:off x="8912520" y="4794120"/>
                <a:ext cx="5040" cy="10980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8" name=""/>
              <p:cNvSpPr/>
              <p:nvPr/>
            </p:nvSpPr>
            <p:spPr>
              <a:xfrm>
                <a:off x="9285840" y="4794120"/>
                <a:ext cx="5040" cy="10980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29" name=""/>
              <p:cNvSpPr/>
              <p:nvPr/>
            </p:nvSpPr>
            <p:spPr>
              <a:xfrm>
                <a:off x="8917920" y="4794120"/>
                <a:ext cx="367920" cy="64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0" name=""/>
              <p:cNvSpPr/>
              <p:nvPr/>
            </p:nvSpPr>
            <p:spPr>
              <a:xfrm>
                <a:off x="8917920" y="4800600"/>
                <a:ext cx="12240" cy="103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1" name=""/>
              <p:cNvSpPr/>
              <p:nvPr/>
            </p:nvSpPr>
            <p:spPr>
              <a:xfrm>
                <a:off x="9271800" y="4800600"/>
                <a:ext cx="14040" cy="103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2" name=""/>
              <p:cNvSpPr/>
              <p:nvPr/>
            </p:nvSpPr>
            <p:spPr>
              <a:xfrm>
                <a:off x="8930160" y="4897440"/>
                <a:ext cx="341280" cy="648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3" name=""/>
              <p:cNvSpPr/>
              <p:nvPr/>
            </p:nvSpPr>
            <p:spPr>
              <a:xfrm>
                <a:off x="8930160" y="4800600"/>
                <a:ext cx="720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4" name=""/>
              <p:cNvSpPr/>
              <p:nvPr/>
            </p:nvSpPr>
            <p:spPr>
              <a:xfrm>
                <a:off x="9266040" y="4800600"/>
                <a:ext cx="5400" cy="9684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5" name=""/>
              <p:cNvSpPr/>
              <p:nvPr/>
            </p:nvSpPr>
            <p:spPr>
              <a:xfrm>
                <a:off x="8937720" y="48006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6" name=""/>
              <p:cNvSpPr/>
              <p:nvPr/>
            </p:nvSpPr>
            <p:spPr>
              <a:xfrm>
                <a:off x="9253440" y="4800600"/>
                <a:ext cx="12240" cy="9684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7" name=""/>
              <p:cNvSpPr/>
              <p:nvPr/>
            </p:nvSpPr>
            <p:spPr>
              <a:xfrm>
                <a:off x="8950320" y="4800600"/>
                <a:ext cx="30312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8" name=""/>
              <p:cNvSpPr/>
              <p:nvPr/>
            </p:nvSpPr>
            <p:spPr>
              <a:xfrm>
                <a:off x="8950320" y="4892760"/>
                <a:ext cx="303120" cy="46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39" name=""/>
              <p:cNvSpPr/>
              <p:nvPr/>
            </p:nvSpPr>
            <p:spPr>
              <a:xfrm>
                <a:off x="8950320" y="4805280"/>
                <a:ext cx="6840" cy="87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0" name=""/>
              <p:cNvSpPr/>
              <p:nvPr/>
            </p:nvSpPr>
            <p:spPr>
              <a:xfrm>
                <a:off x="9246600" y="4805280"/>
                <a:ext cx="6840" cy="8748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1" name=""/>
              <p:cNvSpPr/>
              <p:nvPr/>
            </p:nvSpPr>
            <p:spPr>
              <a:xfrm>
                <a:off x="8957160" y="4805280"/>
                <a:ext cx="12240" cy="874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2" name=""/>
              <p:cNvSpPr/>
              <p:nvPr/>
            </p:nvSpPr>
            <p:spPr>
              <a:xfrm>
                <a:off x="9234000" y="4805280"/>
                <a:ext cx="12240" cy="8748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3" name=""/>
              <p:cNvSpPr/>
              <p:nvPr/>
            </p:nvSpPr>
            <p:spPr>
              <a:xfrm>
                <a:off x="8969760" y="4805280"/>
                <a:ext cx="26424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4" name=""/>
              <p:cNvSpPr/>
              <p:nvPr/>
            </p:nvSpPr>
            <p:spPr>
              <a:xfrm>
                <a:off x="8969760" y="4886280"/>
                <a:ext cx="264240" cy="64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5" name=""/>
              <p:cNvSpPr/>
              <p:nvPr/>
            </p:nvSpPr>
            <p:spPr>
              <a:xfrm>
                <a:off x="8969760" y="4811760"/>
                <a:ext cx="720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6" name=""/>
              <p:cNvSpPr/>
              <p:nvPr/>
            </p:nvSpPr>
            <p:spPr>
              <a:xfrm>
                <a:off x="9226800" y="4811760"/>
                <a:ext cx="7200" cy="745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7" name=""/>
              <p:cNvSpPr/>
              <p:nvPr/>
            </p:nvSpPr>
            <p:spPr>
              <a:xfrm>
                <a:off x="8976960" y="4811760"/>
                <a:ext cx="249840" cy="648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8" name=""/>
              <p:cNvSpPr/>
              <p:nvPr/>
            </p:nvSpPr>
            <p:spPr>
              <a:xfrm>
                <a:off x="8976960" y="4818240"/>
                <a:ext cx="12240" cy="6804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49" name=""/>
              <p:cNvSpPr/>
              <p:nvPr/>
            </p:nvSpPr>
            <p:spPr>
              <a:xfrm>
                <a:off x="9214200" y="4818240"/>
                <a:ext cx="12240" cy="6804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240" bIns="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0" name=""/>
              <p:cNvSpPr/>
              <p:nvPr/>
            </p:nvSpPr>
            <p:spPr>
              <a:xfrm>
                <a:off x="8989560" y="4880160"/>
                <a:ext cx="224640" cy="61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1" name=""/>
              <p:cNvSpPr/>
              <p:nvPr/>
            </p:nvSpPr>
            <p:spPr>
              <a:xfrm>
                <a:off x="8989560" y="4818240"/>
                <a:ext cx="504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2" name=""/>
              <p:cNvSpPr/>
              <p:nvPr/>
            </p:nvSpPr>
            <p:spPr>
              <a:xfrm>
                <a:off x="9207360" y="4818240"/>
                <a:ext cx="6840" cy="619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3" name=""/>
              <p:cNvSpPr/>
              <p:nvPr/>
            </p:nvSpPr>
            <p:spPr>
              <a:xfrm>
                <a:off x="8994600" y="4818240"/>
                <a:ext cx="140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4" name=""/>
              <p:cNvSpPr/>
              <p:nvPr/>
            </p:nvSpPr>
            <p:spPr>
              <a:xfrm>
                <a:off x="9194760" y="4818240"/>
                <a:ext cx="12240" cy="6192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5120" bIns="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5" name=""/>
              <p:cNvSpPr/>
              <p:nvPr/>
            </p:nvSpPr>
            <p:spPr>
              <a:xfrm>
                <a:off x="9009000" y="4818240"/>
                <a:ext cx="185760" cy="468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6" name=""/>
              <p:cNvSpPr/>
              <p:nvPr/>
            </p:nvSpPr>
            <p:spPr>
              <a:xfrm>
                <a:off x="9009000" y="4875120"/>
                <a:ext cx="185760" cy="5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7" name=""/>
              <p:cNvSpPr/>
              <p:nvPr/>
            </p:nvSpPr>
            <p:spPr>
              <a:xfrm>
                <a:off x="9009000" y="4822920"/>
                <a:ext cx="5400" cy="5220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8" name=""/>
              <p:cNvSpPr/>
              <p:nvPr/>
            </p:nvSpPr>
            <p:spPr>
              <a:xfrm>
                <a:off x="9189360" y="4822920"/>
                <a:ext cx="5040" cy="5220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59" name=""/>
              <p:cNvSpPr/>
              <p:nvPr/>
            </p:nvSpPr>
            <p:spPr>
              <a:xfrm>
                <a:off x="9014400" y="4822920"/>
                <a:ext cx="11880" cy="5220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0" name=""/>
              <p:cNvSpPr/>
              <p:nvPr/>
            </p:nvSpPr>
            <p:spPr>
              <a:xfrm>
                <a:off x="9174960" y="4822920"/>
                <a:ext cx="14400" cy="5220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1" name=""/>
              <p:cNvSpPr/>
              <p:nvPr/>
            </p:nvSpPr>
            <p:spPr>
              <a:xfrm>
                <a:off x="9026640" y="4822920"/>
                <a:ext cx="147960" cy="612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2" name=""/>
              <p:cNvSpPr/>
              <p:nvPr/>
            </p:nvSpPr>
            <p:spPr>
              <a:xfrm>
                <a:off x="9026640" y="4869000"/>
                <a:ext cx="147960" cy="612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3" name=""/>
              <p:cNvSpPr/>
              <p:nvPr/>
            </p:nvSpPr>
            <p:spPr>
              <a:xfrm>
                <a:off x="9026640" y="4829040"/>
                <a:ext cx="7200" cy="3996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4" name=""/>
              <p:cNvSpPr/>
              <p:nvPr/>
            </p:nvSpPr>
            <p:spPr>
              <a:xfrm>
                <a:off x="9169560" y="4829040"/>
                <a:ext cx="5040" cy="3996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5" name=""/>
              <p:cNvSpPr/>
              <p:nvPr/>
            </p:nvSpPr>
            <p:spPr>
              <a:xfrm>
                <a:off x="9033840" y="4829040"/>
                <a:ext cx="135360" cy="6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6" name=""/>
              <p:cNvSpPr/>
              <p:nvPr/>
            </p:nvSpPr>
            <p:spPr>
              <a:xfrm>
                <a:off x="9033840" y="4835520"/>
                <a:ext cx="12240" cy="33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7" name=""/>
              <p:cNvSpPr/>
              <p:nvPr/>
            </p:nvSpPr>
            <p:spPr>
              <a:xfrm>
                <a:off x="9156960" y="4835520"/>
                <a:ext cx="12240" cy="334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8" name=""/>
              <p:cNvSpPr/>
              <p:nvPr/>
            </p:nvSpPr>
            <p:spPr>
              <a:xfrm>
                <a:off x="9046440" y="4863960"/>
                <a:ext cx="110520" cy="50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69" name=""/>
              <p:cNvSpPr/>
              <p:nvPr/>
            </p:nvSpPr>
            <p:spPr>
              <a:xfrm>
                <a:off x="9046440" y="4835520"/>
                <a:ext cx="7200" cy="284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0" name=""/>
              <p:cNvSpPr/>
              <p:nvPr/>
            </p:nvSpPr>
            <p:spPr>
              <a:xfrm>
                <a:off x="9150120" y="4835520"/>
                <a:ext cx="6840" cy="2844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1" name=""/>
              <p:cNvSpPr/>
              <p:nvPr/>
            </p:nvSpPr>
            <p:spPr>
              <a:xfrm>
                <a:off x="9054000" y="4835520"/>
                <a:ext cx="11880" cy="284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2" name=""/>
              <p:cNvSpPr/>
              <p:nvPr/>
            </p:nvSpPr>
            <p:spPr>
              <a:xfrm>
                <a:off x="9137520" y="4835520"/>
                <a:ext cx="12240" cy="2844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3" name=""/>
              <p:cNvSpPr/>
              <p:nvPr/>
            </p:nvSpPr>
            <p:spPr>
              <a:xfrm>
                <a:off x="9065880" y="4835520"/>
                <a:ext cx="71640" cy="468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4" name=""/>
              <p:cNvSpPr/>
              <p:nvPr/>
            </p:nvSpPr>
            <p:spPr>
              <a:xfrm>
                <a:off x="9065880" y="4857840"/>
                <a:ext cx="71640" cy="61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5" name=""/>
              <p:cNvSpPr/>
              <p:nvPr/>
            </p:nvSpPr>
            <p:spPr>
              <a:xfrm>
                <a:off x="9065880" y="4840200"/>
                <a:ext cx="7200" cy="176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6" name=""/>
              <p:cNvSpPr/>
              <p:nvPr/>
            </p:nvSpPr>
            <p:spPr>
              <a:xfrm>
                <a:off x="9130320" y="4840200"/>
                <a:ext cx="7200" cy="1764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7" name=""/>
              <p:cNvSpPr/>
              <p:nvPr/>
            </p:nvSpPr>
            <p:spPr>
              <a:xfrm>
                <a:off x="9073440" y="4840200"/>
                <a:ext cx="12240" cy="1764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8" name=""/>
              <p:cNvSpPr/>
              <p:nvPr/>
            </p:nvSpPr>
            <p:spPr>
              <a:xfrm>
                <a:off x="9117720" y="4840200"/>
                <a:ext cx="12240" cy="1764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79" name=""/>
              <p:cNvSpPr/>
              <p:nvPr/>
            </p:nvSpPr>
            <p:spPr>
              <a:xfrm>
                <a:off x="9085680" y="4840200"/>
                <a:ext cx="3168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80" name=""/>
              <p:cNvSpPr/>
              <p:nvPr/>
            </p:nvSpPr>
            <p:spPr>
              <a:xfrm>
                <a:off x="9085680" y="4851360"/>
                <a:ext cx="31680" cy="64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81" name=""/>
              <p:cNvSpPr/>
              <p:nvPr/>
            </p:nvSpPr>
            <p:spPr>
              <a:xfrm>
                <a:off x="9085680" y="4846680"/>
                <a:ext cx="50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82" name=""/>
              <p:cNvSpPr/>
              <p:nvPr/>
            </p:nvSpPr>
            <p:spPr>
              <a:xfrm>
                <a:off x="9110880" y="4846680"/>
                <a:ext cx="68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83" name=""/>
              <p:cNvSpPr/>
              <p:nvPr/>
            </p:nvSpPr>
            <p:spPr>
              <a:xfrm>
                <a:off x="9091080" y="4846680"/>
                <a:ext cx="1980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384" name=""/>
            <p:cNvSpPr/>
            <p:nvPr/>
          </p:nvSpPr>
          <p:spPr>
            <a:xfrm>
              <a:off x="8648640" y="4714920"/>
              <a:ext cx="907200" cy="268200"/>
            </a:xfrm>
            <a:custGeom>
              <a:avLst/>
              <a:gdLst/>
              <a:ahLst/>
              <a:rect l="l" t="t" r="r" b="b"/>
              <a:pathLst>
                <a:path w="508" h="169">
                  <a:moveTo>
                    <a:pt x="436" y="126"/>
                  </a:moveTo>
                  <a:lnTo>
                    <a:pt x="425" y="133"/>
                  </a:lnTo>
                  <a:lnTo>
                    <a:pt x="418" y="140"/>
                  </a:lnTo>
                  <a:lnTo>
                    <a:pt x="407" y="148"/>
                  </a:lnTo>
                  <a:lnTo>
                    <a:pt x="393" y="155"/>
                  </a:lnTo>
                  <a:lnTo>
                    <a:pt x="382" y="158"/>
                  </a:lnTo>
                  <a:lnTo>
                    <a:pt x="367" y="166"/>
                  </a:lnTo>
                  <a:lnTo>
                    <a:pt x="353" y="166"/>
                  </a:lnTo>
                  <a:lnTo>
                    <a:pt x="339" y="169"/>
                  </a:lnTo>
                  <a:lnTo>
                    <a:pt x="324" y="169"/>
                  </a:lnTo>
                  <a:lnTo>
                    <a:pt x="310" y="166"/>
                  </a:lnTo>
                  <a:lnTo>
                    <a:pt x="295" y="166"/>
                  </a:lnTo>
                  <a:lnTo>
                    <a:pt x="281" y="162"/>
                  </a:lnTo>
                  <a:lnTo>
                    <a:pt x="267" y="155"/>
                  </a:lnTo>
                  <a:lnTo>
                    <a:pt x="256" y="151"/>
                  </a:lnTo>
                  <a:lnTo>
                    <a:pt x="245" y="155"/>
                  </a:lnTo>
                  <a:lnTo>
                    <a:pt x="230" y="162"/>
                  </a:lnTo>
                  <a:lnTo>
                    <a:pt x="216" y="166"/>
                  </a:lnTo>
                  <a:lnTo>
                    <a:pt x="202" y="166"/>
                  </a:lnTo>
                  <a:lnTo>
                    <a:pt x="187" y="169"/>
                  </a:lnTo>
                  <a:lnTo>
                    <a:pt x="173" y="169"/>
                  </a:lnTo>
                  <a:lnTo>
                    <a:pt x="155" y="166"/>
                  </a:lnTo>
                  <a:lnTo>
                    <a:pt x="144" y="166"/>
                  </a:lnTo>
                  <a:lnTo>
                    <a:pt x="130" y="158"/>
                  </a:lnTo>
                  <a:lnTo>
                    <a:pt x="115" y="155"/>
                  </a:lnTo>
                  <a:lnTo>
                    <a:pt x="104" y="148"/>
                  </a:lnTo>
                  <a:lnTo>
                    <a:pt x="93" y="140"/>
                  </a:lnTo>
                  <a:lnTo>
                    <a:pt x="83" y="133"/>
                  </a:lnTo>
                  <a:lnTo>
                    <a:pt x="75" y="126"/>
                  </a:lnTo>
                  <a:lnTo>
                    <a:pt x="65" y="126"/>
                  </a:lnTo>
                  <a:lnTo>
                    <a:pt x="54" y="126"/>
                  </a:lnTo>
                  <a:lnTo>
                    <a:pt x="43" y="126"/>
                  </a:lnTo>
                  <a:lnTo>
                    <a:pt x="32" y="122"/>
                  </a:lnTo>
                  <a:lnTo>
                    <a:pt x="25" y="119"/>
                  </a:lnTo>
                  <a:lnTo>
                    <a:pt x="18" y="112"/>
                  </a:lnTo>
                  <a:lnTo>
                    <a:pt x="11" y="108"/>
                  </a:lnTo>
                  <a:lnTo>
                    <a:pt x="7" y="101"/>
                  </a:lnTo>
                  <a:lnTo>
                    <a:pt x="3" y="94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7" y="68"/>
                  </a:lnTo>
                  <a:lnTo>
                    <a:pt x="11" y="61"/>
                  </a:lnTo>
                  <a:lnTo>
                    <a:pt x="18" y="57"/>
                  </a:lnTo>
                  <a:lnTo>
                    <a:pt x="25" y="50"/>
                  </a:lnTo>
                  <a:lnTo>
                    <a:pt x="32" y="47"/>
                  </a:lnTo>
                  <a:lnTo>
                    <a:pt x="43" y="43"/>
                  </a:lnTo>
                  <a:lnTo>
                    <a:pt x="54" y="43"/>
                  </a:lnTo>
                  <a:lnTo>
                    <a:pt x="65" y="43"/>
                  </a:lnTo>
                  <a:lnTo>
                    <a:pt x="75" y="43"/>
                  </a:lnTo>
                  <a:lnTo>
                    <a:pt x="83" y="36"/>
                  </a:lnTo>
                  <a:lnTo>
                    <a:pt x="93" y="29"/>
                  </a:lnTo>
                  <a:lnTo>
                    <a:pt x="104" y="18"/>
                  </a:lnTo>
                  <a:lnTo>
                    <a:pt x="115" y="14"/>
                  </a:lnTo>
                  <a:lnTo>
                    <a:pt x="130" y="7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2" y="0"/>
                  </a:lnTo>
                  <a:lnTo>
                    <a:pt x="216" y="3"/>
                  </a:lnTo>
                  <a:lnTo>
                    <a:pt x="230" y="7"/>
                  </a:lnTo>
                  <a:lnTo>
                    <a:pt x="245" y="14"/>
                  </a:lnTo>
                  <a:lnTo>
                    <a:pt x="256" y="18"/>
                  </a:lnTo>
                  <a:lnTo>
                    <a:pt x="267" y="14"/>
                  </a:lnTo>
                  <a:lnTo>
                    <a:pt x="281" y="7"/>
                  </a:lnTo>
                  <a:lnTo>
                    <a:pt x="295" y="3"/>
                  </a:lnTo>
                  <a:lnTo>
                    <a:pt x="310" y="0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3" y="0"/>
                  </a:lnTo>
                  <a:lnTo>
                    <a:pt x="367" y="3"/>
                  </a:lnTo>
                  <a:lnTo>
                    <a:pt x="382" y="7"/>
                  </a:lnTo>
                  <a:lnTo>
                    <a:pt x="393" y="14"/>
                  </a:lnTo>
                  <a:lnTo>
                    <a:pt x="407" y="18"/>
                  </a:lnTo>
                  <a:lnTo>
                    <a:pt x="418" y="29"/>
                  </a:lnTo>
                  <a:lnTo>
                    <a:pt x="425" y="36"/>
                  </a:lnTo>
                  <a:lnTo>
                    <a:pt x="436" y="43"/>
                  </a:lnTo>
                  <a:lnTo>
                    <a:pt x="447" y="43"/>
                  </a:lnTo>
                  <a:lnTo>
                    <a:pt x="458" y="43"/>
                  </a:lnTo>
                  <a:lnTo>
                    <a:pt x="468" y="43"/>
                  </a:lnTo>
                  <a:lnTo>
                    <a:pt x="479" y="47"/>
                  </a:lnTo>
                  <a:lnTo>
                    <a:pt x="486" y="50"/>
                  </a:lnTo>
                  <a:lnTo>
                    <a:pt x="494" y="57"/>
                  </a:lnTo>
                  <a:lnTo>
                    <a:pt x="501" y="61"/>
                  </a:lnTo>
                  <a:lnTo>
                    <a:pt x="504" y="68"/>
                  </a:lnTo>
                  <a:lnTo>
                    <a:pt x="508" y="76"/>
                  </a:lnTo>
                  <a:lnTo>
                    <a:pt x="508" y="83"/>
                  </a:lnTo>
                  <a:lnTo>
                    <a:pt x="508" y="94"/>
                  </a:lnTo>
                  <a:lnTo>
                    <a:pt x="504" y="101"/>
                  </a:lnTo>
                  <a:lnTo>
                    <a:pt x="501" y="108"/>
                  </a:lnTo>
                  <a:lnTo>
                    <a:pt x="494" y="112"/>
                  </a:lnTo>
                  <a:lnTo>
                    <a:pt x="486" y="119"/>
                  </a:lnTo>
                  <a:lnTo>
                    <a:pt x="479" y="122"/>
                  </a:lnTo>
                  <a:lnTo>
                    <a:pt x="468" y="126"/>
                  </a:lnTo>
                  <a:lnTo>
                    <a:pt x="458" y="126"/>
                  </a:lnTo>
                  <a:lnTo>
                    <a:pt x="447" y="126"/>
                  </a:lnTo>
                  <a:lnTo>
                    <a:pt x="436" y="126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85" name=""/>
          <p:cNvSpPr/>
          <p:nvPr/>
        </p:nvSpPr>
        <p:spPr>
          <a:xfrm>
            <a:off x="8712360" y="4748040"/>
            <a:ext cx="785520" cy="24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6" name=""/>
          <p:cNvSpPr/>
          <p:nvPr/>
        </p:nvSpPr>
        <p:spPr>
          <a:xfrm>
            <a:off x="8826120" y="4781520"/>
            <a:ext cx="5850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Dedicated Local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7" name=""/>
          <p:cNvSpPr/>
          <p:nvPr/>
        </p:nvSpPr>
        <p:spPr>
          <a:xfrm>
            <a:off x="8960760" y="4873680"/>
            <a:ext cx="3268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Facilities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88" name=""/>
          <p:cNvGrpSpPr/>
          <p:nvPr/>
        </p:nvGrpSpPr>
        <p:grpSpPr>
          <a:xfrm>
            <a:off x="8448840" y="5664240"/>
            <a:ext cx="51840" cy="46080"/>
            <a:chOff x="8448840" y="5664240"/>
            <a:chExt cx="51840" cy="46080"/>
          </a:xfrm>
        </p:grpSpPr>
        <p:grpSp>
          <p:nvGrpSpPr>
            <p:cNvPr id="6389" name=""/>
            <p:cNvGrpSpPr/>
            <p:nvPr/>
          </p:nvGrpSpPr>
          <p:grpSpPr>
            <a:xfrm>
              <a:off x="8448840" y="5664240"/>
              <a:ext cx="51480" cy="46080"/>
              <a:chOff x="8448840" y="5664240"/>
              <a:chExt cx="51480" cy="46080"/>
            </a:xfrm>
          </p:grpSpPr>
          <p:sp>
            <p:nvSpPr>
              <p:cNvPr id="6390" name=""/>
              <p:cNvSpPr/>
              <p:nvPr/>
            </p:nvSpPr>
            <p:spPr>
              <a:xfrm>
                <a:off x="8448840" y="566424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91" name=""/>
              <p:cNvSpPr/>
              <p:nvPr/>
            </p:nvSpPr>
            <p:spPr>
              <a:xfrm>
                <a:off x="8448840" y="566424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92" name=""/>
              <p:cNvSpPr/>
              <p:nvPr/>
            </p:nvSpPr>
            <p:spPr>
              <a:xfrm>
                <a:off x="8461080" y="5676840"/>
                <a:ext cx="1908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393" name=""/>
            <p:cNvSpPr/>
            <p:nvPr/>
          </p:nvSpPr>
          <p:spPr>
            <a:xfrm>
              <a:off x="8448840" y="566424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94" name=""/>
          <p:cNvGrpSpPr/>
          <p:nvPr/>
        </p:nvGrpSpPr>
        <p:grpSpPr>
          <a:xfrm>
            <a:off x="8448840" y="4726080"/>
            <a:ext cx="51840" cy="46080"/>
            <a:chOff x="8448840" y="4726080"/>
            <a:chExt cx="51840" cy="46080"/>
          </a:xfrm>
        </p:grpSpPr>
        <p:grpSp>
          <p:nvGrpSpPr>
            <p:cNvPr id="6395" name=""/>
            <p:cNvGrpSpPr/>
            <p:nvPr/>
          </p:nvGrpSpPr>
          <p:grpSpPr>
            <a:xfrm>
              <a:off x="8448840" y="4726080"/>
              <a:ext cx="51480" cy="46080"/>
              <a:chOff x="8448840" y="4726080"/>
              <a:chExt cx="51480" cy="46080"/>
            </a:xfrm>
          </p:grpSpPr>
          <p:sp>
            <p:nvSpPr>
              <p:cNvPr id="6396" name=""/>
              <p:cNvSpPr/>
              <p:nvPr/>
            </p:nvSpPr>
            <p:spPr>
              <a:xfrm>
                <a:off x="8448840" y="472608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97" name=""/>
              <p:cNvSpPr/>
              <p:nvPr/>
            </p:nvSpPr>
            <p:spPr>
              <a:xfrm>
                <a:off x="8448840" y="47260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398" name=""/>
              <p:cNvSpPr/>
              <p:nvPr/>
            </p:nvSpPr>
            <p:spPr>
              <a:xfrm>
                <a:off x="8461080" y="4737240"/>
                <a:ext cx="1908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399" name=""/>
            <p:cNvSpPr/>
            <p:nvPr/>
          </p:nvSpPr>
          <p:spPr>
            <a:xfrm>
              <a:off x="8448840" y="472608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00" name=""/>
          <p:cNvGrpSpPr/>
          <p:nvPr/>
        </p:nvGrpSpPr>
        <p:grpSpPr>
          <a:xfrm>
            <a:off x="8454960" y="5029200"/>
            <a:ext cx="50400" cy="46080"/>
            <a:chOff x="8454960" y="5029200"/>
            <a:chExt cx="50400" cy="46080"/>
          </a:xfrm>
        </p:grpSpPr>
        <p:grpSp>
          <p:nvGrpSpPr>
            <p:cNvPr id="6401" name=""/>
            <p:cNvGrpSpPr/>
            <p:nvPr/>
          </p:nvGrpSpPr>
          <p:grpSpPr>
            <a:xfrm>
              <a:off x="8454960" y="5029200"/>
              <a:ext cx="50040" cy="46080"/>
              <a:chOff x="8454960" y="5029200"/>
              <a:chExt cx="50040" cy="46080"/>
            </a:xfrm>
          </p:grpSpPr>
          <p:sp>
            <p:nvSpPr>
              <p:cNvPr id="6402" name=""/>
              <p:cNvSpPr/>
              <p:nvPr/>
            </p:nvSpPr>
            <p:spPr>
              <a:xfrm>
                <a:off x="8454960" y="502920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03" name=""/>
              <p:cNvSpPr/>
              <p:nvPr/>
            </p:nvSpPr>
            <p:spPr>
              <a:xfrm>
                <a:off x="8454960" y="502920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04" name=""/>
              <p:cNvSpPr/>
              <p:nvPr/>
            </p:nvSpPr>
            <p:spPr>
              <a:xfrm>
                <a:off x="8467200" y="5040360"/>
                <a:ext cx="1980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405" name=""/>
            <p:cNvSpPr/>
            <p:nvPr/>
          </p:nvSpPr>
          <p:spPr>
            <a:xfrm>
              <a:off x="8454960" y="502920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06" name=""/>
          <p:cNvGrpSpPr/>
          <p:nvPr/>
        </p:nvGrpSpPr>
        <p:grpSpPr>
          <a:xfrm>
            <a:off x="8448840" y="5343480"/>
            <a:ext cx="51840" cy="46080"/>
            <a:chOff x="8448840" y="5343480"/>
            <a:chExt cx="51840" cy="46080"/>
          </a:xfrm>
        </p:grpSpPr>
        <p:grpSp>
          <p:nvGrpSpPr>
            <p:cNvPr id="6407" name=""/>
            <p:cNvGrpSpPr/>
            <p:nvPr/>
          </p:nvGrpSpPr>
          <p:grpSpPr>
            <a:xfrm>
              <a:off x="8448840" y="5343480"/>
              <a:ext cx="51480" cy="46080"/>
              <a:chOff x="8448840" y="5343480"/>
              <a:chExt cx="51480" cy="46080"/>
            </a:xfrm>
          </p:grpSpPr>
          <p:sp>
            <p:nvSpPr>
              <p:cNvPr id="6408" name=""/>
              <p:cNvSpPr/>
              <p:nvPr/>
            </p:nvSpPr>
            <p:spPr>
              <a:xfrm>
                <a:off x="8448840" y="5343480"/>
                <a:ext cx="5148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09" name=""/>
              <p:cNvSpPr/>
              <p:nvPr/>
            </p:nvSpPr>
            <p:spPr>
              <a:xfrm>
                <a:off x="8448840" y="534348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0" name=""/>
              <p:cNvSpPr/>
              <p:nvPr/>
            </p:nvSpPr>
            <p:spPr>
              <a:xfrm>
                <a:off x="8461080" y="5356080"/>
                <a:ext cx="19080" cy="1620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411" name=""/>
            <p:cNvSpPr/>
            <p:nvPr/>
          </p:nvSpPr>
          <p:spPr>
            <a:xfrm>
              <a:off x="8448840" y="5343480"/>
              <a:ext cx="5184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12" name=""/>
          <p:cNvSpPr/>
          <p:nvPr/>
        </p:nvSpPr>
        <p:spPr>
          <a:xfrm>
            <a:off x="6730920" y="4429080"/>
            <a:ext cx="2522520" cy="1800"/>
          </a:xfrm>
          <a:prstGeom prst="line">
            <a:avLst/>
          </a:prstGeom>
          <a:ln w="1116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13" name=""/>
          <p:cNvGrpSpPr/>
          <p:nvPr/>
        </p:nvGrpSpPr>
        <p:grpSpPr>
          <a:xfrm>
            <a:off x="7574040" y="4302000"/>
            <a:ext cx="918720" cy="252000"/>
            <a:chOff x="7574040" y="4302000"/>
            <a:chExt cx="918720" cy="252000"/>
          </a:xfrm>
        </p:grpSpPr>
        <p:sp>
          <p:nvSpPr>
            <p:cNvPr id="6414" name=""/>
            <p:cNvSpPr/>
            <p:nvPr/>
          </p:nvSpPr>
          <p:spPr>
            <a:xfrm>
              <a:off x="7586280" y="4319280"/>
              <a:ext cx="906480" cy="23472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6" y="108"/>
                  </a:moveTo>
                  <a:lnTo>
                    <a:pt x="83" y="115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5" y="137"/>
                  </a:lnTo>
                  <a:lnTo>
                    <a:pt x="130" y="141"/>
                  </a:lnTo>
                  <a:lnTo>
                    <a:pt x="144" y="144"/>
                  </a:lnTo>
                  <a:lnTo>
                    <a:pt x="155" y="144"/>
                  </a:lnTo>
                  <a:lnTo>
                    <a:pt x="173" y="148"/>
                  </a:lnTo>
                  <a:lnTo>
                    <a:pt x="187" y="148"/>
                  </a:lnTo>
                  <a:lnTo>
                    <a:pt x="202" y="144"/>
                  </a:lnTo>
                  <a:lnTo>
                    <a:pt x="216" y="144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1" y="141"/>
                  </a:lnTo>
                  <a:lnTo>
                    <a:pt x="296" y="144"/>
                  </a:lnTo>
                  <a:lnTo>
                    <a:pt x="310" y="144"/>
                  </a:lnTo>
                  <a:lnTo>
                    <a:pt x="324" y="148"/>
                  </a:lnTo>
                  <a:lnTo>
                    <a:pt x="339" y="148"/>
                  </a:lnTo>
                  <a:lnTo>
                    <a:pt x="353" y="144"/>
                  </a:lnTo>
                  <a:lnTo>
                    <a:pt x="368" y="144"/>
                  </a:lnTo>
                  <a:lnTo>
                    <a:pt x="382" y="141"/>
                  </a:lnTo>
                  <a:lnTo>
                    <a:pt x="393" y="137"/>
                  </a:lnTo>
                  <a:lnTo>
                    <a:pt x="407" y="130"/>
                  </a:lnTo>
                  <a:lnTo>
                    <a:pt x="418" y="123"/>
                  </a:lnTo>
                  <a:lnTo>
                    <a:pt x="425" y="115"/>
                  </a:lnTo>
                  <a:lnTo>
                    <a:pt x="436" y="108"/>
                  </a:lnTo>
                  <a:lnTo>
                    <a:pt x="443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79" y="105"/>
                  </a:lnTo>
                  <a:lnTo>
                    <a:pt x="487" y="101"/>
                  </a:lnTo>
                  <a:lnTo>
                    <a:pt x="494" y="97"/>
                  </a:lnTo>
                  <a:lnTo>
                    <a:pt x="501" y="94"/>
                  </a:lnTo>
                  <a:lnTo>
                    <a:pt x="505" y="87"/>
                  </a:lnTo>
                  <a:lnTo>
                    <a:pt x="508" y="79"/>
                  </a:lnTo>
                  <a:lnTo>
                    <a:pt x="508" y="72"/>
                  </a:lnTo>
                  <a:lnTo>
                    <a:pt x="508" y="65"/>
                  </a:lnTo>
                  <a:lnTo>
                    <a:pt x="505" y="61"/>
                  </a:lnTo>
                  <a:lnTo>
                    <a:pt x="501" y="54"/>
                  </a:lnTo>
                  <a:lnTo>
                    <a:pt x="494" y="47"/>
                  </a:lnTo>
                  <a:lnTo>
                    <a:pt x="487" y="43"/>
                  </a:lnTo>
                  <a:lnTo>
                    <a:pt x="479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3" y="36"/>
                  </a:lnTo>
                  <a:lnTo>
                    <a:pt x="436" y="36"/>
                  </a:lnTo>
                  <a:lnTo>
                    <a:pt x="425" y="29"/>
                  </a:lnTo>
                  <a:lnTo>
                    <a:pt x="418" y="22"/>
                  </a:lnTo>
                  <a:lnTo>
                    <a:pt x="407" y="14"/>
                  </a:lnTo>
                  <a:lnTo>
                    <a:pt x="393" y="11"/>
                  </a:lnTo>
                  <a:lnTo>
                    <a:pt x="382" y="7"/>
                  </a:lnTo>
                  <a:lnTo>
                    <a:pt x="368" y="4"/>
                  </a:lnTo>
                  <a:lnTo>
                    <a:pt x="353" y="0"/>
                  </a:lnTo>
                  <a:lnTo>
                    <a:pt x="339" y="0"/>
                  </a:lnTo>
                  <a:lnTo>
                    <a:pt x="324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1" y="4"/>
                  </a:lnTo>
                  <a:lnTo>
                    <a:pt x="267" y="11"/>
                  </a:lnTo>
                  <a:lnTo>
                    <a:pt x="256" y="14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6" y="4"/>
                  </a:lnTo>
                  <a:lnTo>
                    <a:pt x="202" y="0"/>
                  </a:lnTo>
                  <a:lnTo>
                    <a:pt x="187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5" y="11"/>
                  </a:lnTo>
                  <a:lnTo>
                    <a:pt x="105" y="14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2" y="40"/>
                  </a:lnTo>
                  <a:lnTo>
                    <a:pt x="22" y="43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7"/>
                  </a:lnTo>
                  <a:lnTo>
                    <a:pt x="22" y="101"/>
                  </a:lnTo>
                  <a:lnTo>
                    <a:pt x="32" y="105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415" name=""/>
            <p:cNvGrpSpPr/>
            <p:nvPr/>
          </p:nvGrpSpPr>
          <p:grpSpPr>
            <a:xfrm>
              <a:off x="7574040" y="4302000"/>
              <a:ext cx="913320" cy="240840"/>
              <a:chOff x="7574040" y="4302000"/>
              <a:chExt cx="913320" cy="240840"/>
            </a:xfrm>
          </p:grpSpPr>
          <p:sp>
            <p:nvSpPr>
              <p:cNvPr id="6416" name=""/>
              <p:cNvSpPr/>
              <p:nvPr/>
            </p:nvSpPr>
            <p:spPr>
              <a:xfrm>
                <a:off x="7574040" y="4536720"/>
                <a:ext cx="91332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7" name=""/>
              <p:cNvSpPr/>
              <p:nvPr/>
            </p:nvSpPr>
            <p:spPr>
              <a:xfrm>
                <a:off x="7574040" y="4302000"/>
                <a:ext cx="504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8" name=""/>
              <p:cNvSpPr/>
              <p:nvPr/>
            </p:nvSpPr>
            <p:spPr>
              <a:xfrm>
                <a:off x="8472960" y="4302000"/>
                <a:ext cx="1440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9" name=""/>
              <p:cNvSpPr/>
              <p:nvPr/>
            </p:nvSpPr>
            <p:spPr>
              <a:xfrm>
                <a:off x="7579080" y="4302000"/>
                <a:ext cx="720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0" name=""/>
              <p:cNvSpPr/>
              <p:nvPr/>
            </p:nvSpPr>
            <p:spPr>
              <a:xfrm>
                <a:off x="8467560" y="4302000"/>
                <a:ext cx="50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1" name=""/>
              <p:cNvSpPr/>
              <p:nvPr/>
            </p:nvSpPr>
            <p:spPr>
              <a:xfrm>
                <a:off x="7586280" y="4302000"/>
                <a:ext cx="88092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2" name=""/>
              <p:cNvSpPr/>
              <p:nvPr/>
            </p:nvSpPr>
            <p:spPr>
              <a:xfrm>
                <a:off x="7586280" y="4530240"/>
                <a:ext cx="88092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3" name=""/>
              <p:cNvSpPr/>
              <p:nvPr/>
            </p:nvSpPr>
            <p:spPr>
              <a:xfrm>
                <a:off x="7586280" y="4308120"/>
                <a:ext cx="12240" cy="2217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4" name=""/>
              <p:cNvSpPr/>
              <p:nvPr/>
            </p:nvSpPr>
            <p:spPr>
              <a:xfrm>
                <a:off x="8454960" y="4308120"/>
                <a:ext cx="12240" cy="2217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5" name=""/>
              <p:cNvSpPr/>
              <p:nvPr/>
            </p:nvSpPr>
            <p:spPr>
              <a:xfrm>
                <a:off x="7598880" y="4308120"/>
                <a:ext cx="6840" cy="2217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6" name=""/>
              <p:cNvSpPr/>
              <p:nvPr/>
            </p:nvSpPr>
            <p:spPr>
              <a:xfrm>
                <a:off x="8448120" y="4308120"/>
                <a:ext cx="6840" cy="2217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7" name=""/>
              <p:cNvSpPr/>
              <p:nvPr/>
            </p:nvSpPr>
            <p:spPr>
              <a:xfrm>
                <a:off x="7605720" y="4308120"/>
                <a:ext cx="842400" cy="43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8" name=""/>
              <p:cNvSpPr/>
              <p:nvPr/>
            </p:nvSpPr>
            <p:spPr>
              <a:xfrm>
                <a:off x="7605720" y="4525560"/>
                <a:ext cx="842400" cy="43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9" name=""/>
              <p:cNvSpPr/>
              <p:nvPr/>
            </p:nvSpPr>
            <p:spPr>
              <a:xfrm>
                <a:off x="7605720" y="4312800"/>
                <a:ext cx="12240" cy="2124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0" name=""/>
              <p:cNvSpPr/>
              <p:nvPr/>
            </p:nvSpPr>
            <p:spPr>
              <a:xfrm>
                <a:off x="8435880" y="4312800"/>
                <a:ext cx="12240" cy="2124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1" name=""/>
              <p:cNvSpPr/>
              <p:nvPr/>
            </p:nvSpPr>
            <p:spPr>
              <a:xfrm>
                <a:off x="7618320" y="4312800"/>
                <a:ext cx="7200" cy="2124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2" name=""/>
              <p:cNvSpPr/>
              <p:nvPr/>
            </p:nvSpPr>
            <p:spPr>
              <a:xfrm>
                <a:off x="8428320" y="4312800"/>
                <a:ext cx="7200" cy="2124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3" name=""/>
              <p:cNvSpPr/>
              <p:nvPr/>
            </p:nvSpPr>
            <p:spPr>
              <a:xfrm>
                <a:off x="7625520" y="4312800"/>
                <a:ext cx="802440" cy="61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4" name=""/>
              <p:cNvSpPr/>
              <p:nvPr/>
            </p:nvSpPr>
            <p:spPr>
              <a:xfrm>
                <a:off x="7625520" y="4519440"/>
                <a:ext cx="802440" cy="576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5" name=""/>
              <p:cNvSpPr/>
              <p:nvPr/>
            </p:nvSpPr>
            <p:spPr>
              <a:xfrm>
                <a:off x="7625520" y="4319280"/>
                <a:ext cx="12240" cy="19980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6" name=""/>
              <p:cNvSpPr/>
              <p:nvPr/>
            </p:nvSpPr>
            <p:spPr>
              <a:xfrm>
                <a:off x="8415720" y="4319280"/>
                <a:ext cx="12240" cy="19980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7" name=""/>
              <p:cNvSpPr/>
              <p:nvPr/>
            </p:nvSpPr>
            <p:spPr>
              <a:xfrm>
                <a:off x="7638120" y="4319280"/>
                <a:ext cx="5040" cy="19980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8" name=""/>
              <p:cNvSpPr/>
              <p:nvPr/>
            </p:nvSpPr>
            <p:spPr>
              <a:xfrm>
                <a:off x="8408880" y="4319280"/>
                <a:ext cx="6840" cy="19980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39" name=""/>
              <p:cNvSpPr/>
              <p:nvPr/>
            </p:nvSpPr>
            <p:spPr>
              <a:xfrm>
                <a:off x="7643520" y="4319280"/>
                <a:ext cx="14040" cy="19980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0" name=""/>
              <p:cNvSpPr/>
              <p:nvPr/>
            </p:nvSpPr>
            <p:spPr>
              <a:xfrm>
                <a:off x="8396280" y="4319280"/>
                <a:ext cx="12240" cy="19980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1" name=""/>
              <p:cNvSpPr/>
              <p:nvPr/>
            </p:nvSpPr>
            <p:spPr>
              <a:xfrm>
                <a:off x="7657560" y="4319280"/>
                <a:ext cx="73872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2" name=""/>
              <p:cNvSpPr/>
              <p:nvPr/>
            </p:nvSpPr>
            <p:spPr>
              <a:xfrm>
                <a:off x="7657560" y="4514400"/>
                <a:ext cx="738720" cy="46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3" name=""/>
              <p:cNvSpPr/>
              <p:nvPr/>
            </p:nvSpPr>
            <p:spPr>
              <a:xfrm>
                <a:off x="7657560" y="432576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4" name=""/>
              <p:cNvSpPr/>
              <p:nvPr/>
            </p:nvSpPr>
            <p:spPr>
              <a:xfrm>
                <a:off x="8391240" y="432576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5" name=""/>
              <p:cNvSpPr/>
              <p:nvPr/>
            </p:nvSpPr>
            <p:spPr>
              <a:xfrm>
                <a:off x="7662960" y="4325760"/>
                <a:ext cx="122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6" name=""/>
              <p:cNvSpPr/>
              <p:nvPr/>
            </p:nvSpPr>
            <p:spPr>
              <a:xfrm>
                <a:off x="8376480" y="4325760"/>
                <a:ext cx="1440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7" name=""/>
              <p:cNvSpPr/>
              <p:nvPr/>
            </p:nvSpPr>
            <p:spPr>
              <a:xfrm>
                <a:off x="7675560" y="4325760"/>
                <a:ext cx="700920" cy="43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8" name=""/>
              <p:cNvSpPr/>
              <p:nvPr/>
            </p:nvSpPr>
            <p:spPr>
              <a:xfrm>
                <a:off x="7675560" y="4508280"/>
                <a:ext cx="700920" cy="576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49" name=""/>
              <p:cNvSpPr/>
              <p:nvPr/>
            </p:nvSpPr>
            <p:spPr>
              <a:xfrm>
                <a:off x="7675560" y="4330440"/>
                <a:ext cx="720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0" name=""/>
              <p:cNvSpPr/>
              <p:nvPr/>
            </p:nvSpPr>
            <p:spPr>
              <a:xfrm>
                <a:off x="8371440" y="4330440"/>
                <a:ext cx="504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1" name=""/>
              <p:cNvSpPr/>
              <p:nvPr/>
            </p:nvSpPr>
            <p:spPr>
              <a:xfrm>
                <a:off x="7682760" y="433044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2" name=""/>
              <p:cNvSpPr/>
              <p:nvPr/>
            </p:nvSpPr>
            <p:spPr>
              <a:xfrm>
                <a:off x="8358840" y="433044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3" name=""/>
              <p:cNvSpPr/>
              <p:nvPr/>
            </p:nvSpPr>
            <p:spPr>
              <a:xfrm>
                <a:off x="7695360" y="4330440"/>
                <a:ext cx="663480" cy="57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4" name=""/>
              <p:cNvSpPr/>
              <p:nvPr/>
            </p:nvSpPr>
            <p:spPr>
              <a:xfrm>
                <a:off x="7695360" y="4501800"/>
                <a:ext cx="663480" cy="61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5" name=""/>
              <p:cNvSpPr/>
              <p:nvPr/>
            </p:nvSpPr>
            <p:spPr>
              <a:xfrm>
                <a:off x="7695360" y="4336560"/>
                <a:ext cx="6840" cy="1648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6" name=""/>
              <p:cNvSpPr/>
              <p:nvPr/>
            </p:nvSpPr>
            <p:spPr>
              <a:xfrm>
                <a:off x="8352000" y="4336560"/>
                <a:ext cx="6840" cy="1648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7" name=""/>
              <p:cNvSpPr/>
              <p:nvPr/>
            </p:nvSpPr>
            <p:spPr>
              <a:xfrm>
                <a:off x="7702200" y="4336560"/>
                <a:ext cx="12240" cy="1648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8" name=""/>
              <p:cNvSpPr/>
              <p:nvPr/>
            </p:nvSpPr>
            <p:spPr>
              <a:xfrm>
                <a:off x="8339400" y="4336560"/>
                <a:ext cx="12240" cy="16488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59" name=""/>
              <p:cNvSpPr/>
              <p:nvPr/>
            </p:nvSpPr>
            <p:spPr>
              <a:xfrm>
                <a:off x="7714800" y="4336560"/>
                <a:ext cx="72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0" name=""/>
              <p:cNvSpPr/>
              <p:nvPr/>
            </p:nvSpPr>
            <p:spPr>
              <a:xfrm>
                <a:off x="8332200" y="4336560"/>
                <a:ext cx="7200" cy="16488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1" name=""/>
              <p:cNvSpPr/>
              <p:nvPr/>
            </p:nvSpPr>
            <p:spPr>
              <a:xfrm>
                <a:off x="7722000" y="4336560"/>
                <a:ext cx="609840" cy="468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2" name=""/>
              <p:cNvSpPr/>
              <p:nvPr/>
            </p:nvSpPr>
            <p:spPr>
              <a:xfrm>
                <a:off x="7722000" y="4497120"/>
                <a:ext cx="609840" cy="43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3" name=""/>
              <p:cNvSpPr/>
              <p:nvPr/>
            </p:nvSpPr>
            <p:spPr>
              <a:xfrm>
                <a:off x="7722000" y="4341600"/>
                <a:ext cx="12240" cy="1551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4" name=""/>
              <p:cNvSpPr/>
              <p:nvPr/>
            </p:nvSpPr>
            <p:spPr>
              <a:xfrm>
                <a:off x="8319600" y="4341600"/>
                <a:ext cx="12240" cy="1551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5" name=""/>
              <p:cNvSpPr/>
              <p:nvPr/>
            </p:nvSpPr>
            <p:spPr>
              <a:xfrm>
                <a:off x="7734600" y="4341600"/>
                <a:ext cx="6840" cy="1551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6" name=""/>
              <p:cNvSpPr/>
              <p:nvPr/>
            </p:nvSpPr>
            <p:spPr>
              <a:xfrm>
                <a:off x="8312760" y="4341600"/>
                <a:ext cx="6840" cy="15516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7" name=""/>
              <p:cNvSpPr/>
              <p:nvPr/>
            </p:nvSpPr>
            <p:spPr>
              <a:xfrm>
                <a:off x="7741440" y="4341600"/>
                <a:ext cx="571320" cy="57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8" name=""/>
              <p:cNvSpPr/>
              <p:nvPr/>
            </p:nvSpPr>
            <p:spPr>
              <a:xfrm>
                <a:off x="7741440" y="4490640"/>
                <a:ext cx="571320" cy="61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69" name=""/>
              <p:cNvSpPr/>
              <p:nvPr/>
            </p:nvSpPr>
            <p:spPr>
              <a:xfrm>
                <a:off x="7741440" y="4347720"/>
                <a:ext cx="12240" cy="1425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0" name=""/>
              <p:cNvSpPr/>
              <p:nvPr/>
            </p:nvSpPr>
            <p:spPr>
              <a:xfrm>
                <a:off x="8300160" y="4347720"/>
                <a:ext cx="12240" cy="1425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1" name=""/>
              <p:cNvSpPr/>
              <p:nvPr/>
            </p:nvSpPr>
            <p:spPr>
              <a:xfrm>
                <a:off x="7754040" y="4347720"/>
                <a:ext cx="5400" cy="1425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2" name=""/>
              <p:cNvSpPr/>
              <p:nvPr/>
            </p:nvSpPr>
            <p:spPr>
              <a:xfrm>
                <a:off x="8294400" y="4347720"/>
                <a:ext cx="5400" cy="1425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3" name=""/>
              <p:cNvSpPr/>
              <p:nvPr/>
            </p:nvSpPr>
            <p:spPr>
              <a:xfrm>
                <a:off x="7759440" y="4347720"/>
                <a:ext cx="53460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4" name=""/>
              <p:cNvSpPr/>
              <p:nvPr/>
            </p:nvSpPr>
            <p:spPr>
              <a:xfrm>
                <a:off x="7759440" y="4485960"/>
                <a:ext cx="534600" cy="43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5" name=""/>
              <p:cNvSpPr/>
              <p:nvPr/>
            </p:nvSpPr>
            <p:spPr>
              <a:xfrm>
                <a:off x="7759440" y="4354200"/>
                <a:ext cx="140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6" name=""/>
              <p:cNvSpPr/>
              <p:nvPr/>
            </p:nvSpPr>
            <p:spPr>
              <a:xfrm>
                <a:off x="8280360" y="4354200"/>
                <a:ext cx="140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7" name=""/>
              <p:cNvSpPr/>
              <p:nvPr/>
            </p:nvSpPr>
            <p:spPr>
              <a:xfrm>
                <a:off x="7773840" y="435420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8" name=""/>
              <p:cNvSpPr/>
              <p:nvPr/>
            </p:nvSpPr>
            <p:spPr>
              <a:xfrm>
                <a:off x="8274960" y="435420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79" name=""/>
              <p:cNvSpPr/>
              <p:nvPr/>
            </p:nvSpPr>
            <p:spPr>
              <a:xfrm>
                <a:off x="7778880" y="4354200"/>
                <a:ext cx="495720" cy="43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0" name=""/>
              <p:cNvSpPr/>
              <p:nvPr/>
            </p:nvSpPr>
            <p:spPr>
              <a:xfrm>
                <a:off x="7778880" y="4479480"/>
                <a:ext cx="49572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1" name=""/>
              <p:cNvSpPr/>
              <p:nvPr/>
            </p:nvSpPr>
            <p:spPr>
              <a:xfrm>
                <a:off x="7778880" y="4358880"/>
                <a:ext cx="12240" cy="1202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2" name=""/>
              <p:cNvSpPr/>
              <p:nvPr/>
            </p:nvSpPr>
            <p:spPr>
              <a:xfrm>
                <a:off x="8262360" y="4358880"/>
                <a:ext cx="12240" cy="1202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3" name=""/>
              <p:cNvSpPr/>
              <p:nvPr/>
            </p:nvSpPr>
            <p:spPr>
              <a:xfrm>
                <a:off x="7791480" y="4358880"/>
                <a:ext cx="7200" cy="1202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4" name=""/>
              <p:cNvSpPr/>
              <p:nvPr/>
            </p:nvSpPr>
            <p:spPr>
              <a:xfrm>
                <a:off x="8255160" y="4358880"/>
                <a:ext cx="7200" cy="1202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5" name=""/>
              <p:cNvSpPr/>
              <p:nvPr/>
            </p:nvSpPr>
            <p:spPr>
              <a:xfrm>
                <a:off x="7798680" y="4358880"/>
                <a:ext cx="6840" cy="1202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6" name=""/>
              <p:cNvSpPr/>
              <p:nvPr/>
            </p:nvSpPr>
            <p:spPr>
              <a:xfrm>
                <a:off x="8248320" y="4358880"/>
                <a:ext cx="6840" cy="1202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7" name=""/>
              <p:cNvSpPr/>
              <p:nvPr/>
            </p:nvSpPr>
            <p:spPr>
              <a:xfrm>
                <a:off x="7805880" y="4358880"/>
                <a:ext cx="442440" cy="61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8" name=""/>
              <p:cNvSpPr/>
              <p:nvPr/>
            </p:nvSpPr>
            <p:spPr>
              <a:xfrm>
                <a:off x="7805880" y="4473360"/>
                <a:ext cx="442440" cy="576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89" name=""/>
              <p:cNvSpPr/>
              <p:nvPr/>
            </p:nvSpPr>
            <p:spPr>
              <a:xfrm>
                <a:off x="7805880" y="4365360"/>
                <a:ext cx="12240" cy="10764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0" name=""/>
              <p:cNvSpPr/>
              <p:nvPr/>
            </p:nvSpPr>
            <p:spPr>
              <a:xfrm>
                <a:off x="8235720" y="4365360"/>
                <a:ext cx="12240" cy="10764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1" name=""/>
              <p:cNvSpPr/>
              <p:nvPr/>
            </p:nvSpPr>
            <p:spPr>
              <a:xfrm>
                <a:off x="7818120" y="4365360"/>
                <a:ext cx="5040" cy="10764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2" name=""/>
              <p:cNvSpPr/>
              <p:nvPr/>
            </p:nvSpPr>
            <p:spPr>
              <a:xfrm>
                <a:off x="8228520" y="4365360"/>
                <a:ext cx="7200" cy="10764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3" name=""/>
              <p:cNvSpPr/>
              <p:nvPr/>
            </p:nvSpPr>
            <p:spPr>
              <a:xfrm>
                <a:off x="7823520" y="4365360"/>
                <a:ext cx="405000" cy="43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4" name=""/>
              <p:cNvSpPr/>
              <p:nvPr/>
            </p:nvSpPr>
            <p:spPr>
              <a:xfrm>
                <a:off x="7823520" y="4468320"/>
                <a:ext cx="405000" cy="46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5" name=""/>
              <p:cNvSpPr/>
              <p:nvPr/>
            </p:nvSpPr>
            <p:spPr>
              <a:xfrm>
                <a:off x="7823520" y="4370040"/>
                <a:ext cx="14400" cy="979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6" name=""/>
              <p:cNvSpPr/>
              <p:nvPr/>
            </p:nvSpPr>
            <p:spPr>
              <a:xfrm>
                <a:off x="8215920" y="4370040"/>
                <a:ext cx="12240" cy="979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7" name=""/>
              <p:cNvSpPr/>
              <p:nvPr/>
            </p:nvSpPr>
            <p:spPr>
              <a:xfrm>
                <a:off x="7837920" y="4370040"/>
                <a:ext cx="5040" cy="9792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8" name=""/>
              <p:cNvSpPr/>
              <p:nvPr/>
            </p:nvSpPr>
            <p:spPr>
              <a:xfrm>
                <a:off x="8210880" y="4370040"/>
                <a:ext cx="5040" cy="9792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9" name=""/>
              <p:cNvSpPr/>
              <p:nvPr/>
            </p:nvSpPr>
            <p:spPr>
              <a:xfrm>
                <a:off x="7843320" y="4370040"/>
                <a:ext cx="367200" cy="61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0" name=""/>
              <p:cNvSpPr/>
              <p:nvPr/>
            </p:nvSpPr>
            <p:spPr>
              <a:xfrm>
                <a:off x="7843320" y="4462200"/>
                <a:ext cx="367200" cy="57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1" name=""/>
              <p:cNvSpPr/>
              <p:nvPr/>
            </p:nvSpPr>
            <p:spPr>
              <a:xfrm>
                <a:off x="7843320" y="4376520"/>
                <a:ext cx="122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2" name=""/>
              <p:cNvSpPr/>
              <p:nvPr/>
            </p:nvSpPr>
            <p:spPr>
              <a:xfrm>
                <a:off x="8196480" y="4376520"/>
                <a:ext cx="140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3" name=""/>
              <p:cNvSpPr/>
              <p:nvPr/>
            </p:nvSpPr>
            <p:spPr>
              <a:xfrm>
                <a:off x="7855920" y="4376520"/>
                <a:ext cx="684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4" name=""/>
              <p:cNvSpPr/>
              <p:nvPr/>
            </p:nvSpPr>
            <p:spPr>
              <a:xfrm>
                <a:off x="8191440" y="4376520"/>
                <a:ext cx="504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5" name=""/>
              <p:cNvSpPr/>
              <p:nvPr/>
            </p:nvSpPr>
            <p:spPr>
              <a:xfrm>
                <a:off x="7862760" y="437652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6" name=""/>
              <p:cNvSpPr/>
              <p:nvPr/>
            </p:nvSpPr>
            <p:spPr>
              <a:xfrm>
                <a:off x="8178840" y="437652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7" name=""/>
              <p:cNvSpPr/>
              <p:nvPr/>
            </p:nvSpPr>
            <p:spPr>
              <a:xfrm>
                <a:off x="7875360" y="4376520"/>
                <a:ext cx="303120" cy="576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8" name=""/>
              <p:cNvSpPr/>
              <p:nvPr/>
            </p:nvSpPr>
            <p:spPr>
              <a:xfrm>
                <a:off x="7875360" y="4457520"/>
                <a:ext cx="303120" cy="43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09" name=""/>
              <p:cNvSpPr/>
              <p:nvPr/>
            </p:nvSpPr>
            <p:spPr>
              <a:xfrm>
                <a:off x="7875360" y="4382640"/>
                <a:ext cx="720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0" name=""/>
              <p:cNvSpPr/>
              <p:nvPr/>
            </p:nvSpPr>
            <p:spPr>
              <a:xfrm>
                <a:off x="8171640" y="4382640"/>
                <a:ext cx="720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1" name=""/>
              <p:cNvSpPr/>
              <p:nvPr/>
            </p:nvSpPr>
            <p:spPr>
              <a:xfrm>
                <a:off x="7882560" y="438264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2" name=""/>
              <p:cNvSpPr/>
              <p:nvPr/>
            </p:nvSpPr>
            <p:spPr>
              <a:xfrm>
                <a:off x="8159040" y="438264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3" name=""/>
              <p:cNvSpPr/>
              <p:nvPr/>
            </p:nvSpPr>
            <p:spPr>
              <a:xfrm>
                <a:off x="7895160" y="4382640"/>
                <a:ext cx="263520" cy="468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4" name=""/>
              <p:cNvSpPr/>
              <p:nvPr/>
            </p:nvSpPr>
            <p:spPr>
              <a:xfrm>
                <a:off x="7895160" y="4451040"/>
                <a:ext cx="26352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5" name=""/>
              <p:cNvSpPr/>
              <p:nvPr/>
            </p:nvSpPr>
            <p:spPr>
              <a:xfrm>
                <a:off x="7895160" y="4387680"/>
                <a:ext cx="6840" cy="6300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6" name=""/>
              <p:cNvSpPr/>
              <p:nvPr/>
            </p:nvSpPr>
            <p:spPr>
              <a:xfrm>
                <a:off x="8152200" y="4387680"/>
                <a:ext cx="6840" cy="6300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7" name=""/>
              <p:cNvSpPr/>
              <p:nvPr/>
            </p:nvSpPr>
            <p:spPr>
              <a:xfrm>
                <a:off x="7902000" y="4387680"/>
                <a:ext cx="12240" cy="630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8" name=""/>
              <p:cNvSpPr/>
              <p:nvPr/>
            </p:nvSpPr>
            <p:spPr>
              <a:xfrm>
                <a:off x="8139600" y="4387680"/>
                <a:ext cx="12240" cy="6300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200" bIns="16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19" name=""/>
              <p:cNvSpPr/>
              <p:nvPr/>
            </p:nvSpPr>
            <p:spPr>
              <a:xfrm>
                <a:off x="7914600" y="4387680"/>
                <a:ext cx="224640" cy="576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0" name=""/>
              <p:cNvSpPr/>
              <p:nvPr/>
            </p:nvSpPr>
            <p:spPr>
              <a:xfrm>
                <a:off x="7914600" y="4444560"/>
                <a:ext cx="224640" cy="61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1" name=""/>
              <p:cNvSpPr/>
              <p:nvPr/>
            </p:nvSpPr>
            <p:spPr>
              <a:xfrm>
                <a:off x="7914600" y="4393800"/>
                <a:ext cx="5040" cy="504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2" name=""/>
              <p:cNvSpPr/>
              <p:nvPr/>
            </p:nvSpPr>
            <p:spPr>
              <a:xfrm>
                <a:off x="8132400" y="4393800"/>
                <a:ext cx="7200" cy="504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3" name=""/>
              <p:cNvSpPr/>
              <p:nvPr/>
            </p:nvSpPr>
            <p:spPr>
              <a:xfrm>
                <a:off x="7919640" y="4393800"/>
                <a:ext cx="14400" cy="504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4" name=""/>
              <p:cNvSpPr/>
              <p:nvPr/>
            </p:nvSpPr>
            <p:spPr>
              <a:xfrm>
                <a:off x="8119800" y="4393800"/>
                <a:ext cx="12240" cy="504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5" name=""/>
              <p:cNvSpPr/>
              <p:nvPr/>
            </p:nvSpPr>
            <p:spPr>
              <a:xfrm>
                <a:off x="7934400" y="4393800"/>
                <a:ext cx="185040" cy="43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6" name=""/>
              <p:cNvSpPr/>
              <p:nvPr/>
            </p:nvSpPr>
            <p:spPr>
              <a:xfrm>
                <a:off x="7934400" y="4439880"/>
                <a:ext cx="185040" cy="43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7" name=""/>
              <p:cNvSpPr/>
              <p:nvPr/>
            </p:nvSpPr>
            <p:spPr>
              <a:xfrm>
                <a:off x="7934400" y="4398480"/>
                <a:ext cx="5040" cy="41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8" name=""/>
              <p:cNvSpPr/>
              <p:nvPr/>
            </p:nvSpPr>
            <p:spPr>
              <a:xfrm>
                <a:off x="8114400" y="4398480"/>
                <a:ext cx="5040" cy="410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9" name=""/>
              <p:cNvSpPr/>
              <p:nvPr/>
            </p:nvSpPr>
            <p:spPr>
              <a:xfrm>
                <a:off x="7939800" y="4398480"/>
                <a:ext cx="122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0" name=""/>
              <p:cNvSpPr/>
              <p:nvPr/>
            </p:nvSpPr>
            <p:spPr>
              <a:xfrm>
                <a:off x="8100360" y="4398480"/>
                <a:ext cx="14040" cy="410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1" name=""/>
              <p:cNvSpPr/>
              <p:nvPr/>
            </p:nvSpPr>
            <p:spPr>
              <a:xfrm>
                <a:off x="7952040" y="4398480"/>
                <a:ext cx="68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2" name=""/>
              <p:cNvSpPr/>
              <p:nvPr/>
            </p:nvSpPr>
            <p:spPr>
              <a:xfrm>
                <a:off x="8094960" y="4398480"/>
                <a:ext cx="5040" cy="410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3" name=""/>
              <p:cNvSpPr/>
              <p:nvPr/>
            </p:nvSpPr>
            <p:spPr>
              <a:xfrm>
                <a:off x="7958880" y="4398480"/>
                <a:ext cx="1357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4" name=""/>
              <p:cNvSpPr/>
              <p:nvPr/>
            </p:nvSpPr>
            <p:spPr>
              <a:xfrm>
                <a:off x="7958880" y="4433400"/>
                <a:ext cx="13572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5" name=""/>
              <p:cNvSpPr/>
              <p:nvPr/>
            </p:nvSpPr>
            <p:spPr>
              <a:xfrm>
                <a:off x="7958880" y="440496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6" name=""/>
              <p:cNvSpPr/>
              <p:nvPr/>
            </p:nvSpPr>
            <p:spPr>
              <a:xfrm>
                <a:off x="8082360" y="440496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7" name=""/>
              <p:cNvSpPr/>
              <p:nvPr/>
            </p:nvSpPr>
            <p:spPr>
              <a:xfrm>
                <a:off x="7971480" y="440496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8" name=""/>
              <p:cNvSpPr/>
              <p:nvPr/>
            </p:nvSpPr>
            <p:spPr>
              <a:xfrm>
                <a:off x="8075160" y="440496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39" name=""/>
              <p:cNvSpPr/>
              <p:nvPr/>
            </p:nvSpPr>
            <p:spPr>
              <a:xfrm>
                <a:off x="7979040" y="4404960"/>
                <a:ext cx="96120" cy="61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0" name=""/>
              <p:cNvSpPr/>
              <p:nvPr/>
            </p:nvSpPr>
            <p:spPr>
              <a:xfrm>
                <a:off x="7979040" y="4428720"/>
                <a:ext cx="96120" cy="43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1" name=""/>
              <p:cNvSpPr/>
              <p:nvPr/>
            </p:nvSpPr>
            <p:spPr>
              <a:xfrm>
                <a:off x="7979040" y="441144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2" name=""/>
              <p:cNvSpPr/>
              <p:nvPr/>
            </p:nvSpPr>
            <p:spPr>
              <a:xfrm>
                <a:off x="8062560" y="441144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3" name=""/>
              <p:cNvSpPr/>
              <p:nvPr/>
            </p:nvSpPr>
            <p:spPr>
              <a:xfrm>
                <a:off x="7991280" y="4411440"/>
                <a:ext cx="684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4" name=""/>
              <p:cNvSpPr/>
              <p:nvPr/>
            </p:nvSpPr>
            <p:spPr>
              <a:xfrm>
                <a:off x="8055720" y="4411440"/>
                <a:ext cx="684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5" name=""/>
              <p:cNvSpPr/>
              <p:nvPr/>
            </p:nvSpPr>
            <p:spPr>
              <a:xfrm>
                <a:off x="7998480" y="4411440"/>
                <a:ext cx="57240" cy="43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6" name=""/>
              <p:cNvSpPr/>
              <p:nvPr/>
            </p:nvSpPr>
            <p:spPr>
              <a:xfrm>
                <a:off x="7998480" y="4422600"/>
                <a:ext cx="5724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7" name=""/>
              <p:cNvSpPr/>
              <p:nvPr/>
            </p:nvSpPr>
            <p:spPr>
              <a:xfrm>
                <a:off x="7998480" y="4416120"/>
                <a:ext cx="12240" cy="61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8" name=""/>
              <p:cNvSpPr/>
              <p:nvPr/>
            </p:nvSpPr>
            <p:spPr>
              <a:xfrm>
                <a:off x="8043120" y="4416120"/>
                <a:ext cx="12240" cy="612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49" name=""/>
              <p:cNvSpPr/>
              <p:nvPr/>
            </p:nvSpPr>
            <p:spPr>
              <a:xfrm>
                <a:off x="8010720" y="4416120"/>
                <a:ext cx="720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50" name=""/>
              <p:cNvSpPr/>
              <p:nvPr/>
            </p:nvSpPr>
            <p:spPr>
              <a:xfrm>
                <a:off x="8035920" y="4416120"/>
                <a:ext cx="7200" cy="612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51" name=""/>
              <p:cNvSpPr/>
              <p:nvPr/>
            </p:nvSpPr>
            <p:spPr>
              <a:xfrm>
                <a:off x="8018280" y="4416120"/>
                <a:ext cx="1764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552" name=""/>
            <p:cNvSpPr/>
            <p:nvPr/>
          </p:nvSpPr>
          <p:spPr>
            <a:xfrm>
              <a:off x="7574040" y="4302000"/>
              <a:ext cx="906480" cy="234720"/>
            </a:xfrm>
            <a:custGeom>
              <a:avLst/>
              <a:gdLst/>
              <a:ahLst/>
              <a:rect l="l" t="t" r="r" b="b"/>
              <a:pathLst>
                <a:path w="508" h="148">
                  <a:moveTo>
                    <a:pt x="72" y="112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0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2" y="144"/>
                  </a:lnTo>
                  <a:lnTo>
                    <a:pt x="227" y="141"/>
                  </a:lnTo>
                  <a:lnTo>
                    <a:pt x="241" y="137"/>
                  </a:lnTo>
                  <a:lnTo>
                    <a:pt x="252" y="134"/>
                  </a:lnTo>
                  <a:lnTo>
                    <a:pt x="263" y="137"/>
                  </a:lnTo>
                  <a:lnTo>
                    <a:pt x="277" y="141"/>
                  </a:lnTo>
                  <a:lnTo>
                    <a:pt x="292" y="144"/>
                  </a:lnTo>
                  <a:lnTo>
                    <a:pt x="306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8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4" y="126"/>
                  </a:lnTo>
                  <a:lnTo>
                    <a:pt x="425" y="119"/>
                  </a:lnTo>
                  <a:lnTo>
                    <a:pt x="432" y="112"/>
                  </a:lnTo>
                  <a:lnTo>
                    <a:pt x="443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0" y="98"/>
                  </a:lnTo>
                  <a:lnTo>
                    <a:pt x="497" y="94"/>
                  </a:lnTo>
                  <a:lnTo>
                    <a:pt x="501" y="87"/>
                  </a:lnTo>
                  <a:lnTo>
                    <a:pt x="504" y="80"/>
                  </a:lnTo>
                  <a:lnTo>
                    <a:pt x="508" y="76"/>
                  </a:lnTo>
                  <a:lnTo>
                    <a:pt x="504" y="69"/>
                  </a:lnTo>
                  <a:lnTo>
                    <a:pt x="501" y="61"/>
                  </a:lnTo>
                  <a:lnTo>
                    <a:pt x="497" y="54"/>
                  </a:lnTo>
                  <a:lnTo>
                    <a:pt x="490" y="51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3" y="36"/>
                  </a:lnTo>
                  <a:lnTo>
                    <a:pt x="432" y="40"/>
                  </a:lnTo>
                  <a:lnTo>
                    <a:pt x="425" y="29"/>
                  </a:lnTo>
                  <a:lnTo>
                    <a:pt x="414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8" y="7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2" y="4"/>
                  </a:lnTo>
                  <a:lnTo>
                    <a:pt x="277" y="7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1" y="11"/>
                  </a:lnTo>
                  <a:lnTo>
                    <a:pt x="227" y="7"/>
                  </a:lnTo>
                  <a:lnTo>
                    <a:pt x="212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0" y="4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39" y="40"/>
                  </a:lnTo>
                  <a:lnTo>
                    <a:pt x="29" y="40"/>
                  </a:lnTo>
                  <a:lnTo>
                    <a:pt x="21" y="43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1" y="105"/>
                  </a:lnTo>
                  <a:lnTo>
                    <a:pt x="29" y="108"/>
                  </a:lnTo>
                  <a:lnTo>
                    <a:pt x="39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53" name=""/>
          <p:cNvSpPr/>
          <p:nvPr/>
        </p:nvSpPr>
        <p:spPr>
          <a:xfrm>
            <a:off x="7837560" y="4308480"/>
            <a:ext cx="379440" cy="22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4" name=""/>
          <p:cNvSpPr/>
          <p:nvPr/>
        </p:nvSpPr>
        <p:spPr>
          <a:xfrm>
            <a:off x="7891560" y="4346640"/>
            <a:ext cx="34128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55" name=""/>
          <p:cNvGrpSpPr/>
          <p:nvPr/>
        </p:nvGrpSpPr>
        <p:grpSpPr>
          <a:xfrm>
            <a:off x="9021600" y="4199040"/>
            <a:ext cx="444240" cy="395280"/>
            <a:chOff x="9021600" y="4199040"/>
            <a:chExt cx="444240" cy="395280"/>
          </a:xfrm>
        </p:grpSpPr>
        <p:grpSp>
          <p:nvGrpSpPr>
            <p:cNvPr id="6556" name=""/>
            <p:cNvGrpSpPr/>
            <p:nvPr/>
          </p:nvGrpSpPr>
          <p:grpSpPr>
            <a:xfrm>
              <a:off x="9021600" y="4199040"/>
              <a:ext cx="443880" cy="395280"/>
              <a:chOff x="9021600" y="4199040"/>
              <a:chExt cx="443880" cy="395280"/>
            </a:xfrm>
          </p:grpSpPr>
          <p:sp>
            <p:nvSpPr>
              <p:cNvPr id="6557" name=""/>
              <p:cNvSpPr/>
              <p:nvPr/>
            </p:nvSpPr>
            <p:spPr>
              <a:xfrm>
                <a:off x="9021600" y="4199040"/>
                <a:ext cx="44388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58" name=""/>
              <p:cNvSpPr/>
              <p:nvPr/>
            </p:nvSpPr>
            <p:spPr>
              <a:xfrm>
                <a:off x="9021600" y="4199040"/>
                <a:ext cx="42984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59" name=""/>
              <p:cNvSpPr/>
              <p:nvPr/>
            </p:nvSpPr>
            <p:spPr>
              <a:xfrm>
                <a:off x="9026640" y="4205160"/>
                <a:ext cx="419400" cy="3715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0" name=""/>
              <p:cNvSpPr/>
              <p:nvPr/>
            </p:nvSpPr>
            <p:spPr>
              <a:xfrm>
                <a:off x="9041400" y="4216320"/>
                <a:ext cx="39240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1" name=""/>
              <p:cNvSpPr/>
              <p:nvPr/>
            </p:nvSpPr>
            <p:spPr>
              <a:xfrm>
                <a:off x="9046440" y="4222800"/>
                <a:ext cx="379800" cy="33660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2" name=""/>
              <p:cNvSpPr/>
              <p:nvPr/>
            </p:nvSpPr>
            <p:spPr>
              <a:xfrm>
                <a:off x="9059040" y="4233960"/>
                <a:ext cx="354600" cy="31428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3" name=""/>
              <p:cNvSpPr/>
              <p:nvPr/>
            </p:nvSpPr>
            <p:spPr>
              <a:xfrm>
                <a:off x="9065880" y="4240080"/>
                <a:ext cx="34092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4" name=""/>
              <p:cNvSpPr/>
              <p:nvPr/>
            </p:nvSpPr>
            <p:spPr>
              <a:xfrm>
                <a:off x="9078480" y="4251240"/>
                <a:ext cx="315720" cy="2793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5" name=""/>
              <p:cNvSpPr/>
              <p:nvPr/>
            </p:nvSpPr>
            <p:spPr>
              <a:xfrm>
                <a:off x="9085680" y="4256280"/>
                <a:ext cx="301320" cy="26964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6" name=""/>
              <p:cNvSpPr/>
              <p:nvPr/>
            </p:nvSpPr>
            <p:spPr>
              <a:xfrm>
                <a:off x="9098280" y="4268880"/>
                <a:ext cx="27612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7" name=""/>
              <p:cNvSpPr/>
              <p:nvPr/>
            </p:nvSpPr>
            <p:spPr>
              <a:xfrm>
                <a:off x="9105120" y="4273560"/>
                <a:ext cx="26244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8" name=""/>
              <p:cNvSpPr/>
              <p:nvPr/>
            </p:nvSpPr>
            <p:spPr>
              <a:xfrm>
                <a:off x="9117720" y="4284720"/>
                <a:ext cx="237240" cy="21276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69" name=""/>
              <p:cNvSpPr/>
              <p:nvPr/>
            </p:nvSpPr>
            <p:spPr>
              <a:xfrm>
                <a:off x="9124920" y="4291200"/>
                <a:ext cx="224640" cy="1998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0" name=""/>
              <p:cNvSpPr/>
              <p:nvPr/>
            </p:nvSpPr>
            <p:spPr>
              <a:xfrm>
                <a:off x="913032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1" name=""/>
              <p:cNvSpPr/>
              <p:nvPr/>
            </p:nvSpPr>
            <p:spPr>
              <a:xfrm>
                <a:off x="9142920" y="4308480"/>
                <a:ext cx="1922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2" name=""/>
              <p:cNvSpPr/>
              <p:nvPr/>
            </p:nvSpPr>
            <p:spPr>
              <a:xfrm>
                <a:off x="9150120" y="4313160"/>
                <a:ext cx="172440" cy="1555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3" name=""/>
              <p:cNvSpPr/>
              <p:nvPr/>
            </p:nvSpPr>
            <p:spPr>
              <a:xfrm>
                <a:off x="9162720" y="4326120"/>
                <a:ext cx="15480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4" name=""/>
              <p:cNvSpPr/>
              <p:nvPr/>
            </p:nvSpPr>
            <p:spPr>
              <a:xfrm>
                <a:off x="9169560" y="4330800"/>
                <a:ext cx="1335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5" name=""/>
              <p:cNvSpPr/>
              <p:nvPr/>
            </p:nvSpPr>
            <p:spPr>
              <a:xfrm>
                <a:off x="9182160" y="4341960"/>
                <a:ext cx="115920" cy="10296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6" name=""/>
              <p:cNvSpPr/>
              <p:nvPr/>
            </p:nvSpPr>
            <p:spPr>
              <a:xfrm>
                <a:off x="9189360" y="4348080"/>
                <a:ext cx="9612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7" name=""/>
              <p:cNvSpPr/>
              <p:nvPr/>
            </p:nvSpPr>
            <p:spPr>
              <a:xfrm>
                <a:off x="9201960" y="4359240"/>
                <a:ext cx="76320" cy="698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80" bIns="2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8" name=""/>
              <p:cNvSpPr/>
              <p:nvPr/>
            </p:nvSpPr>
            <p:spPr>
              <a:xfrm>
                <a:off x="9207000" y="4365720"/>
                <a:ext cx="58320" cy="5076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440" bIns="-10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79" name=""/>
              <p:cNvSpPr/>
              <p:nvPr/>
            </p:nvSpPr>
            <p:spPr>
              <a:xfrm>
                <a:off x="9221400" y="4376880"/>
                <a:ext cx="3744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80" name=""/>
              <p:cNvSpPr/>
              <p:nvPr/>
            </p:nvSpPr>
            <p:spPr>
              <a:xfrm>
                <a:off x="9226440" y="4383000"/>
                <a:ext cx="19800" cy="158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81" name=""/>
              <p:cNvSpPr/>
              <p:nvPr/>
            </p:nvSpPr>
            <p:spPr>
              <a:xfrm>
                <a:off x="9233640" y="4388040"/>
                <a:ext cx="5040" cy="612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582" name=""/>
            <p:cNvSpPr/>
            <p:nvPr/>
          </p:nvSpPr>
          <p:spPr>
            <a:xfrm>
              <a:off x="9021600" y="4199040"/>
              <a:ext cx="444240" cy="395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83" name=""/>
          <p:cNvSpPr/>
          <p:nvPr/>
        </p:nvSpPr>
        <p:spPr>
          <a:xfrm>
            <a:off x="9074160" y="4280040"/>
            <a:ext cx="35244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4" name=""/>
          <p:cNvSpPr/>
          <p:nvPr/>
        </p:nvSpPr>
        <p:spPr>
          <a:xfrm>
            <a:off x="920556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5" name=""/>
          <p:cNvSpPr/>
          <p:nvPr/>
        </p:nvSpPr>
        <p:spPr>
          <a:xfrm>
            <a:off x="8874000" y="3895560"/>
            <a:ext cx="746280" cy="20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6" name=""/>
          <p:cNvSpPr/>
          <p:nvPr/>
        </p:nvSpPr>
        <p:spPr>
          <a:xfrm>
            <a:off x="9005400" y="3935520"/>
            <a:ext cx="5770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New York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87" name=""/>
          <p:cNvGrpSpPr/>
          <p:nvPr/>
        </p:nvGrpSpPr>
        <p:grpSpPr>
          <a:xfrm>
            <a:off x="4964040" y="5248440"/>
            <a:ext cx="921600" cy="245880"/>
            <a:chOff x="4964040" y="5248440"/>
            <a:chExt cx="921600" cy="245880"/>
          </a:xfrm>
        </p:grpSpPr>
        <p:sp>
          <p:nvSpPr>
            <p:cNvPr id="6588" name=""/>
            <p:cNvSpPr/>
            <p:nvPr/>
          </p:nvSpPr>
          <p:spPr>
            <a:xfrm>
              <a:off x="4976280" y="525924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3"/>
                  </a:lnTo>
                  <a:lnTo>
                    <a:pt x="116" y="137"/>
                  </a:lnTo>
                  <a:lnTo>
                    <a:pt x="130" y="141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3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1"/>
                  </a:lnTo>
                  <a:lnTo>
                    <a:pt x="393" y="137"/>
                  </a:lnTo>
                  <a:lnTo>
                    <a:pt x="408" y="133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9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0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2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2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0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589" name=""/>
            <p:cNvGrpSpPr/>
            <p:nvPr/>
          </p:nvGrpSpPr>
          <p:grpSpPr>
            <a:xfrm>
              <a:off x="4964040" y="5248440"/>
              <a:ext cx="914400" cy="239400"/>
              <a:chOff x="4964040" y="5248440"/>
              <a:chExt cx="914400" cy="239400"/>
            </a:xfrm>
          </p:grpSpPr>
          <p:sp>
            <p:nvSpPr>
              <p:cNvPr id="6590" name=""/>
              <p:cNvSpPr/>
              <p:nvPr/>
            </p:nvSpPr>
            <p:spPr>
              <a:xfrm>
                <a:off x="4964040" y="548316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1" name=""/>
              <p:cNvSpPr/>
              <p:nvPr/>
            </p:nvSpPr>
            <p:spPr>
              <a:xfrm>
                <a:off x="4964040" y="524844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2" name=""/>
              <p:cNvSpPr/>
              <p:nvPr/>
            </p:nvSpPr>
            <p:spPr>
              <a:xfrm>
                <a:off x="5865840" y="524844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3" name=""/>
              <p:cNvSpPr/>
              <p:nvPr/>
            </p:nvSpPr>
            <p:spPr>
              <a:xfrm>
                <a:off x="4969440" y="524844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4" name=""/>
              <p:cNvSpPr/>
              <p:nvPr/>
            </p:nvSpPr>
            <p:spPr>
              <a:xfrm>
                <a:off x="5859000" y="524844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5" name=""/>
              <p:cNvSpPr/>
              <p:nvPr/>
            </p:nvSpPr>
            <p:spPr>
              <a:xfrm>
                <a:off x="4976280" y="524844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6" name=""/>
              <p:cNvSpPr/>
              <p:nvPr/>
            </p:nvSpPr>
            <p:spPr>
              <a:xfrm>
                <a:off x="4976280" y="5477040"/>
                <a:ext cx="88236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7" name=""/>
              <p:cNvSpPr/>
              <p:nvPr/>
            </p:nvSpPr>
            <p:spPr>
              <a:xfrm>
                <a:off x="4976280" y="525312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8" name=""/>
              <p:cNvSpPr/>
              <p:nvPr/>
            </p:nvSpPr>
            <p:spPr>
              <a:xfrm>
                <a:off x="5846400" y="525312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99" name=""/>
              <p:cNvSpPr/>
              <p:nvPr/>
            </p:nvSpPr>
            <p:spPr>
              <a:xfrm>
                <a:off x="4988880" y="525312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0" name=""/>
              <p:cNvSpPr/>
              <p:nvPr/>
            </p:nvSpPr>
            <p:spPr>
              <a:xfrm>
                <a:off x="5841360" y="525312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1" name=""/>
              <p:cNvSpPr/>
              <p:nvPr/>
            </p:nvSpPr>
            <p:spPr>
              <a:xfrm>
                <a:off x="4996440" y="5253120"/>
                <a:ext cx="84492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2" name=""/>
              <p:cNvSpPr/>
              <p:nvPr/>
            </p:nvSpPr>
            <p:spPr>
              <a:xfrm>
                <a:off x="4996440" y="54705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3" name=""/>
              <p:cNvSpPr/>
              <p:nvPr/>
            </p:nvSpPr>
            <p:spPr>
              <a:xfrm>
                <a:off x="4996440" y="5259240"/>
                <a:ext cx="12240" cy="211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4" name=""/>
              <p:cNvSpPr/>
              <p:nvPr/>
            </p:nvSpPr>
            <p:spPr>
              <a:xfrm>
                <a:off x="5826600" y="5259240"/>
                <a:ext cx="14400" cy="2113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5" name=""/>
              <p:cNvSpPr/>
              <p:nvPr/>
            </p:nvSpPr>
            <p:spPr>
              <a:xfrm>
                <a:off x="5008680" y="5259240"/>
                <a:ext cx="6840" cy="21132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6" name=""/>
              <p:cNvSpPr/>
              <p:nvPr/>
            </p:nvSpPr>
            <p:spPr>
              <a:xfrm>
                <a:off x="5821560" y="5259240"/>
                <a:ext cx="5040" cy="21132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7" name=""/>
              <p:cNvSpPr/>
              <p:nvPr/>
            </p:nvSpPr>
            <p:spPr>
              <a:xfrm>
                <a:off x="5015880" y="525924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8" name=""/>
              <p:cNvSpPr/>
              <p:nvPr/>
            </p:nvSpPr>
            <p:spPr>
              <a:xfrm>
                <a:off x="5015880" y="5465880"/>
                <a:ext cx="80568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09" name=""/>
              <p:cNvSpPr/>
              <p:nvPr/>
            </p:nvSpPr>
            <p:spPr>
              <a:xfrm>
                <a:off x="5015880" y="52657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0" name=""/>
              <p:cNvSpPr/>
              <p:nvPr/>
            </p:nvSpPr>
            <p:spPr>
              <a:xfrm>
                <a:off x="5808960" y="526572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1" name=""/>
              <p:cNvSpPr/>
              <p:nvPr/>
            </p:nvSpPr>
            <p:spPr>
              <a:xfrm>
                <a:off x="5028120" y="526572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2" name=""/>
              <p:cNvSpPr/>
              <p:nvPr/>
            </p:nvSpPr>
            <p:spPr>
              <a:xfrm>
                <a:off x="5801760" y="526572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3" name=""/>
              <p:cNvSpPr/>
              <p:nvPr/>
            </p:nvSpPr>
            <p:spPr>
              <a:xfrm>
                <a:off x="5035680" y="526572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4" name=""/>
              <p:cNvSpPr/>
              <p:nvPr/>
            </p:nvSpPr>
            <p:spPr>
              <a:xfrm>
                <a:off x="5789520" y="526572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5" name=""/>
              <p:cNvSpPr/>
              <p:nvPr/>
            </p:nvSpPr>
            <p:spPr>
              <a:xfrm>
                <a:off x="5048280" y="5265720"/>
                <a:ext cx="74124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6" name=""/>
              <p:cNvSpPr/>
              <p:nvPr/>
            </p:nvSpPr>
            <p:spPr>
              <a:xfrm>
                <a:off x="5048280" y="545940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7" name=""/>
              <p:cNvSpPr/>
              <p:nvPr/>
            </p:nvSpPr>
            <p:spPr>
              <a:xfrm>
                <a:off x="5048280" y="527040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8" name=""/>
              <p:cNvSpPr/>
              <p:nvPr/>
            </p:nvSpPr>
            <p:spPr>
              <a:xfrm>
                <a:off x="5782320" y="5270400"/>
                <a:ext cx="720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19" name=""/>
              <p:cNvSpPr/>
              <p:nvPr/>
            </p:nvSpPr>
            <p:spPr>
              <a:xfrm>
                <a:off x="5053320" y="5270400"/>
                <a:ext cx="140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0" name=""/>
              <p:cNvSpPr/>
              <p:nvPr/>
            </p:nvSpPr>
            <p:spPr>
              <a:xfrm>
                <a:off x="5769720" y="527040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1" name=""/>
              <p:cNvSpPr/>
              <p:nvPr/>
            </p:nvSpPr>
            <p:spPr>
              <a:xfrm>
                <a:off x="5067720" y="5270400"/>
                <a:ext cx="70200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2" name=""/>
              <p:cNvSpPr/>
              <p:nvPr/>
            </p:nvSpPr>
            <p:spPr>
              <a:xfrm>
                <a:off x="5067720" y="545472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3" name=""/>
              <p:cNvSpPr/>
              <p:nvPr/>
            </p:nvSpPr>
            <p:spPr>
              <a:xfrm>
                <a:off x="5067720" y="527688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4" name=""/>
              <p:cNvSpPr/>
              <p:nvPr/>
            </p:nvSpPr>
            <p:spPr>
              <a:xfrm>
                <a:off x="5762160" y="527688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5" name=""/>
              <p:cNvSpPr/>
              <p:nvPr/>
            </p:nvSpPr>
            <p:spPr>
              <a:xfrm>
                <a:off x="5072760" y="527688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6" name=""/>
              <p:cNvSpPr/>
              <p:nvPr/>
            </p:nvSpPr>
            <p:spPr>
              <a:xfrm>
                <a:off x="5750280" y="527688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7" name=""/>
              <p:cNvSpPr/>
              <p:nvPr/>
            </p:nvSpPr>
            <p:spPr>
              <a:xfrm>
                <a:off x="5085360" y="527688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8" name=""/>
              <p:cNvSpPr/>
              <p:nvPr/>
            </p:nvSpPr>
            <p:spPr>
              <a:xfrm>
                <a:off x="5085360" y="544824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29" name=""/>
              <p:cNvSpPr/>
              <p:nvPr/>
            </p:nvSpPr>
            <p:spPr>
              <a:xfrm>
                <a:off x="5085360" y="528156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0" name=""/>
              <p:cNvSpPr/>
              <p:nvPr/>
            </p:nvSpPr>
            <p:spPr>
              <a:xfrm>
                <a:off x="5742720" y="528156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1" name=""/>
              <p:cNvSpPr/>
              <p:nvPr/>
            </p:nvSpPr>
            <p:spPr>
              <a:xfrm>
                <a:off x="5092560" y="528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2" name=""/>
              <p:cNvSpPr/>
              <p:nvPr/>
            </p:nvSpPr>
            <p:spPr>
              <a:xfrm>
                <a:off x="5730480" y="528156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3" name=""/>
              <p:cNvSpPr/>
              <p:nvPr/>
            </p:nvSpPr>
            <p:spPr>
              <a:xfrm>
                <a:off x="5105160" y="528156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4" name=""/>
              <p:cNvSpPr/>
              <p:nvPr/>
            </p:nvSpPr>
            <p:spPr>
              <a:xfrm>
                <a:off x="5725080" y="528156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5" name=""/>
              <p:cNvSpPr/>
              <p:nvPr/>
            </p:nvSpPr>
            <p:spPr>
              <a:xfrm>
                <a:off x="5112000" y="528156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6" name=""/>
              <p:cNvSpPr/>
              <p:nvPr/>
            </p:nvSpPr>
            <p:spPr>
              <a:xfrm>
                <a:off x="5112000" y="5442120"/>
                <a:ext cx="61272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7" name=""/>
              <p:cNvSpPr/>
              <p:nvPr/>
            </p:nvSpPr>
            <p:spPr>
              <a:xfrm>
                <a:off x="5112000" y="528804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8" name=""/>
              <p:cNvSpPr/>
              <p:nvPr/>
            </p:nvSpPr>
            <p:spPr>
              <a:xfrm>
                <a:off x="5711040" y="528804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39" name=""/>
              <p:cNvSpPr/>
              <p:nvPr/>
            </p:nvSpPr>
            <p:spPr>
              <a:xfrm>
                <a:off x="5124600" y="5288040"/>
                <a:ext cx="72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0" name=""/>
              <p:cNvSpPr/>
              <p:nvPr/>
            </p:nvSpPr>
            <p:spPr>
              <a:xfrm>
                <a:off x="5705280" y="5288040"/>
                <a:ext cx="54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1" name=""/>
              <p:cNvSpPr/>
              <p:nvPr/>
            </p:nvSpPr>
            <p:spPr>
              <a:xfrm>
                <a:off x="5131800" y="528804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2" name=""/>
              <p:cNvSpPr/>
              <p:nvPr/>
            </p:nvSpPr>
            <p:spPr>
              <a:xfrm>
                <a:off x="5131800" y="5437080"/>
                <a:ext cx="573120" cy="504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3" name=""/>
              <p:cNvSpPr/>
              <p:nvPr/>
            </p:nvSpPr>
            <p:spPr>
              <a:xfrm>
                <a:off x="5131800" y="52941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4" name=""/>
              <p:cNvSpPr/>
              <p:nvPr/>
            </p:nvSpPr>
            <p:spPr>
              <a:xfrm>
                <a:off x="5693040" y="52941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5" name=""/>
              <p:cNvSpPr/>
              <p:nvPr/>
            </p:nvSpPr>
            <p:spPr>
              <a:xfrm>
                <a:off x="5144400" y="52941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6" name=""/>
              <p:cNvSpPr/>
              <p:nvPr/>
            </p:nvSpPr>
            <p:spPr>
              <a:xfrm>
                <a:off x="5685840" y="52941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7" name=""/>
              <p:cNvSpPr/>
              <p:nvPr/>
            </p:nvSpPr>
            <p:spPr>
              <a:xfrm>
                <a:off x="5151600" y="5294160"/>
                <a:ext cx="534240" cy="504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8" name=""/>
              <p:cNvSpPr/>
              <p:nvPr/>
            </p:nvSpPr>
            <p:spPr>
              <a:xfrm>
                <a:off x="5151600" y="5430960"/>
                <a:ext cx="534240" cy="612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49" name=""/>
              <p:cNvSpPr/>
              <p:nvPr/>
            </p:nvSpPr>
            <p:spPr>
              <a:xfrm>
                <a:off x="5151600" y="52992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0" name=""/>
              <p:cNvSpPr/>
              <p:nvPr/>
            </p:nvSpPr>
            <p:spPr>
              <a:xfrm>
                <a:off x="5673240" y="52992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1" name=""/>
              <p:cNvSpPr/>
              <p:nvPr/>
            </p:nvSpPr>
            <p:spPr>
              <a:xfrm>
                <a:off x="5163840" y="529920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2" name=""/>
              <p:cNvSpPr/>
              <p:nvPr/>
            </p:nvSpPr>
            <p:spPr>
              <a:xfrm>
                <a:off x="5666040" y="529920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3" name=""/>
              <p:cNvSpPr/>
              <p:nvPr/>
            </p:nvSpPr>
            <p:spPr>
              <a:xfrm>
                <a:off x="5169240" y="5299200"/>
                <a:ext cx="496440" cy="612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4" name=""/>
              <p:cNvSpPr/>
              <p:nvPr/>
            </p:nvSpPr>
            <p:spPr>
              <a:xfrm>
                <a:off x="5169240" y="5425920"/>
                <a:ext cx="496440" cy="504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5" name=""/>
              <p:cNvSpPr/>
              <p:nvPr/>
            </p:nvSpPr>
            <p:spPr>
              <a:xfrm>
                <a:off x="5169240" y="53053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6" name=""/>
              <p:cNvSpPr/>
              <p:nvPr/>
            </p:nvSpPr>
            <p:spPr>
              <a:xfrm>
                <a:off x="5653440" y="53053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7" name=""/>
              <p:cNvSpPr/>
              <p:nvPr/>
            </p:nvSpPr>
            <p:spPr>
              <a:xfrm>
                <a:off x="5184000" y="53053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8" name=""/>
              <p:cNvSpPr/>
              <p:nvPr/>
            </p:nvSpPr>
            <p:spPr>
              <a:xfrm>
                <a:off x="5646600" y="53053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59" name=""/>
              <p:cNvSpPr/>
              <p:nvPr/>
            </p:nvSpPr>
            <p:spPr>
              <a:xfrm>
                <a:off x="5189040" y="53053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0" name=""/>
              <p:cNvSpPr/>
              <p:nvPr/>
            </p:nvSpPr>
            <p:spPr>
              <a:xfrm>
                <a:off x="5641200" y="53053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1" name=""/>
              <p:cNvSpPr/>
              <p:nvPr/>
            </p:nvSpPr>
            <p:spPr>
              <a:xfrm>
                <a:off x="5196240" y="5305320"/>
                <a:ext cx="444600" cy="50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2" name=""/>
              <p:cNvSpPr/>
              <p:nvPr/>
            </p:nvSpPr>
            <p:spPr>
              <a:xfrm>
                <a:off x="5196240" y="541980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3" name=""/>
              <p:cNvSpPr/>
              <p:nvPr/>
            </p:nvSpPr>
            <p:spPr>
              <a:xfrm>
                <a:off x="5196240" y="5310360"/>
                <a:ext cx="1188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4" name=""/>
              <p:cNvSpPr/>
              <p:nvPr/>
            </p:nvSpPr>
            <p:spPr>
              <a:xfrm>
                <a:off x="5628600" y="531036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5" name=""/>
              <p:cNvSpPr/>
              <p:nvPr/>
            </p:nvSpPr>
            <p:spPr>
              <a:xfrm>
                <a:off x="5208480" y="531036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6" name=""/>
              <p:cNvSpPr/>
              <p:nvPr/>
            </p:nvSpPr>
            <p:spPr>
              <a:xfrm>
                <a:off x="5621400" y="531036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7" name=""/>
              <p:cNvSpPr/>
              <p:nvPr/>
            </p:nvSpPr>
            <p:spPr>
              <a:xfrm>
                <a:off x="5215680" y="5310360"/>
                <a:ext cx="40536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8" name=""/>
              <p:cNvSpPr/>
              <p:nvPr/>
            </p:nvSpPr>
            <p:spPr>
              <a:xfrm>
                <a:off x="5215680" y="541332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69" name=""/>
              <p:cNvSpPr/>
              <p:nvPr/>
            </p:nvSpPr>
            <p:spPr>
              <a:xfrm>
                <a:off x="5215680" y="531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0" name=""/>
              <p:cNvSpPr/>
              <p:nvPr/>
            </p:nvSpPr>
            <p:spPr>
              <a:xfrm>
                <a:off x="5608800" y="531648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1" name=""/>
              <p:cNvSpPr/>
              <p:nvPr/>
            </p:nvSpPr>
            <p:spPr>
              <a:xfrm>
                <a:off x="5228280" y="531648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2" name=""/>
              <p:cNvSpPr/>
              <p:nvPr/>
            </p:nvSpPr>
            <p:spPr>
              <a:xfrm>
                <a:off x="5601960" y="531648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3" name=""/>
              <p:cNvSpPr/>
              <p:nvPr/>
            </p:nvSpPr>
            <p:spPr>
              <a:xfrm>
                <a:off x="5233680" y="531648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4" name=""/>
              <p:cNvSpPr/>
              <p:nvPr/>
            </p:nvSpPr>
            <p:spPr>
              <a:xfrm>
                <a:off x="5233680" y="540864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5" name=""/>
              <p:cNvSpPr/>
              <p:nvPr/>
            </p:nvSpPr>
            <p:spPr>
              <a:xfrm>
                <a:off x="5233680" y="532296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6" name=""/>
              <p:cNvSpPr/>
              <p:nvPr/>
            </p:nvSpPr>
            <p:spPr>
              <a:xfrm>
                <a:off x="5589360" y="532296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7" name=""/>
              <p:cNvSpPr/>
              <p:nvPr/>
            </p:nvSpPr>
            <p:spPr>
              <a:xfrm>
                <a:off x="5247720" y="532296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8" name=""/>
              <p:cNvSpPr/>
              <p:nvPr/>
            </p:nvSpPr>
            <p:spPr>
              <a:xfrm>
                <a:off x="5582160" y="532296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79" name=""/>
              <p:cNvSpPr/>
              <p:nvPr/>
            </p:nvSpPr>
            <p:spPr>
              <a:xfrm>
                <a:off x="5253480" y="53229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0" name=""/>
              <p:cNvSpPr/>
              <p:nvPr/>
            </p:nvSpPr>
            <p:spPr>
              <a:xfrm>
                <a:off x="5569560" y="532296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1" name=""/>
              <p:cNvSpPr/>
              <p:nvPr/>
            </p:nvSpPr>
            <p:spPr>
              <a:xfrm>
                <a:off x="5266080" y="532296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2" name=""/>
              <p:cNvSpPr/>
              <p:nvPr/>
            </p:nvSpPr>
            <p:spPr>
              <a:xfrm>
                <a:off x="5266080" y="540216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3" name=""/>
              <p:cNvSpPr/>
              <p:nvPr/>
            </p:nvSpPr>
            <p:spPr>
              <a:xfrm>
                <a:off x="5266080" y="532764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4" name=""/>
              <p:cNvSpPr/>
              <p:nvPr/>
            </p:nvSpPr>
            <p:spPr>
              <a:xfrm>
                <a:off x="5562720" y="532764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5" name=""/>
              <p:cNvSpPr/>
              <p:nvPr/>
            </p:nvSpPr>
            <p:spPr>
              <a:xfrm>
                <a:off x="5272920" y="532764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6" name=""/>
              <p:cNvSpPr/>
              <p:nvPr/>
            </p:nvSpPr>
            <p:spPr>
              <a:xfrm>
                <a:off x="5550120" y="532764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7" name=""/>
              <p:cNvSpPr/>
              <p:nvPr/>
            </p:nvSpPr>
            <p:spPr>
              <a:xfrm>
                <a:off x="5285520" y="532764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8" name=""/>
              <p:cNvSpPr/>
              <p:nvPr/>
            </p:nvSpPr>
            <p:spPr>
              <a:xfrm>
                <a:off x="5285520" y="5397480"/>
                <a:ext cx="26424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89" name=""/>
              <p:cNvSpPr/>
              <p:nvPr/>
            </p:nvSpPr>
            <p:spPr>
              <a:xfrm>
                <a:off x="5285520" y="533412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0" name=""/>
              <p:cNvSpPr/>
              <p:nvPr/>
            </p:nvSpPr>
            <p:spPr>
              <a:xfrm>
                <a:off x="5544360" y="533412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1" name=""/>
              <p:cNvSpPr/>
              <p:nvPr/>
            </p:nvSpPr>
            <p:spPr>
              <a:xfrm>
                <a:off x="5292720" y="533412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2" name=""/>
              <p:cNvSpPr/>
              <p:nvPr/>
            </p:nvSpPr>
            <p:spPr>
              <a:xfrm>
                <a:off x="5530320" y="533412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3" name=""/>
              <p:cNvSpPr/>
              <p:nvPr/>
            </p:nvSpPr>
            <p:spPr>
              <a:xfrm>
                <a:off x="5305320" y="533412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4" name=""/>
              <p:cNvSpPr/>
              <p:nvPr/>
            </p:nvSpPr>
            <p:spPr>
              <a:xfrm>
                <a:off x="5305320" y="539100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5" name=""/>
              <p:cNvSpPr/>
              <p:nvPr/>
            </p:nvSpPr>
            <p:spPr>
              <a:xfrm>
                <a:off x="5305320" y="5338800"/>
                <a:ext cx="6840" cy="522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6" name=""/>
              <p:cNvSpPr/>
              <p:nvPr/>
            </p:nvSpPr>
            <p:spPr>
              <a:xfrm>
                <a:off x="5524920" y="5338800"/>
                <a:ext cx="5040" cy="5220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7" name=""/>
              <p:cNvSpPr/>
              <p:nvPr/>
            </p:nvSpPr>
            <p:spPr>
              <a:xfrm>
                <a:off x="5312160" y="5338800"/>
                <a:ext cx="12240" cy="522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8" name=""/>
              <p:cNvSpPr/>
              <p:nvPr/>
            </p:nvSpPr>
            <p:spPr>
              <a:xfrm>
                <a:off x="5512320" y="5338800"/>
                <a:ext cx="12240" cy="5220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699" name=""/>
              <p:cNvSpPr/>
              <p:nvPr/>
            </p:nvSpPr>
            <p:spPr>
              <a:xfrm>
                <a:off x="5324760" y="533880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0" name=""/>
              <p:cNvSpPr/>
              <p:nvPr/>
            </p:nvSpPr>
            <p:spPr>
              <a:xfrm>
                <a:off x="5324760" y="5384880"/>
                <a:ext cx="18756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1" name=""/>
              <p:cNvSpPr/>
              <p:nvPr/>
            </p:nvSpPr>
            <p:spPr>
              <a:xfrm>
                <a:off x="5324760" y="534528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2" name=""/>
              <p:cNvSpPr/>
              <p:nvPr/>
            </p:nvSpPr>
            <p:spPr>
              <a:xfrm>
                <a:off x="5505120" y="534528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3" name=""/>
              <p:cNvSpPr/>
              <p:nvPr/>
            </p:nvSpPr>
            <p:spPr>
              <a:xfrm>
                <a:off x="5331960" y="534528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4" name=""/>
              <p:cNvSpPr/>
              <p:nvPr/>
            </p:nvSpPr>
            <p:spPr>
              <a:xfrm>
                <a:off x="5492880" y="534528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5" name=""/>
              <p:cNvSpPr/>
              <p:nvPr/>
            </p:nvSpPr>
            <p:spPr>
              <a:xfrm>
                <a:off x="5344560" y="534528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6" name=""/>
              <p:cNvSpPr/>
              <p:nvPr/>
            </p:nvSpPr>
            <p:spPr>
              <a:xfrm>
                <a:off x="5485680" y="534528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7" name=""/>
              <p:cNvSpPr/>
              <p:nvPr/>
            </p:nvSpPr>
            <p:spPr>
              <a:xfrm>
                <a:off x="5349960" y="5345280"/>
                <a:ext cx="13536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8" name=""/>
              <p:cNvSpPr/>
              <p:nvPr/>
            </p:nvSpPr>
            <p:spPr>
              <a:xfrm>
                <a:off x="5349960" y="538020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09" name=""/>
              <p:cNvSpPr/>
              <p:nvPr/>
            </p:nvSpPr>
            <p:spPr>
              <a:xfrm>
                <a:off x="5349960" y="5351400"/>
                <a:ext cx="140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0" name=""/>
              <p:cNvSpPr/>
              <p:nvPr/>
            </p:nvSpPr>
            <p:spPr>
              <a:xfrm>
                <a:off x="5473080" y="535140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1" name=""/>
              <p:cNvSpPr/>
              <p:nvPr/>
            </p:nvSpPr>
            <p:spPr>
              <a:xfrm>
                <a:off x="5364000" y="5351400"/>
                <a:ext cx="504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2" name=""/>
              <p:cNvSpPr/>
              <p:nvPr/>
            </p:nvSpPr>
            <p:spPr>
              <a:xfrm>
                <a:off x="5465880" y="535140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3" name=""/>
              <p:cNvSpPr/>
              <p:nvPr/>
            </p:nvSpPr>
            <p:spPr>
              <a:xfrm>
                <a:off x="5369400" y="535140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4" name=""/>
              <p:cNvSpPr/>
              <p:nvPr/>
            </p:nvSpPr>
            <p:spPr>
              <a:xfrm>
                <a:off x="5369400" y="537372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5" name=""/>
              <p:cNvSpPr/>
              <p:nvPr/>
            </p:nvSpPr>
            <p:spPr>
              <a:xfrm>
                <a:off x="5369400" y="5356080"/>
                <a:ext cx="1224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6" name=""/>
              <p:cNvSpPr/>
              <p:nvPr/>
            </p:nvSpPr>
            <p:spPr>
              <a:xfrm>
                <a:off x="5453640" y="5356080"/>
                <a:ext cx="1188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7" name=""/>
              <p:cNvSpPr/>
              <p:nvPr/>
            </p:nvSpPr>
            <p:spPr>
              <a:xfrm>
                <a:off x="5382000" y="535608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8" name=""/>
              <p:cNvSpPr/>
              <p:nvPr/>
            </p:nvSpPr>
            <p:spPr>
              <a:xfrm>
                <a:off x="5446440" y="535608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19" name=""/>
              <p:cNvSpPr/>
              <p:nvPr/>
            </p:nvSpPr>
            <p:spPr>
              <a:xfrm>
                <a:off x="5389200" y="5356080"/>
                <a:ext cx="5688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0" name=""/>
              <p:cNvSpPr/>
              <p:nvPr/>
            </p:nvSpPr>
            <p:spPr>
              <a:xfrm>
                <a:off x="5389200" y="5369040"/>
                <a:ext cx="5688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1" name=""/>
              <p:cNvSpPr/>
              <p:nvPr/>
            </p:nvSpPr>
            <p:spPr>
              <a:xfrm>
                <a:off x="5389200" y="53625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2" name=""/>
              <p:cNvSpPr/>
              <p:nvPr/>
            </p:nvSpPr>
            <p:spPr>
              <a:xfrm>
                <a:off x="5433840" y="536256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3" name=""/>
              <p:cNvSpPr/>
              <p:nvPr/>
            </p:nvSpPr>
            <p:spPr>
              <a:xfrm>
                <a:off x="5401800" y="5362560"/>
                <a:ext cx="68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4" name=""/>
              <p:cNvSpPr/>
              <p:nvPr/>
            </p:nvSpPr>
            <p:spPr>
              <a:xfrm>
                <a:off x="5428440" y="536256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25" name=""/>
              <p:cNvSpPr/>
              <p:nvPr/>
            </p:nvSpPr>
            <p:spPr>
              <a:xfrm>
                <a:off x="5408640" y="5362560"/>
                <a:ext cx="1980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726" name=""/>
            <p:cNvSpPr/>
            <p:nvPr/>
          </p:nvSpPr>
          <p:spPr>
            <a:xfrm>
              <a:off x="4964040" y="524844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5"/>
                  </a:lnTo>
                  <a:lnTo>
                    <a:pt x="90" y="122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1" y="144"/>
                  </a:lnTo>
                  <a:lnTo>
                    <a:pt x="155" y="144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4"/>
                  </a:lnTo>
                  <a:lnTo>
                    <a:pt x="213" y="144"/>
                  </a:lnTo>
                  <a:lnTo>
                    <a:pt x="227" y="140"/>
                  </a:lnTo>
                  <a:lnTo>
                    <a:pt x="242" y="137"/>
                  </a:lnTo>
                  <a:lnTo>
                    <a:pt x="252" y="130"/>
                  </a:lnTo>
                  <a:lnTo>
                    <a:pt x="263" y="137"/>
                  </a:lnTo>
                  <a:lnTo>
                    <a:pt x="278" y="140"/>
                  </a:lnTo>
                  <a:lnTo>
                    <a:pt x="292" y="144"/>
                  </a:lnTo>
                  <a:lnTo>
                    <a:pt x="307" y="144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4"/>
                  </a:lnTo>
                  <a:lnTo>
                    <a:pt x="364" y="144"/>
                  </a:lnTo>
                  <a:lnTo>
                    <a:pt x="379" y="140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2"/>
                  </a:lnTo>
                  <a:lnTo>
                    <a:pt x="426" y="115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4"/>
                  </a:lnTo>
                  <a:lnTo>
                    <a:pt x="483" y="101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5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6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4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3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3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4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36"/>
                  </a:lnTo>
                  <a:lnTo>
                    <a:pt x="29" y="39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1"/>
                  </a:lnTo>
                  <a:lnTo>
                    <a:pt x="29" y="104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27" name=""/>
          <p:cNvSpPr/>
          <p:nvPr/>
        </p:nvSpPr>
        <p:spPr>
          <a:xfrm>
            <a:off x="5040360" y="5270400"/>
            <a:ext cx="74916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8" name=""/>
          <p:cNvSpPr/>
          <p:nvPr/>
        </p:nvSpPr>
        <p:spPr>
          <a:xfrm>
            <a:off x="5173560" y="5299200"/>
            <a:ext cx="59112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Broadwing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29" name=""/>
          <p:cNvGrpSpPr/>
          <p:nvPr/>
        </p:nvGrpSpPr>
        <p:grpSpPr>
          <a:xfrm>
            <a:off x="4964040" y="5568840"/>
            <a:ext cx="921600" cy="252360"/>
            <a:chOff x="4964040" y="5568840"/>
            <a:chExt cx="921600" cy="252360"/>
          </a:xfrm>
        </p:grpSpPr>
        <p:sp>
          <p:nvSpPr>
            <p:cNvPr id="6730" name=""/>
            <p:cNvSpPr/>
            <p:nvPr/>
          </p:nvSpPr>
          <p:spPr>
            <a:xfrm>
              <a:off x="4976280" y="5580000"/>
              <a:ext cx="909360" cy="241200"/>
            </a:xfrm>
            <a:custGeom>
              <a:avLst/>
              <a:gdLst/>
              <a:ahLst/>
              <a:rect l="l" t="t" r="r" b="b"/>
              <a:pathLst>
                <a:path w="509" h="152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16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2"/>
                  </a:lnTo>
                  <a:lnTo>
                    <a:pt x="188" y="152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4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52"/>
                  </a:lnTo>
                  <a:lnTo>
                    <a:pt x="339" y="152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4"/>
                  </a:lnTo>
                  <a:lnTo>
                    <a:pt x="393" y="141"/>
                  </a:lnTo>
                  <a:lnTo>
                    <a:pt x="408" y="134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9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1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3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4"/>
                  </a:lnTo>
                  <a:lnTo>
                    <a:pt x="383" y="11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4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6" y="14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3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1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9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731" name=""/>
            <p:cNvGrpSpPr/>
            <p:nvPr/>
          </p:nvGrpSpPr>
          <p:grpSpPr>
            <a:xfrm>
              <a:off x="4964040" y="5568840"/>
              <a:ext cx="914400" cy="239760"/>
              <a:chOff x="4964040" y="5568840"/>
              <a:chExt cx="914400" cy="239760"/>
            </a:xfrm>
          </p:grpSpPr>
          <p:sp>
            <p:nvSpPr>
              <p:cNvPr id="6732" name=""/>
              <p:cNvSpPr/>
              <p:nvPr/>
            </p:nvSpPr>
            <p:spPr>
              <a:xfrm>
                <a:off x="4964040" y="580392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3" name=""/>
              <p:cNvSpPr/>
              <p:nvPr/>
            </p:nvSpPr>
            <p:spPr>
              <a:xfrm>
                <a:off x="4964040" y="556884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4" name=""/>
              <p:cNvSpPr/>
              <p:nvPr/>
            </p:nvSpPr>
            <p:spPr>
              <a:xfrm>
                <a:off x="5865840" y="556884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5" name=""/>
              <p:cNvSpPr/>
              <p:nvPr/>
            </p:nvSpPr>
            <p:spPr>
              <a:xfrm>
                <a:off x="4969440" y="556884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6" name=""/>
              <p:cNvSpPr/>
              <p:nvPr/>
            </p:nvSpPr>
            <p:spPr>
              <a:xfrm>
                <a:off x="5859000" y="556884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7" name=""/>
              <p:cNvSpPr/>
              <p:nvPr/>
            </p:nvSpPr>
            <p:spPr>
              <a:xfrm>
                <a:off x="4976280" y="5568840"/>
                <a:ext cx="882360" cy="504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8" name=""/>
              <p:cNvSpPr/>
              <p:nvPr/>
            </p:nvSpPr>
            <p:spPr>
              <a:xfrm>
                <a:off x="4976280" y="5797440"/>
                <a:ext cx="88236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39" name=""/>
              <p:cNvSpPr/>
              <p:nvPr/>
            </p:nvSpPr>
            <p:spPr>
              <a:xfrm>
                <a:off x="4976280" y="5573880"/>
                <a:ext cx="12240" cy="2235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0" name=""/>
              <p:cNvSpPr/>
              <p:nvPr/>
            </p:nvSpPr>
            <p:spPr>
              <a:xfrm>
                <a:off x="5846400" y="5573880"/>
                <a:ext cx="12240" cy="22356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1" name=""/>
              <p:cNvSpPr/>
              <p:nvPr/>
            </p:nvSpPr>
            <p:spPr>
              <a:xfrm>
                <a:off x="4988880" y="5573880"/>
                <a:ext cx="7200" cy="2235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2" name=""/>
              <p:cNvSpPr/>
              <p:nvPr/>
            </p:nvSpPr>
            <p:spPr>
              <a:xfrm>
                <a:off x="5841360" y="5573880"/>
                <a:ext cx="5040" cy="22356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3" name=""/>
              <p:cNvSpPr/>
              <p:nvPr/>
            </p:nvSpPr>
            <p:spPr>
              <a:xfrm>
                <a:off x="4996440" y="5573880"/>
                <a:ext cx="844920" cy="612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4" name=""/>
              <p:cNvSpPr/>
              <p:nvPr/>
            </p:nvSpPr>
            <p:spPr>
              <a:xfrm>
                <a:off x="4996440" y="5792760"/>
                <a:ext cx="84492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5" name=""/>
              <p:cNvSpPr/>
              <p:nvPr/>
            </p:nvSpPr>
            <p:spPr>
              <a:xfrm>
                <a:off x="4996440" y="558000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6" name=""/>
              <p:cNvSpPr/>
              <p:nvPr/>
            </p:nvSpPr>
            <p:spPr>
              <a:xfrm>
                <a:off x="5826600" y="5580000"/>
                <a:ext cx="1440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7" name=""/>
              <p:cNvSpPr/>
              <p:nvPr/>
            </p:nvSpPr>
            <p:spPr>
              <a:xfrm>
                <a:off x="5008680" y="5580000"/>
                <a:ext cx="68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8" name=""/>
              <p:cNvSpPr/>
              <p:nvPr/>
            </p:nvSpPr>
            <p:spPr>
              <a:xfrm>
                <a:off x="5821560" y="5580000"/>
                <a:ext cx="50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49" name=""/>
              <p:cNvSpPr/>
              <p:nvPr/>
            </p:nvSpPr>
            <p:spPr>
              <a:xfrm>
                <a:off x="5015880" y="558000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0" name=""/>
              <p:cNvSpPr/>
              <p:nvPr/>
            </p:nvSpPr>
            <p:spPr>
              <a:xfrm>
                <a:off x="5015880" y="578628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1" name=""/>
              <p:cNvSpPr/>
              <p:nvPr/>
            </p:nvSpPr>
            <p:spPr>
              <a:xfrm>
                <a:off x="5015880" y="55864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2" name=""/>
              <p:cNvSpPr/>
              <p:nvPr/>
            </p:nvSpPr>
            <p:spPr>
              <a:xfrm>
                <a:off x="5808960" y="5586480"/>
                <a:ext cx="12240" cy="19980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3" name=""/>
              <p:cNvSpPr/>
              <p:nvPr/>
            </p:nvSpPr>
            <p:spPr>
              <a:xfrm>
                <a:off x="5028120" y="5586480"/>
                <a:ext cx="720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4" name=""/>
              <p:cNvSpPr/>
              <p:nvPr/>
            </p:nvSpPr>
            <p:spPr>
              <a:xfrm>
                <a:off x="5801760" y="5586480"/>
                <a:ext cx="7200" cy="19980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5" name=""/>
              <p:cNvSpPr/>
              <p:nvPr/>
            </p:nvSpPr>
            <p:spPr>
              <a:xfrm>
                <a:off x="5035680" y="5586480"/>
                <a:ext cx="1224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6" name=""/>
              <p:cNvSpPr/>
              <p:nvPr/>
            </p:nvSpPr>
            <p:spPr>
              <a:xfrm>
                <a:off x="5789520" y="5586480"/>
                <a:ext cx="11880" cy="19980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7" name=""/>
              <p:cNvSpPr/>
              <p:nvPr/>
            </p:nvSpPr>
            <p:spPr>
              <a:xfrm>
                <a:off x="5048280" y="5586480"/>
                <a:ext cx="741240" cy="46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8" name=""/>
              <p:cNvSpPr/>
              <p:nvPr/>
            </p:nvSpPr>
            <p:spPr>
              <a:xfrm>
                <a:off x="5048280" y="5780160"/>
                <a:ext cx="741240" cy="612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59" name=""/>
              <p:cNvSpPr/>
              <p:nvPr/>
            </p:nvSpPr>
            <p:spPr>
              <a:xfrm>
                <a:off x="5048280" y="5591160"/>
                <a:ext cx="504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0" name=""/>
              <p:cNvSpPr/>
              <p:nvPr/>
            </p:nvSpPr>
            <p:spPr>
              <a:xfrm>
                <a:off x="5782320" y="5591160"/>
                <a:ext cx="7200" cy="18900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1" name=""/>
              <p:cNvSpPr/>
              <p:nvPr/>
            </p:nvSpPr>
            <p:spPr>
              <a:xfrm>
                <a:off x="5053320" y="5591160"/>
                <a:ext cx="140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2" name=""/>
              <p:cNvSpPr/>
              <p:nvPr/>
            </p:nvSpPr>
            <p:spPr>
              <a:xfrm>
                <a:off x="5769720" y="5591160"/>
                <a:ext cx="12240" cy="18900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3" name=""/>
              <p:cNvSpPr/>
              <p:nvPr/>
            </p:nvSpPr>
            <p:spPr>
              <a:xfrm>
                <a:off x="5067720" y="5591160"/>
                <a:ext cx="702000" cy="64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4" name=""/>
              <p:cNvSpPr/>
              <p:nvPr/>
            </p:nvSpPr>
            <p:spPr>
              <a:xfrm>
                <a:off x="5067720" y="577548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5" name=""/>
              <p:cNvSpPr/>
              <p:nvPr/>
            </p:nvSpPr>
            <p:spPr>
              <a:xfrm>
                <a:off x="5067720" y="559764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6" name=""/>
              <p:cNvSpPr/>
              <p:nvPr/>
            </p:nvSpPr>
            <p:spPr>
              <a:xfrm>
                <a:off x="5762160" y="559764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7" name=""/>
              <p:cNvSpPr/>
              <p:nvPr/>
            </p:nvSpPr>
            <p:spPr>
              <a:xfrm>
                <a:off x="5072760" y="559764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8" name=""/>
              <p:cNvSpPr/>
              <p:nvPr/>
            </p:nvSpPr>
            <p:spPr>
              <a:xfrm>
                <a:off x="5750280" y="559764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69" name=""/>
              <p:cNvSpPr/>
              <p:nvPr/>
            </p:nvSpPr>
            <p:spPr>
              <a:xfrm>
                <a:off x="5085360" y="559764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0" name=""/>
              <p:cNvSpPr/>
              <p:nvPr/>
            </p:nvSpPr>
            <p:spPr>
              <a:xfrm>
                <a:off x="5085360" y="576900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1" name=""/>
              <p:cNvSpPr/>
              <p:nvPr/>
            </p:nvSpPr>
            <p:spPr>
              <a:xfrm>
                <a:off x="5085360" y="560232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2" name=""/>
              <p:cNvSpPr/>
              <p:nvPr/>
            </p:nvSpPr>
            <p:spPr>
              <a:xfrm>
                <a:off x="5742720" y="560232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3" name=""/>
              <p:cNvSpPr/>
              <p:nvPr/>
            </p:nvSpPr>
            <p:spPr>
              <a:xfrm>
                <a:off x="5092560" y="560232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4" name=""/>
              <p:cNvSpPr/>
              <p:nvPr/>
            </p:nvSpPr>
            <p:spPr>
              <a:xfrm>
                <a:off x="5730480" y="560232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5" name=""/>
              <p:cNvSpPr/>
              <p:nvPr/>
            </p:nvSpPr>
            <p:spPr>
              <a:xfrm>
                <a:off x="5105160" y="560232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6" name=""/>
              <p:cNvSpPr/>
              <p:nvPr/>
            </p:nvSpPr>
            <p:spPr>
              <a:xfrm>
                <a:off x="5725080" y="560232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7" name=""/>
              <p:cNvSpPr/>
              <p:nvPr/>
            </p:nvSpPr>
            <p:spPr>
              <a:xfrm>
                <a:off x="5112000" y="560232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8" name=""/>
              <p:cNvSpPr/>
              <p:nvPr/>
            </p:nvSpPr>
            <p:spPr>
              <a:xfrm>
                <a:off x="5112000" y="576252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79" name=""/>
              <p:cNvSpPr/>
              <p:nvPr/>
            </p:nvSpPr>
            <p:spPr>
              <a:xfrm>
                <a:off x="5112000" y="5608800"/>
                <a:ext cx="122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0" name=""/>
              <p:cNvSpPr/>
              <p:nvPr/>
            </p:nvSpPr>
            <p:spPr>
              <a:xfrm>
                <a:off x="5711040" y="5608800"/>
                <a:ext cx="14040" cy="1537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1" name=""/>
              <p:cNvSpPr/>
              <p:nvPr/>
            </p:nvSpPr>
            <p:spPr>
              <a:xfrm>
                <a:off x="5124600" y="5608800"/>
                <a:ext cx="720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2" name=""/>
              <p:cNvSpPr/>
              <p:nvPr/>
            </p:nvSpPr>
            <p:spPr>
              <a:xfrm>
                <a:off x="5705280" y="5608800"/>
                <a:ext cx="5400" cy="1537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3" name=""/>
              <p:cNvSpPr/>
              <p:nvPr/>
            </p:nvSpPr>
            <p:spPr>
              <a:xfrm>
                <a:off x="5131800" y="560880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4" name=""/>
              <p:cNvSpPr/>
              <p:nvPr/>
            </p:nvSpPr>
            <p:spPr>
              <a:xfrm>
                <a:off x="5131800" y="575784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5" name=""/>
              <p:cNvSpPr/>
              <p:nvPr/>
            </p:nvSpPr>
            <p:spPr>
              <a:xfrm>
                <a:off x="5131800" y="561492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6" name=""/>
              <p:cNvSpPr/>
              <p:nvPr/>
            </p:nvSpPr>
            <p:spPr>
              <a:xfrm>
                <a:off x="5693040" y="561492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7" name=""/>
              <p:cNvSpPr/>
              <p:nvPr/>
            </p:nvSpPr>
            <p:spPr>
              <a:xfrm>
                <a:off x="5144400" y="561492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8" name=""/>
              <p:cNvSpPr/>
              <p:nvPr/>
            </p:nvSpPr>
            <p:spPr>
              <a:xfrm>
                <a:off x="5685840" y="561492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89" name=""/>
              <p:cNvSpPr/>
              <p:nvPr/>
            </p:nvSpPr>
            <p:spPr>
              <a:xfrm>
                <a:off x="5151600" y="561492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0" name=""/>
              <p:cNvSpPr/>
              <p:nvPr/>
            </p:nvSpPr>
            <p:spPr>
              <a:xfrm>
                <a:off x="5151600" y="575136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1" name=""/>
              <p:cNvSpPr/>
              <p:nvPr/>
            </p:nvSpPr>
            <p:spPr>
              <a:xfrm>
                <a:off x="5151600" y="56196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2" name=""/>
              <p:cNvSpPr/>
              <p:nvPr/>
            </p:nvSpPr>
            <p:spPr>
              <a:xfrm>
                <a:off x="5673240" y="561960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3" name=""/>
              <p:cNvSpPr/>
              <p:nvPr/>
            </p:nvSpPr>
            <p:spPr>
              <a:xfrm>
                <a:off x="5163840" y="561960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4" name=""/>
              <p:cNvSpPr/>
              <p:nvPr/>
            </p:nvSpPr>
            <p:spPr>
              <a:xfrm>
                <a:off x="5666040" y="561960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5" name=""/>
              <p:cNvSpPr/>
              <p:nvPr/>
            </p:nvSpPr>
            <p:spPr>
              <a:xfrm>
                <a:off x="5169240" y="561960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6" name=""/>
              <p:cNvSpPr/>
              <p:nvPr/>
            </p:nvSpPr>
            <p:spPr>
              <a:xfrm>
                <a:off x="5169240" y="574668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7" name=""/>
              <p:cNvSpPr/>
              <p:nvPr/>
            </p:nvSpPr>
            <p:spPr>
              <a:xfrm>
                <a:off x="5169240" y="562608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8" name=""/>
              <p:cNvSpPr/>
              <p:nvPr/>
            </p:nvSpPr>
            <p:spPr>
              <a:xfrm>
                <a:off x="5653440" y="562608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799" name=""/>
              <p:cNvSpPr/>
              <p:nvPr/>
            </p:nvSpPr>
            <p:spPr>
              <a:xfrm>
                <a:off x="5184000" y="562608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0" name=""/>
              <p:cNvSpPr/>
              <p:nvPr/>
            </p:nvSpPr>
            <p:spPr>
              <a:xfrm>
                <a:off x="5646600" y="562608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1" name=""/>
              <p:cNvSpPr/>
              <p:nvPr/>
            </p:nvSpPr>
            <p:spPr>
              <a:xfrm>
                <a:off x="5189040" y="562608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2" name=""/>
              <p:cNvSpPr/>
              <p:nvPr/>
            </p:nvSpPr>
            <p:spPr>
              <a:xfrm>
                <a:off x="5641200" y="562608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3" name=""/>
              <p:cNvSpPr/>
              <p:nvPr/>
            </p:nvSpPr>
            <p:spPr>
              <a:xfrm>
                <a:off x="5196240" y="562608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4" name=""/>
              <p:cNvSpPr/>
              <p:nvPr/>
            </p:nvSpPr>
            <p:spPr>
              <a:xfrm>
                <a:off x="5196240" y="574056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5" name=""/>
              <p:cNvSpPr/>
              <p:nvPr/>
            </p:nvSpPr>
            <p:spPr>
              <a:xfrm>
                <a:off x="5196240" y="5632560"/>
                <a:ext cx="1188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6" name=""/>
              <p:cNvSpPr/>
              <p:nvPr/>
            </p:nvSpPr>
            <p:spPr>
              <a:xfrm>
                <a:off x="5628600" y="563256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7" name=""/>
              <p:cNvSpPr/>
              <p:nvPr/>
            </p:nvSpPr>
            <p:spPr>
              <a:xfrm>
                <a:off x="5208480" y="56325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8" name=""/>
              <p:cNvSpPr/>
              <p:nvPr/>
            </p:nvSpPr>
            <p:spPr>
              <a:xfrm>
                <a:off x="5621400" y="563256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09" name=""/>
              <p:cNvSpPr/>
              <p:nvPr/>
            </p:nvSpPr>
            <p:spPr>
              <a:xfrm>
                <a:off x="5215680" y="5632560"/>
                <a:ext cx="40536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0" name=""/>
              <p:cNvSpPr/>
              <p:nvPr/>
            </p:nvSpPr>
            <p:spPr>
              <a:xfrm>
                <a:off x="5215680" y="573408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1" name=""/>
              <p:cNvSpPr/>
              <p:nvPr/>
            </p:nvSpPr>
            <p:spPr>
              <a:xfrm>
                <a:off x="5215680" y="563724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2" name=""/>
              <p:cNvSpPr/>
              <p:nvPr/>
            </p:nvSpPr>
            <p:spPr>
              <a:xfrm>
                <a:off x="5608800" y="563724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3" name=""/>
              <p:cNvSpPr/>
              <p:nvPr/>
            </p:nvSpPr>
            <p:spPr>
              <a:xfrm>
                <a:off x="5228280" y="563724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4" name=""/>
              <p:cNvSpPr/>
              <p:nvPr/>
            </p:nvSpPr>
            <p:spPr>
              <a:xfrm>
                <a:off x="5601960" y="563724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5" name=""/>
              <p:cNvSpPr/>
              <p:nvPr/>
            </p:nvSpPr>
            <p:spPr>
              <a:xfrm>
                <a:off x="5233680" y="563724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6" name=""/>
              <p:cNvSpPr/>
              <p:nvPr/>
            </p:nvSpPr>
            <p:spPr>
              <a:xfrm>
                <a:off x="5233680" y="572940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7" name=""/>
              <p:cNvSpPr/>
              <p:nvPr/>
            </p:nvSpPr>
            <p:spPr>
              <a:xfrm>
                <a:off x="5233680" y="564372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8" name=""/>
              <p:cNvSpPr/>
              <p:nvPr/>
            </p:nvSpPr>
            <p:spPr>
              <a:xfrm>
                <a:off x="5589360" y="564372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19" name=""/>
              <p:cNvSpPr/>
              <p:nvPr/>
            </p:nvSpPr>
            <p:spPr>
              <a:xfrm>
                <a:off x="5247720" y="564372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0" name=""/>
              <p:cNvSpPr/>
              <p:nvPr/>
            </p:nvSpPr>
            <p:spPr>
              <a:xfrm>
                <a:off x="5582160" y="564372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1" name=""/>
              <p:cNvSpPr/>
              <p:nvPr/>
            </p:nvSpPr>
            <p:spPr>
              <a:xfrm>
                <a:off x="5253480" y="56437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2" name=""/>
              <p:cNvSpPr/>
              <p:nvPr/>
            </p:nvSpPr>
            <p:spPr>
              <a:xfrm>
                <a:off x="5569560" y="564372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3" name=""/>
              <p:cNvSpPr/>
              <p:nvPr/>
            </p:nvSpPr>
            <p:spPr>
              <a:xfrm>
                <a:off x="5266080" y="564372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4" name=""/>
              <p:cNvSpPr/>
              <p:nvPr/>
            </p:nvSpPr>
            <p:spPr>
              <a:xfrm>
                <a:off x="5266080" y="5722920"/>
                <a:ext cx="303120" cy="64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5" name=""/>
              <p:cNvSpPr/>
              <p:nvPr/>
            </p:nvSpPr>
            <p:spPr>
              <a:xfrm>
                <a:off x="5266080" y="56484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6" name=""/>
              <p:cNvSpPr/>
              <p:nvPr/>
            </p:nvSpPr>
            <p:spPr>
              <a:xfrm>
                <a:off x="5562720" y="5648400"/>
                <a:ext cx="6840" cy="745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7" name=""/>
              <p:cNvSpPr/>
              <p:nvPr/>
            </p:nvSpPr>
            <p:spPr>
              <a:xfrm>
                <a:off x="5272920" y="56484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8" name=""/>
              <p:cNvSpPr/>
              <p:nvPr/>
            </p:nvSpPr>
            <p:spPr>
              <a:xfrm>
                <a:off x="5550120" y="5648400"/>
                <a:ext cx="12240" cy="7452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29" name=""/>
              <p:cNvSpPr/>
              <p:nvPr/>
            </p:nvSpPr>
            <p:spPr>
              <a:xfrm>
                <a:off x="5285520" y="5648400"/>
                <a:ext cx="264240" cy="61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0" name=""/>
              <p:cNvSpPr/>
              <p:nvPr/>
            </p:nvSpPr>
            <p:spPr>
              <a:xfrm>
                <a:off x="5285520" y="5718240"/>
                <a:ext cx="264240" cy="46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1" name=""/>
              <p:cNvSpPr/>
              <p:nvPr/>
            </p:nvSpPr>
            <p:spPr>
              <a:xfrm>
                <a:off x="5285520" y="5654520"/>
                <a:ext cx="720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2" name=""/>
              <p:cNvSpPr/>
              <p:nvPr/>
            </p:nvSpPr>
            <p:spPr>
              <a:xfrm>
                <a:off x="5544360" y="5654520"/>
                <a:ext cx="5400" cy="6372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3" name=""/>
              <p:cNvSpPr/>
              <p:nvPr/>
            </p:nvSpPr>
            <p:spPr>
              <a:xfrm>
                <a:off x="5292720" y="5654520"/>
                <a:ext cx="122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4" name=""/>
              <p:cNvSpPr/>
              <p:nvPr/>
            </p:nvSpPr>
            <p:spPr>
              <a:xfrm>
                <a:off x="5530320" y="5654520"/>
                <a:ext cx="14040" cy="6372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920" bIns="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5" name=""/>
              <p:cNvSpPr/>
              <p:nvPr/>
            </p:nvSpPr>
            <p:spPr>
              <a:xfrm>
                <a:off x="5305320" y="565452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6" name=""/>
              <p:cNvSpPr/>
              <p:nvPr/>
            </p:nvSpPr>
            <p:spPr>
              <a:xfrm>
                <a:off x="5305320" y="57117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7" name=""/>
              <p:cNvSpPr/>
              <p:nvPr/>
            </p:nvSpPr>
            <p:spPr>
              <a:xfrm>
                <a:off x="5305320" y="566100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8" name=""/>
              <p:cNvSpPr/>
              <p:nvPr/>
            </p:nvSpPr>
            <p:spPr>
              <a:xfrm>
                <a:off x="5524920" y="566100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39" name=""/>
              <p:cNvSpPr/>
              <p:nvPr/>
            </p:nvSpPr>
            <p:spPr>
              <a:xfrm>
                <a:off x="5312160" y="56610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0" name=""/>
              <p:cNvSpPr/>
              <p:nvPr/>
            </p:nvSpPr>
            <p:spPr>
              <a:xfrm>
                <a:off x="5512320" y="566100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1" name=""/>
              <p:cNvSpPr/>
              <p:nvPr/>
            </p:nvSpPr>
            <p:spPr>
              <a:xfrm>
                <a:off x="5324760" y="5661000"/>
                <a:ext cx="18756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2" name=""/>
              <p:cNvSpPr/>
              <p:nvPr/>
            </p:nvSpPr>
            <p:spPr>
              <a:xfrm>
                <a:off x="5324760" y="5705640"/>
                <a:ext cx="187560" cy="612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3" name=""/>
              <p:cNvSpPr/>
              <p:nvPr/>
            </p:nvSpPr>
            <p:spPr>
              <a:xfrm>
                <a:off x="5324760" y="5665680"/>
                <a:ext cx="7200" cy="3996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4" name=""/>
              <p:cNvSpPr/>
              <p:nvPr/>
            </p:nvSpPr>
            <p:spPr>
              <a:xfrm>
                <a:off x="5505120" y="5665680"/>
                <a:ext cx="7200" cy="3996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5" name=""/>
              <p:cNvSpPr/>
              <p:nvPr/>
            </p:nvSpPr>
            <p:spPr>
              <a:xfrm>
                <a:off x="5331960" y="5665680"/>
                <a:ext cx="12240" cy="3996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6" name=""/>
              <p:cNvSpPr/>
              <p:nvPr/>
            </p:nvSpPr>
            <p:spPr>
              <a:xfrm>
                <a:off x="5492880" y="5665680"/>
                <a:ext cx="11880" cy="3996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7" name=""/>
              <p:cNvSpPr/>
              <p:nvPr/>
            </p:nvSpPr>
            <p:spPr>
              <a:xfrm>
                <a:off x="5344560" y="5665680"/>
                <a:ext cx="5040" cy="3996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8" name=""/>
              <p:cNvSpPr/>
              <p:nvPr/>
            </p:nvSpPr>
            <p:spPr>
              <a:xfrm>
                <a:off x="5485680" y="5665680"/>
                <a:ext cx="7200" cy="3996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49" name=""/>
              <p:cNvSpPr/>
              <p:nvPr/>
            </p:nvSpPr>
            <p:spPr>
              <a:xfrm>
                <a:off x="5349960" y="5665680"/>
                <a:ext cx="13536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0" name=""/>
              <p:cNvSpPr/>
              <p:nvPr/>
            </p:nvSpPr>
            <p:spPr>
              <a:xfrm>
                <a:off x="5349960" y="5700600"/>
                <a:ext cx="135360" cy="50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1" name=""/>
              <p:cNvSpPr/>
              <p:nvPr/>
            </p:nvSpPr>
            <p:spPr>
              <a:xfrm>
                <a:off x="5349960" y="5672160"/>
                <a:ext cx="140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2" name=""/>
              <p:cNvSpPr/>
              <p:nvPr/>
            </p:nvSpPr>
            <p:spPr>
              <a:xfrm>
                <a:off x="5473080" y="567216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3" name=""/>
              <p:cNvSpPr/>
              <p:nvPr/>
            </p:nvSpPr>
            <p:spPr>
              <a:xfrm>
                <a:off x="5364000" y="5672160"/>
                <a:ext cx="50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4" name=""/>
              <p:cNvSpPr/>
              <p:nvPr/>
            </p:nvSpPr>
            <p:spPr>
              <a:xfrm>
                <a:off x="5465880" y="567216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5" name=""/>
              <p:cNvSpPr/>
              <p:nvPr/>
            </p:nvSpPr>
            <p:spPr>
              <a:xfrm>
                <a:off x="5369400" y="567216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6" name=""/>
              <p:cNvSpPr/>
              <p:nvPr/>
            </p:nvSpPr>
            <p:spPr>
              <a:xfrm>
                <a:off x="5369400" y="5694480"/>
                <a:ext cx="96120" cy="612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7" name=""/>
              <p:cNvSpPr/>
              <p:nvPr/>
            </p:nvSpPr>
            <p:spPr>
              <a:xfrm>
                <a:off x="5369400" y="5676840"/>
                <a:ext cx="1224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8" name=""/>
              <p:cNvSpPr/>
              <p:nvPr/>
            </p:nvSpPr>
            <p:spPr>
              <a:xfrm>
                <a:off x="5453640" y="5676840"/>
                <a:ext cx="11880" cy="176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59" name=""/>
              <p:cNvSpPr/>
              <p:nvPr/>
            </p:nvSpPr>
            <p:spPr>
              <a:xfrm>
                <a:off x="5382000" y="567684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0" name=""/>
              <p:cNvSpPr/>
              <p:nvPr/>
            </p:nvSpPr>
            <p:spPr>
              <a:xfrm>
                <a:off x="5446440" y="5676840"/>
                <a:ext cx="7200" cy="1764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1" name=""/>
              <p:cNvSpPr/>
              <p:nvPr/>
            </p:nvSpPr>
            <p:spPr>
              <a:xfrm>
                <a:off x="5389200" y="5676840"/>
                <a:ext cx="5688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2" name=""/>
              <p:cNvSpPr/>
              <p:nvPr/>
            </p:nvSpPr>
            <p:spPr>
              <a:xfrm>
                <a:off x="5389200" y="5689440"/>
                <a:ext cx="5688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3" name=""/>
              <p:cNvSpPr/>
              <p:nvPr/>
            </p:nvSpPr>
            <p:spPr>
              <a:xfrm>
                <a:off x="5389200" y="56833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4" name=""/>
              <p:cNvSpPr/>
              <p:nvPr/>
            </p:nvSpPr>
            <p:spPr>
              <a:xfrm>
                <a:off x="5433840" y="5683320"/>
                <a:ext cx="1224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5" name=""/>
              <p:cNvSpPr/>
              <p:nvPr/>
            </p:nvSpPr>
            <p:spPr>
              <a:xfrm>
                <a:off x="5401800" y="5683320"/>
                <a:ext cx="68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6" name=""/>
              <p:cNvSpPr/>
              <p:nvPr/>
            </p:nvSpPr>
            <p:spPr>
              <a:xfrm>
                <a:off x="5428440" y="5683320"/>
                <a:ext cx="5040" cy="612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67" name=""/>
              <p:cNvSpPr/>
              <p:nvPr/>
            </p:nvSpPr>
            <p:spPr>
              <a:xfrm>
                <a:off x="5408640" y="5683320"/>
                <a:ext cx="19800" cy="612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868" name=""/>
            <p:cNvSpPr/>
            <p:nvPr/>
          </p:nvSpPr>
          <p:spPr>
            <a:xfrm>
              <a:off x="4964040" y="556884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1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1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4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69" name=""/>
          <p:cNvSpPr/>
          <p:nvPr/>
        </p:nvSpPr>
        <p:spPr>
          <a:xfrm>
            <a:off x="5195880" y="5591160"/>
            <a:ext cx="44460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0" name=""/>
          <p:cNvSpPr/>
          <p:nvPr/>
        </p:nvSpPr>
        <p:spPr>
          <a:xfrm>
            <a:off x="5311800" y="5619600"/>
            <a:ext cx="3052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AT&amp;T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71" name=""/>
          <p:cNvGrpSpPr/>
          <p:nvPr/>
        </p:nvGrpSpPr>
        <p:grpSpPr>
          <a:xfrm>
            <a:off x="4964040" y="4618080"/>
            <a:ext cx="921600" cy="252360"/>
            <a:chOff x="4964040" y="4618080"/>
            <a:chExt cx="921600" cy="252360"/>
          </a:xfrm>
        </p:grpSpPr>
        <p:sp>
          <p:nvSpPr>
            <p:cNvPr id="6872" name=""/>
            <p:cNvSpPr/>
            <p:nvPr/>
          </p:nvSpPr>
          <p:spPr>
            <a:xfrm>
              <a:off x="4976280" y="463536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08"/>
                  </a:moveTo>
                  <a:lnTo>
                    <a:pt x="83" y="115"/>
                  </a:lnTo>
                  <a:lnTo>
                    <a:pt x="94" y="122"/>
                  </a:lnTo>
                  <a:lnTo>
                    <a:pt x="105" y="130"/>
                  </a:lnTo>
                  <a:lnTo>
                    <a:pt x="116" y="137"/>
                  </a:lnTo>
                  <a:lnTo>
                    <a:pt x="130" y="140"/>
                  </a:lnTo>
                  <a:lnTo>
                    <a:pt x="144" y="144"/>
                  </a:lnTo>
                  <a:lnTo>
                    <a:pt x="155" y="144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4"/>
                  </a:lnTo>
                  <a:lnTo>
                    <a:pt x="217" y="144"/>
                  </a:lnTo>
                  <a:lnTo>
                    <a:pt x="231" y="140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2" y="140"/>
                  </a:lnTo>
                  <a:lnTo>
                    <a:pt x="296" y="144"/>
                  </a:lnTo>
                  <a:lnTo>
                    <a:pt x="310" y="144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4"/>
                  </a:lnTo>
                  <a:lnTo>
                    <a:pt x="368" y="144"/>
                  </a:lnTo>
                  <a:lnTo>
                    <a:pt x="383" y="140"/>
                  </a:lnTo>
                  <a:lnTo>
                    <a:pt x="393" y="137"/>
                  </a:lnTo>
                  <a:lnTo>
                    <a:pt x="408" y="130"/>
                  </a:lnTo>
                  <a:lnTo>
                    <a:pt x="419" y="122"/>
                  </a:lnTo>
                  <a:lnTo>
                    <a:pt x="426" y="115"/>
                  </a:lnTo>
                  <a:lnTo>
                    <a:pt x="437" y="108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08"/>
                  </a:lnTo>
                  <a:lnTo>
                    <a:pt x="480" y="104"/>
                  </a:lnTo>
                  <a:lnTo>
                    <a:pt x="487" y="101"/>
                  </a:lnTo>
                  <a:lnTo>
                    <a:pt x="494" y="97"/>
                  </a:lnTo>
                  <a:lnTo>
                    <a:pt x="502" y="94"/>
                  </a:lnTo>
                  <a:lnTo>
                    <a:pt x="505" y="86"/>
                  </a:lnTo>
                  <a:lnTo>
                    <a:pt x="509" y="79"/>
                  </a:lnTo>
                  <a:lnTo>
                    <a:pt x="509" y="72"/>
                  </a:lnTo>
                  <a:lnTo>
                    <a:pt x="509" y="65"/>
                  </a:lnTo>
                  <a:lnTo>
                    <a:pt x="505" y="61"/>
                  </a:lnTo>
                  <a:lnTo>
                    <a:pt x="502" y="54"/>
                  </a:lnTo>
                  <a:lnTo>
                    <a:pt x="494" y="47"/>
                  </a:lnTo>
                  <a:lnTo>
                    <a:pt x="487" y="43"/>
                  </a:lnTo>
                  <a:lnTo>
                    <a:pt x="480" y="39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4" y="36"/>
                  </a:lnTo>
                  <a:lnTo>
                    <a:pt x="437" y="36"/>
                  </a:lnTo>
                  <a:lnTo>
                    <a:pt x="426" y="29"/>
                  </a:lnTo>
                  <a:lnTo>
                    <a:pt x="419" y="21"/>
                  </a:lnTo>
                  <a:lnTo>
                    <a:pt x="408" y="14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3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0"/>
                  </a:lnTo>
                  <a:lnTo>
                    <a:pt x="296" y="3"/>
                  </a:lnTo>
                  <a:lnTo>
                    <a:pt x="282" y="3"/>
                  </a:lnTo>
                  <a:lnTo>
                    <a:pt x="267" y="11"/>
                  </a:lnTo>
                  <a:lnTo>
                    <a:pt x="256" y="14"/>
                  </a:lnTo>
                  <a:lnTo>
                    <a:pt x="245" y="11"/>
                  </a:lnTo>
                  <a:lnTo>
                    <a:pt x="231" y="3"/>
                  </a:lnTo>
                  <a:lnTo>
                    <a:pt x="217" y="3"/>
                  </a:lnTo>
                  <a:lnTo>
                    <a:pt x="202" y="0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3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4"/>
                  </a:lnTo>
                  <a:lnTo>
                    <a:pt x="94" y="21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3" y="39"/>
                  </a:lnTo>
                  <a:lnTo>
                    <a:pt x="22" y="43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79"/>
                  </a:lnTo>
                  <a:lnTo>
                    <a:pt x="4" y="86"/>
                  </a:lnTo>
                  <a:lnTo>
                    <a:pt x="11" y="94"/>
                  </a:lnTo>
                  <a:lnTo>
                    <a:pt x="18" y="97"/>
                  </a:lnTo>
                  <a:lnTo>
                    <a:pt x="22" y="101"/>
                  </a:lnTo>
                  <a:lnTo>
                    <a:pt x="33" y="104"/>
                  </a:lnTo>
                  <a:lnTo>
                    <a:pt x="43" y="108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8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873" name=""/>
            <p:cNvGrpSpPr/>
            <p:nvPr/>
          </p:nvGrpSpPr>
          <p:grpSpPr>
            <a:xfrm>
              <a:off x="4964040" y="4618080"/>
              <a:ext cx="914400" cy="239760"/>
              <a:chOff x="4964040" y="4618080"/>
              <a:chExt cx="914400" cy="239760"/>
            </a:xfrm>
          </p:grpSpPr>
          <p:sp>
            <p:nvSpPr>
              <p:cNvPr id="6874" name=""/>
              <p:cNvSpPr/>
              <p:nvPr/>
            </p:nvSpPr>
            <p:spPr>
              <a:xfrm>
                <a:off x="4964040" y="4853160"/>
                <a:ext cx="914400" cy="46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5" name=""/>
              <p:cNvSpPr/>
              <p:nvPr/>
            </p:nvSpPr>
            <p:spPr>
              <a:xfrm>
                <a:off x="4964040" y="4618080"/>
                <a:ext cx="540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6" name=""/>
              <p:cNvSpPr/>
              <p:nvPr/>
            </p:nvSpPr>
            <p:spPr>
              <a:xfrm>
                <a:off x="5865840" y="4618080"/>
                <a:ext cx="12240" cy="23508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7" name=""/>
              <p:cNvSpPr/>
              <p:nvPr/>
            </p:nvSpPr>
            <p:spPr>
              <a:xfrm>
                <a:off x="4969440" y="461808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8" name=""/>
              <p:cNvSpPr/>
              <p:nvPr/>
            </p:nvSpPr>
            <p:spPr>
              <a:xfrm>
                <a:off x="5859000" y="4618080"/>
                <a:ext cx="6840" cy="23508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79" name=""/>
              <p:cNvSpPr/>
              <p:nvPr/>
            </p:nvSpPr>
            <p:spPr>
              <a:xfrm>
                <a:off x="4976280" y="461808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0" name=""/>
              <p:cNvSpPr/>
              <p:nvPr/>
            </p:nvSpPr>
            <p:spPr>
              <a:xfrm>
                <a:off x="4976280" y="4846680"/>
                <a:ext cx="882360" cy="64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1" name=""/>
              <p:cNvSpPr/>
              <p:nvPr/>
            </p:nvSpPr>
            <p:spPr>
              <a:xfrm>
                <a:off x="497628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2" name=""/>
              <p:cNvSpPr/>
              <p:nvPr/>
            </p:nvSpPr>
            <p:spPr>
              <a:xfrm>
                <a:off x="5846400" y="46227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3" name=""/>
              <p:cNvSpPr/>
              <p:nvPr/>
            </p:nvSpPr>
            <p:spPr>
              <a:xfrm>
                <a:off x="4988880" y="46227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4" name=""/>
              <p:cNvSpPr/>
              <p:nvPr/>
            </p:nvSpPr>
            <p:spPr>
              <a:xfrm>
                <a:off x="5841360" y="462276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5" name=""/>
              <p:cNvSpPr/>
              <p:nvPr/>
            </p:nvSpPr>
            <p:spPr>
              <a:xfrm>
                <a:off x="4996440" y="46227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6" name=""/>
              <p:cNvSpPr/>
              <p:nvPr/>
            </p:nvSpPr>
            <p:spPr>
              <a:xfrm>
                <a:off x="4996440" y="4842000"/>
                <a:ext cx="844920" cy="46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7" name=""/>
              <p:cNvSpPr/>
              <p:nvPr/>
            </p:nvSpPr>
            <p:spPr>
              <a:xfrm>
                <a:off x="4996440" y="4629240"/>
                <a:ext cx="1224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8" name=""/>
              <p:cNvSpPr/>
              <p:nvPr/>
            </p:nvSpPr>
            <p:spPr>
              <a:xfrm>
                <a:off x="5826600" y="4629240"/>
                <a:ext cx="14400" cy="2127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89" name=""/>
              <p:cNvSpPr/>
              <p:nvPr/>
            </p:nvSpPr>
            <p:spPr>
              <a:xfrm>
                <a:off x="5008680" y="4629240"/>
                <a:ext cx="68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0" name=""/>
              <p:cNvSpPr/>
              <p:nvPr/>
            </p:nvSpPr>
            <p:spPr>
              <a:xfrm>
                <a:off x="5821560" y="4629240"/>
                <a:ext cx="5040" cy="2127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1" name=""/>
              <p:cNvSpPr/>
              <p:nvPr/>
            </p:nvSpPr>
            <p:spPr>
              <a:xfrm>
                <a:off x="5015880" y="4629240"/>
                <a:ext cx="80568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2" name=""/>
              <p:cNvSpPr/>
              <p:nvPr/>
            </p:nvSpPr>
            <p:spPr>
              <a:xfrm>
                <a:off x="5015880" y="4835520"/>
                <a:ext cx="805680" cy="64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3" name=""/>
              <p:cNvSpPr/>
              <p:nvPr/>
            </p:nvSpPr>
            <p:spPr>
              <a:xfrm>
                <a:off x="5015880" y="46353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4" name=""/>
              <p:cNvSpPr/>
              <p:nvPr/>
            </p:nvSpPr>
            <p:spPr>
              <a:xfrm>
                <a:off x="5808960" y="46353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5" name=""/>
              <p:cNvSpPr/>
              <p:nvPr/>
            </p:nvSpPr>
            <p:spPr>
              <a:xfrm>
                <a:off x="5028120" y="46353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6" name=""/>
              <p:cNvSpPr/>
              <p:nvPr/>
            </p:nvSpPr>
            <p:spPr>
              <a:xfrm>
                <a:off x="5801760" y="46353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7" name=""/>
              <p:cNvSpPr/>
              <p:nvPr/>
            </p:nvSpPr>
            <p:spPr>
              <a:xfrm>
                <a:off x="5035680" y="463536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8" name=""/>
              <p:cNvSpPr/>
              <p:nvPr/>
            </p:nvSpPr>
            <p:spPr>
              <a:xfrm>
                <a:off x="5789520" y="463536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899" name=""/>
              <p:cNvSpPr/>
              <p:nvPr/>
            </p:nvSpPr>
            <p:spPr>
              <a:xfrm>
                <a:off x="5048280" y="4635360"/>
                <a:ext cx="74124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0" name=""/>
              <p:cNvSpPr/>
              <p:nvPr/>
            </p:nvSpPr>
            <p:spPr>
              <a:xfrm>
                <a:off x="5048280" y="482904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1" name=""/>
              <p:cNvSpPr/>
              <p:nvPr/>
            </p:nvSpPr>
            <p:spPr>
              <a:xfrm>
                <a:off x="5048280" y="46404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2" name=""/>
              <p:cNvSpPr/>
              <p:nvPr/>
            </p:nvSpPr>
            <p:spPr>
              <a:xfrm>
                <a:off x="5782320" y="4640400"/>
                <a:ext cx="720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3" name=""/>
              <p:cNvSpPr/>
              <p:nvPr/>
            </p:nvSpPr>
            <p:spPr>
              <a:xfrm>
                <a:off x="5053320" y="4640400"/>
                <a:ext cx="140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4" name=""/>
              <p:cNvSpPr/>
              <p:nvPr/>
            </p:nvSpPr>
            <p:spPr>
              <a:xfrm>
                <a:off x="5769720" y="46404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5" name=""/>
              <p:cNvSpPr/>
              <p:nvPr/>
            </p:nvSpPr>
            <p:spPr>
              <a:xfrm>
                <a:off x="5067720" y="4640400"/>
                <a:ext cx="70200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6" name=""/>
              <p:cNvSpPr/>
              <p:nvPr/>
            </p:nvSpPr>
            <p:spPr>
              <a:xfrm>
                <a:off x="5067720" y="482436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7" name=""/>
              <p:cNvSpPr/>
              <p:nvPr/>
            </p:nvSpPr>
            <p:spPr>
              <a:xfrm>
                <a:off x="5067720" y="464652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8" name=""/>
              <p:cNvSpPr/>
              <p:nvPr/>
            </p:nvSpPr>
            <p:spPr>
              <a:xfrm>
                <a:off x="5762160" y="464652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09" name=""/>
              <p:cNvSpPr/>
              <p:nvPr/>
            </p:nvSpPr>
            <p:spPr>
              <a:xfrm>
                <a:off x="5072760" y="464652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0" name=""/>
              <p:cNvSpPr/>
              <p:nvPr/>
            </p:nvSpPr>
            <p:spPr>
              <a:xfrm>
                <a:off x="5750280" y="464652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1" name=""/>
              <p:cNvSpPr/>
              <p:nvPr/>
            </p:nvSpPr>
            <p:spPr>
              <a:xfrm>
                <a:off x="5085360" y="464652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2" name=""/>
              <p:cNvSpPr/>
              <p:nvPr/>
            </p:nvSpPr>
            <p:spPr>
              <a:xfrm>
                <a:off x="5085360" y="4818240"/>
                <a:ext cx="664560" cy="612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3" name=""/>
              <p:cNvSpPr/>
              <p:nvPr/>
            </p:nvSpPr>
            <p:spPr>
              <a:xfrm>
                <a:off x="5085360" y="465300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4" name=""/>
              <p:cNvSpPr/>
              <p:nvPr/>
            </p:nvSpPr>
            <p:spPr>
              <a:xfrm>
                <a:off x="5742720" y="4653000"/>
                <a:ext cx="7200" cy="16524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5" name=""/>
              <p:cNvSpPr/>
              <p:nvPr/>
            </p:nvSpPr>
            <p:spPr>
              <a:xfrm>
                <a:off x="5092560" y="46530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6" name=""/>
              <p:cNvSpPr/>
              <p:nvPr/>
            </p:nvSpPr>
            <p:spPr>
              <a:xfrm>
                <a:off x="5730480" y="4653000"/>
                <a:ext cx="12240" cy="16524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7" name=""/>
              <p:cNvSpPr/>
              <p:nvPr/>
            </p:nvSpPr>
            <p:spPr>
              <a:xfrm>
                <a:off x="5105160" y="4653000"/>
                <a:ext cx="68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8" name=""/>
              <p:cNvSpPr/>
              <p:nvPr/>
            </p:nvSpPr>
            <p:spPr>
              <a:xfrm>
                <a:off x="5725080" y="4653000"/>
                <a:ext cx="5040" cy="16524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19" name=""/>
              <p:cNvSpPr/>
              <p:nvPr/>
            </p:nvSpPr>
            <p:spPr>
              <a:xfrm>
                <a:off x="5112000" y="4653000"/>
                <a:ext cx="612720" cy="46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0" name=""/>
              <p:cNvSpPr/>
              <p:nvPr/>
            </p:nvSpPr>
            <p:spPr>
              <a:xfrm>
                <a:off x="5112000" y="4813200"/>
                <a:ext cx="612720" cy="504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1" name=""/>
              <p:cNvSpPr/>
              <p:nvPr/>
            </p:nvSpPr>
            <p:spPr>
              <a:xfrm>
                <a:off x="5112000" y="4657680"/>
                <a:ext cx="122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2" name=""/>
              <p:cNvSpPr/>
              <p:nvPr/>
            </p:nvSpPr>
            <p:spPr>
              <a:xfrm>
                <a:off x="5711040" y="4657680"/>
                <a:ext cx="14040" cy="1555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3" name=""/>
              <p:cNvSpPr/>
              <p:nvPr/>
            </p:nvSpPr>
            <p:spPr>
              <a:xfrm>
                <a:off x="5124600" y="4657680"/>
                <a:ext cx="720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4" name=""/>
              <p:cNvSpPr/>
              <p:nvPr/>
            </p:nvSpPr>
            <p:spPr>
              <a:xfrm>
                <a:off x="5705280" y="4657680"/>
                <a:ext cx="5400" cy="15552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5" name=""/>
              <p:cNvSpPr/>
              <p:nvPr/>
            </p:nvSpPr>
            <p:spPr>
              <a:xfrm>
                <a:off x="5131800" y="46576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6" name=""/>
              <p:cNvSpPr/>
              <p:nvPr/>
            </p:nvSpPr>
            <p:spPr>
              <a:xfrm>
                <a:off x="5131800" y="4807080"/>
                <a:ext cx="573120" cy="61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7" name=""/>
              <p:cNvSpPr/>
              <p:nvPr/>
            </p:nvSpPr>
            <p:spPr>
              <a:xfrm>
                <a:off x="5131800" y="46641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8" name=""/>
              <p:cNvSpPr/>
              <p:nvPr/>
            </p:nvSpPr>
            <p:spPr>
              <a:xfrm>
                <a:off x="5693040" y="46641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29" name=""/>
              <p:cNvSpPr/>
              <p:nvPr/>
            </p:nvSpPr>
            <p:spPr>
              <a:xfrm>
                <a:off x="5144400" y="46641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0" name=""/>
              <p:cNvSpPr/>
              <p:nvPr/>
            </p:nvSpPr>
            <p:spPr>
              <a:xfrm>
                <a:off x="5685840" y="46641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1" name=""/>
              <p:cNvSpPr/>
              <p:nvPr/>
            </p:nvSpPr>
            <p:spPr>
              <a:xfrm>
                <a:off x="5151600" y="466416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2" name=""/>
              <p:cNvSpPr/>
              <p:nvPr/>
            </p:nvSpPr>
            <p:spPr>
              <a:xfrm>
                <a:off x="5151600" y="480060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3" name=""/>
              <p:cNvSpPr/>
              <p:nvPr/>
            </p:nvSpPr>
            <p:spPr>
              <a:xfrm>
                <a:off x="5151600" y="46688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4" name=""/>
              <p:cNvSpPr/>
              <p:nvPr/>
            </p:nvSpPr>
            <p:spPr>
              <a:xfrm>
                <a:off x="5673240" y="46688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5" name=""/>
              <p:cNvSpPr/>
              <p:nvPr/>
            </p:nvSpPr>
            <p:spPr>
              <a:xfrm>
                <a:off x="5163840" y="46688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6" name=""/>
              <p:cNvSpPr/>
              <p:nvPr/>
            </p:nvSpPr>
            <p:spPr>
              <a:xfrm>
                <a:off x="5666040" y="46688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7" name=""/>
              <p:cNvSpPr/>
              <p:nvPr/>
            </p:nvSpPr>
            <p:spPr>
              <a:xfrm>
                <a:off x="5169240" y="466884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8" name=""/>
              <p:cNvSpPr/>
              <p:nvPr/>
            </p:nvSpPr>
            <p:spPr>
              <a:xfrm>
                <a:off x="5169240" y="479592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39" name=""/>
              <p:cNvSpPr/>
              <p:nvPr/>
            </p:nvSpPr>
            <p:spPr>
              <a:xfrm>
                <a:off x="5169240" y="46753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0" name=""/>
              <p:cNvSpPr/>
              <p:nvPr/>
            </p:nvSpPr>
            <p:spPr>
              <a:xfrm>
                <a:off x="5653440" y="46753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1" name=""/>
              <p:cNvSpPr/>
              <p:nvPr/>
            </p:nvSpPr>
            <p:spPr>
              <a:xfrm>
                <a:off x="5184000" y="46753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2" name=""/>
              <p:cNvSpPr/>
              <p:nvPr/>
            </p:nvSpPr>
            <p:spPr>
              <a:xfrm>
                <a:off x="5646600" y="46753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3" name=""/>
              <p:cNvSpPr/>
              <p:nvPr/>
            </p:nvSpPr>
            <p:spPr>
              <a:xfrm>
                <a:off x="5189040" y="46753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4" name=""/>
              <p:cNvSpPr/>
              <p:nvPr/>
            </p:nvSpPr>
            <p:spPr>
              <a:xfrm>
                <a:off x="5641200" y="46753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5" name=""/>
              <p:cNvSpPr/>
              <p:nvPr/>
            </p:nvSpPr>
            <p:spPr>
              <a:xfrm>
                <a:off x="5196240" y="4675320"/>
                <a:ext cx="444600" cy="612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6" name=""/>
              <p:cNvSpPr/>
              <p:nvPr/>
            </p:nvSpPr>
            <p:spPr>
              <a:xfrm>
                <a:off x="5196240" y="478944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7" name=""/>
              <p:cNvSpPr/>
              <p:nvPr/>
            </p:nvSpPr>
            <p:spPr>
              <a:xfrm>
                <a:off x="5196240" y="4681440"/>
                <a:ext cx="1188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8" name=""/>
              <p:cNvSpPr/>
              <p:nvPr/>
            </p:nvSpPr>
            <p:spPr>
              <a:xfrm>
                <a:off x="5628600" y="4681440"/>
                <a:ext cx="12240" cy="10800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49" name=""/>
              <p:cNvSpPr/>
              <p:nvPr/>
            </p:nvSpPr>
            <p:spPr>
              <a:xfrm>
                <a:off x="5208480" y="468144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0" name=""/>
              <p:cNvSpPr/>
              <p:nvPr/>
            </p:nvSpPr>
            <p:spPr>
              <a:xfrm>
                <a:off x="5621400" y="4681440"/>
                <a:ext cx="7200" cy="10800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1" name=""/>
              <p:cNvSpPr/>
              <p:nvPr/>
            </p:nvSpPr>
            <p:spPr>
              <a:xfrm>
                <a:off x="5215680" y="4681440"/>
                <a:ext cx="405360" cy="50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2" name=""/>
              <p:cNvSpPr/>
              <p:nvPr/>
            </p:nvSpPr>
            <p:spPr>
              <a:xfrm>
                <a:off x="5215680" y="4784760"/>
                <a:ext cx="405360" cy="46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3" name=""/>
              <p:cNvSpPr/>
              <p:nvPr/>
            </p:nvSpPr>
            <p:spPr>
              <a:xfrm>
                <a:off x="5215680" y="46864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4" name=""/>
              <p:cNvSpPr/>
              <p:nvPr/>
            </p:nvSpPr>
            <p:spPr>
              <a:xfrm>
                <a:off x="5608800" y="4686480"/>
                <a:ext cx="12240" cy="982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5" name=""/>
              <p:cNvSpPr/>
              <p:nvPr/>
            </p:nvSpPr>
            <p:spPr>
              <a:xfrm>
                <a:off x="5228280" y="4686480"/>
                <a:ext cx="50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6" name=""/>
              <p:cNvSpPr/>
              <p:nvPr/>
            </p:nvSpPr>
            <p:spPr>
              <a:xfrm>
                <a:off x="5601960" y="4686480"/>
                <a:ext cx="6840" cy="9828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7" name=""/>
              <p:cNvSpPr/>
              <p:nvPr/>
            </p:nvSpPr>
            <p:spPr>
              <a:xfrm>
                <a:off x="5233680" y="4686480"/>
                <a:ext cx="367920" cy="612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8" name=""/>
              <p:cNvSpPr/>
              <p:nvPr/>
            </p:nvSpPr>
            <p:spPr>
              <a:xfrm>
                <a:off x="5233680" y="477828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59" name=""/>
              <p:cNvSpPr/>
              <p:nvPr/>
            </p:nvSpPr>
            <p:spPr>
              <a:xfrm>
                <a:off x="5233680" y="469260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0" name=""/>
              <p:cNvSpPr/>
              <p:nvPr/>
            </p:nvSpPr>
            <p:spPr>
              <a:xfrm>
                <a:off x="5589360" y="469260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1" name=""/>
              <p:cNvSpPr/>
              <p:nvPr/>
            </p:nvSpPr>
            <p:spPr>
              <a:xfrm>
                <a:off x="5247720" y="469260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2" name=""/>
              <p:cNvSpPr/>
              <p:nvPr/>
            </p:nvSpPr>
            <p:spPr>
              <a:xfrm>
                <a:off x="5582160" y="469260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3" name=""/>
              <p:cNvSpPr/>
              <p:nvPr/>
            </p:nvSpPr>
            <p:spPr>
              <a:xfrm>
                <a:off x="5253480" y="46926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4" name=""/>
              <p:cNvSpPr/>
              <p:nvPr/>
            </p:nvSpPr>
            <p:spPr>
              <a:xfrm>
                <a:off x="5569560" y="46926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5" name=""/>
              <p:cNvSpPr/>
              <p:nvPr/>
            </p:nvSpPr>
            <p:spPr>
              <a:xfrm>
                <a:off x="5266080" y="469260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6" name=""/>
              <p:cNvSpPr/>
              <p:nvPr/>
            </p:nvSpPr>
            <p:spPr>
              <a:xfrm>
                <a:off x="5266080" y="47721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7" name=""/>
              <p:cNvSpPr/>
              <p:nvPr/>
            </p:nvSpPr>
            <p:spPr>
              <a:xfrm>
                <a:off x="5266080" y="46972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8" name=""/>
              <p:cNvSpPr/>
              <p:nvPr/>
            </p:nvSpPr>
            <p:spPr>
              <a:xfrm>
                <a:off x="5562720" y="46972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69" name=""/>
              <p:cNvSpPr/>
              <p:nvPr/>
            </p:nvSpPr>
            <p:spPr>
              <a:xfrm>
                <a:off x="527292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0" name=""/>
              <p:cNvSpPr/>
              <p:nvPr/>
            </p:nvSpPr>
            <p:spPr>
              <a:xfrm>
                <a:off x="5550120" y="46972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1" name=""/>
              <p:cNvSpPr/>
              <p:nvPr/>
            </p:nvSpPr>
            <p:spPr>
              <a:xfrm>
                <a:off x="5285520" y="469728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2" name=""/>
              <p:cNvSpPr/>
              <p:nvPr/>
            </p:nvSpPr>
            <p:spPr>
              <a:xfrm>
                <a:off x="5285520" y="4767120"/>
                <a:ext cx="26424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3" name=""/>
              <p:cNvSpPr/>
              <p:nvPr/>
            </p:nvSpPr>
            <p:spPr>
              <a:xfrm>
                <a:off x="5285520" y="470376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4" name=""/>
              <p:cNvSpPr/>
              <p:nvPr/>
            </p:nvSpPr>
            <p:spPr>
              <a:xfrm>
                <a:off x="5544360" y="470376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5" name=""/>
              <p:cNvSpPr/>
              <p:nvPr/>
            </p:nvSpPr>
            <p:spPr>
              <a:xfrm>
                <a:off x="5292720" y="470376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6" name=""/>
              <p:cNvSpPr/>
              <p:nvPr/>
            </p:nvSpPr>
            <p:spPr>
              <a:xfrm>
                <a:off x="5530320" y="470376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7" name=""/>
              <p:cNvSpPr/>
              <p:nvPr/>
            </p:nvSpPr>
            <p:spPr>
              <a:xfrm>
                <a:off x="5305320" y="4703760"/>
                <a:ext cx="224640" cy="64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8" name=""/>
              <p:cNvSpPr/>
              <p:nvPr/>
            </p:nvSpPr>
            <p:spPr>
              <a:xfrm>
                <a:off x="5305320" y="476100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79" name=""/>
              <p:cNvSpPr/>
              <p:nvPr/>
            </p:nvSpPr>
            <p:spPr>
              <a:xfrm>
                <a:off x="5305320" y="4710240"/>
                <a:ext cx="68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0" name=""/>
              <p:cNvSpPr/>
              <p:nvPr/>
            </p:nvSpPr>
            <p:spPr>
              <a:xfrm>
                <a:off x="5524920" y="4710240"/>
                <a:ext cx="5040" cy="507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1" name=""/>
              <p:cNvSpPr/>
              <p:nvPr/>
            </p:nvSpPr>
            <p:spPr>
              <a:xfrm>
                <a:off x="5312160" y="47102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2" name=""/>
              <p:cNvSpPr/>
              <p:nvPr/>
            </p:nvSpPr>
            <p:spPr>
              <a:xfrm>
                <a:off x="5512320" y="4710240"/>
                <a:ext cx="12240" cy="507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3" name=""/>
              <p:cNvSpPr/>
              <p:nvPr/>
            </p:nvSpPr>
            <p:spPr>
              <a:xfrm>
                <a:off x="5324760" y="4710240"/>
                <a:ext cx="187560" cy="46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4" name=""/>
              <p:cNvSpPr/>
              <p:nvPr/>
            </p:nvSpPr>
            <p:spPr>
              <a:xfrm>
                <a:off x="5324760" y="475452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5" name=""/>
              <p:cNvSpPr/>
              <p:nvPr/>
            </p:nvSpPr>
            <p:spPr>
              <a:xfrm>
                <a:off x="5324760" y="47149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6" name=""/>
              <p:cNvSpPr/>
              <p:nvPr/>
            </p:nvSpPr>
            <p:spPr>
              <a:xfrm>
                <a:off x="5505120" y="47149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7" name=""/>
              <p:cNvSpPr/>
              <p:nvPr/>
            </p:nvSpPr>
            <p:spPr>
              <a:xfrm>
                <a:off x="5331960" y="47149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8" name=""/>
              <p:cNvSpPr/>
              <p:nvPr/>
            </p:nvSpPr>
            <p:spPr>
              <a:xfrm>
                <a:off x="5492880" y="471492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89" name=""/>
              <p:cNvSpPr/>
              <p:nvPr/>
            </p:nvSpPr>
            <p:spPr>
              <a:xfrm>
                <a:off x="5344560" y="47149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0" name=""/>
              <p:cNvSpPr/>
              <p:nvPr/>
            </p:nvSpPr>
            <p:spPr>
              <a:xfrm>
                <a:off x="5485680" y="47149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1" name=""/>
              <p:cNvSpPr/>
              <p:nvPr/>
            </p:nvSpPr>
            <p:spPr>
              <a:xfrm>
                <a:off x="5349960" y="4714920"/>
                <a:ext cx="135360" cy="64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2" name=""/>
              <p:cNvSpPr/>
              <p:nvPr/>
            </p:nvSpPr>
            <p:spPr>
              <a:xfrm>
                <a:off x="5349960" y="474984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3" name=""/>
              <p:cNvSpPr/>
              <p:nvPr/>
            </p:nvSpPr>
            <p:spPr>
              <a:xfrm>
                <a:off x="5349960" y="4721400"/>
                <a:ext cx="140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4" name=""/>
              <p:cNvSpPr/>
              <p:nvPr/>
            </p:nvSpPr>
            <p:spPr>
              <a:xfrm>
                <a:off x="5473080" y="4721400"/>
                <a:ext cx="12240" cy="2844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5" name=""/>
              <p:cNvSpPr/>
              <p:nvPr/>
            </p:nvSpPr>
            <p:spPr>
              <a:xfrm>
                <a:off x="5364000" y="4721400"/>
                <a:ext cx="504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6" name=""/>
              <p:cNvSpPr/>
              <p:nvPr/>
            </p:nvSpPr>
            <p:spPr>
              <a:xfrm>
                <a:off x="5465880" y="4721400"/>
                <a:ext cx="7200" cy="2844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7" name=""/>
              <p:cNvSpPr/>
              <p:nvPr/>
            </p:nvSpPr>
            <p:spPr>
              <a:xfrm>
                <a:off x="5369400" y="4721400"/>
                <a:ext cx="96120" cy="46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8" name=""/>
              <p:cNvSpPr/>
              <p:nvPr/>
            </p:nvSpPr>
            <p:spPr>
              <a:xfrm>
                <a:off x="5369400" y="474336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999" name=""/>
              <p:cNvSpPr/>
              <p:nvPr/>
            </p:nvSpPr>
            <p:spPr>
              <a:xfrm>
                <a:off x="5369400" y="47260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0" name=""/>
              <p:cNvSpPr/>
              <p:nvPr/>
            </p:nvSpPr>
            <p:spPr>
              <a:xfrm>
                <a:off x="5453640" y="4726080"/>
                <a:ext cx="1188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1" name=""/>
              <p:cNvSpPr/>
              <p:nvPr/>
            </p:nvSpPr>
            <p:spPr>
              <a:xfrm>
                <a:off x="5382000" y="47260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2" name=""/>
              <p:cNvSpPr/>
              <p:nvPr/>
            </p:nvSpPr>
            <p:spPr>
              <a:xfrm>
                <a:off x="5446440" y="47260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3" name=""/>
              <p:cNvSpPr/>
              <p:nvPr/>
            </p:nvSpPr>
            <p:spPr>
              <a:xfrm>
                <a:off x="5389200" y="472608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4" name=""/>
              <p:cNvSpPr/>
              <p:nvPr/>
            </p:nvSpPr>
            <p:spPr>
              <a:xfrm>
                <a:off x="5389200" y="4738680"/>
                <a:ext cx="56880" cy="46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5" name=""/>
              <p:cNvSpPr/>
              <p:nvPr/>
            </p:nvSpPr>
            <p:spPr>
              <a:xfrm>
                <a:off x="5389200" y="473220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6" name=""/>
              <p:cNvSpPr/>
              <p:nvPr/>
            </p:nvSpPr>
            <p:spPr>
              <a:xfrm>
                <a:off x="5433840" y="4732200"/>
                <a:ext cx="12240" cy="648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7" name=""/>
              <p:cNvSpPr/>
              <p:nvPr/>
            </p:nvSpPr>
            <p:spPr>
              <a:xfrm>
                <a:off x="5401800" y="4732200"/>
                <a:ext cx="68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8" name=""/>
              <p:cNvSpPr/>
              <p:nvPr/>
            </p:nvSpPr>
            <p:spPr>
              <a:xfrm>
                <a:off x="5428440" y="4732200"/>
                <a:ext cx="5040" cy="648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09" name=""/>
              <p:cNvSpPr/>
              <p:nvPr/>
            </p:nvSpPr>
            <p:spPr>
              <a:xfrm>
                <a:off x="5408640" y="4732200"/>
                <a:ext cx="19800" cy="64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010" name=""/>
            <p:cNvSpPr/>
            <p:nvPr/>
          </p:nvSpPr>
          <p:spPr>
            <a:xfrm>
              <a:off x="4964040" y="4618080"/>
              <a:ext cx="909360" cy="23508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12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1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1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1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1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12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5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6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50"/>
                  </a:lnTo>
                  <a:lnTo>
                    <a:pt x="483" y="43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40"/>
                  </a:lnTo>
                  <a:lnTo>
                    <a:pt x="426" y="29"/>
                  </a:lnTo>
                  <a:lnTo>
                    <a:pt x="415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3"/>
                  </a:lnTo>
                  <a:lnTo>
                    <a:pt x="14" y="50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5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011" name=""/>
          <p:cNvSpPr/>
          <p:nvPr/>
        </p:nvSpPr>
        <p:spPr>
          <a:xfrm>
            <a:off x="5151600" y="4646520"/>
            <a:ext cx="534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2" name=""/>
          <p:cNvSpPr/>
          <p:nvPr/>
        </p:nvSpPr>
        <p:spPr>
          <a:xfrm>
            <a:off x="5273280" y="4668840"/>
            <a:ext cx="3884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Level 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013" name=""/>
          <p:cNvGrpSpPr/>
          <p:nvPr/>
        </p:nvGrpSpPr>
        <p:grpSpPr>
          <a:xfrm>
            <a:off x="4964040" y="4927680"/>
            <a:ext cx="921600" cy="250920"/>
            <a:chOff x="4964040" y="4927680"/>
            <a:chExt cx="921600" cy="250920"/>
          </a:xfrm>
        </p:grpSpPr>
        <p:sp>
          <p:nvSpPr>
            <p:cNvPr id="7014" name=""/>
            <p:cNvSpPr/>
            <p:nvPr/>
          </p:nvSpPr>
          <p:spPr>
            <a:xfrm>
              <a:off x="4976280" y="4938840"/>
              <a:ext cx="909360" cy="239760"/>
            </a:xfrm>
            <a:custGeom>
              <a:avLst/>
              <a:gdLst/>
              <a:ahLst/>
              <a:rect l="l" t="t" r="r" b="b"/>
              <a:pathLst>
                <a:path w="509" h="151">
                  <a:moveTo>
                    <a:pt x="76" y="112"/>
                  </a:moveTo>
                  <a:lnTo>
                    <a:pt x="83" y="119"/>
                  </a:lnTo>
                  <a:lnTo>
                    <a:pt x="94" y="126"/>
                  </a:lnTo>
                  <a:lnTo>
                    <a:pt x="105" y="133"/>
                  </a:lnTo>
                  <a:lnTo>
                    <a:pt x="116" y="141"/>
                  </a:lnTo>
                  <a:lnTo>
                    <a:pt x="130" y="144"/>
                  </a:lnTo>
                  <a:lnTo>
                    <a:pt x="144" y="148"/>
                  </a:lnTo>
                  <a:lnTo>
                    <a:pt x="155" y="148"/>
                  </a:lnTo>
                  <a:lnTo>
                    <a:pt x="173" y="151"/>
                  </a:lnTo>
                  <a:lnTo>
                    <a:pt x="188" y="151"/>
                  </a:lnTo>
                  <a:lnTo>
                    <a:pt x="202" y="148"/>
                  </a:lnTo>
                  <a:lnTo>
                    <a:pt x="217" y="148"/>
                  </a:lnTo>
                  <a:lnTo>
                    <a:pt x="231" y="144"/>
                  </a:lnTo>
                  <a:lnTo>
                    <a:pt x="245" y="141"/>
                  </a:lnTo>
                  <a:lnTo>
                    <a:pt x="256" y="133"/>
                  </a:lnTo>
                  <a:lnTo>
                    <a:pt x="267" y="141"/>
                  </a:lnTo>
                  <a:lnTo>
                    <a:pt x="282" y="144"/>
                  </a:lnTo>
                  <a:lnTo>
                    <a:pt x="296" y="148"/>
                  </a:lnTo>
                  <a:lnTo>
                    <a:pt x="310" y="148"/>
                  </a:lnTo>
                  <a:lnTo>
                    <a:pt x="325" y="151"/>
                  </a:lnTo>
                  <a:lnTo>
                    <a:pt x="339" y="151"/>
                  </a:lnTo>
                  <a:lnTo>
                    <a:pt x="354" y="148"/>
                  </a:lnTo>
                  <a:lnTo>
                    <a:pt x="368" y="148"/>
                  </a:lnTo>
                  <a:lnTo>
                    <a:pt x="383" y="144"/>
                  </a:lnTo>
                  <a:lnTo>
                    <a:pt x="393" y="141"/>
                  </a:lnTo>
                  <a:lnTo>
                    <a:pt x="408" y="133"/>
                  </a:lnTo>
                  <a:lnTo>
                    <a:pt x="419" y="126"/>
                  </a:lnTo>
                  <a:lnTo>
                    <a:pt x="426" y="119"/>
                  </a:lnTo>
                  <a:lnTo>
                    <a:pt x="437" y="112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12"/>
                  </a:lnTo>
                  <a:lnTo>
                    <a:pt x="480" y="108"/>
                  </a:lnTo>
                  <a:lnTo>
                    <a:pt x="487" y="105"/>
                  </a:lnTo>
                  <a:lnTo>
                    <a:pt x="494" y="101"/>
                  </a:lnTo>
                  <a:lnTo>
                    <a:pt x="502" y="94"/>
                  </a:lnTo>
                  <a:lnTo>
                    <a:pt x="505" y="90"/>
                  </a:lnTo>
                  <a:lnTo>
                    <a:pt x="509" y="83"/>
                  </a:lnTo>
                  <a:lnTo>
                    <a:pt x="509" y="76"/>
                  </a:lnTo>
                  <a:lnTo>
                    <a:pt x="509" y="68"/>
                  </a:lnTo>
                  <a:lnTo>
                    <a:pt x="505" y="61"/>
                  </a:lnTo>
                  <a:lnTo>
                    <a:pt x="502" y="58"/>
                  </a:lnTo>
                  <a:lnTo>
                    <a:pt x="494" y="50"/>
                  </a:lnTo>
                  <a:lnTo>
                    <a:pt x="487" y="47"/>
                  </a:lnTo>
                  <a:lnTo>
                    <a:pt x="480" y="43"/>
                  </a:lnTo>
                  <a:lnTo>
                    <a:pt x="469" y="40"/>
                  </a:lnTo>
                  <a:lnTo>
                    <a:pt x="458" y="40"/>
                  </a:lnTo>
                  <a:lnTo>
                    <a:pt x="444" y="40"/>
                  </a:lnTo>
                  <a:lnTo>
                    <a:pt x="437" y="40"/>
                  </a:lnTo>
                  <a:lnTo>
                    <a:pt x="426" y="32"/>
                  </a:lnTo>
                  <a:lnTo>
                    <a:pt x="419" y="25"/>
                  </a:lnTo>
                  <a:lnTo>
                    <a:pt x="408" y="18"/>
                  </a:lnTo>
                  <a:lnTo>
                    <a:pt x="393" y="14"/>
                  </a:lnTo>
                  <a:lnTo>
                    <a:pt x="383" y="11"/>
                  </a:lnTo>
                  <a:lnTo>
                    <a:pt x="368" y="4"/>
                  </a:lnTo>
                  <a:lnTo>
                    <a:pt x="354" y="4"/>
                  </a:lnTo>
                  <a:lnTo>
                    <a:pt x="339" y="4"/>
                  </a:lnTo>
                  <a:lnTo>
                    <a:pt x="325" y="0"/>
                  </a:lnTo>
                  <a:lnTo>
                    <a:pt x="310" y="4"/>
                  </a:lnTo>
                  <a:lnTo>
                    <a:pt x="296" y="4"/>
                  </a:lnTo>
                  <a:lnTo>
                    <a:pt x="282" y="7"/>
                  </a:lnTo>
                  <a:lnTo>
                    <a:pt x="267" y="11"/>
                  </a:lnTo>
                  <a:lnTo>
                    <a:pt x="256" y="18"/>
                  </a:lnTo>
                  <a:lnTo>
                    <a:pt x="245" y="11"/>
                  </a:lnTo>
                  <a:lnTo>
                    <a:pt x="231" y="7"/>
                  </a:lnTo>
                  <a:lnTo>
                    <a:pt x="217" y="4"/>
                  </a:lnTo>
                  <a:lnTo>
                    <a:pt x="202" y="4"/>
                  </a:lnTo>
                  <a:lnTo>
                    <a:pt x="188" y="0"/>
                  </a:lnTo>
                  <a:lnTo>
                    <a:pt x="173" y="4"/>
                  </a:lnTo>
                  <a:lnTo>
                    <a:pt x="155" y="4"/>
                  </a:lnTo>
                  <a:lnTo>
                    <a:pt x="144" y="4"/>
                  </a:lnTo>
                  <a:lnTo>
                    <a:pt x="130" y="11"/>
                  </a:lnTo>
                  <a:lnTo>
                    <a:pt x="116" y="14"/>
                  </a:lnTo>
                  <a:lnTo>
                    <a:pt x="105" y="18"/>
                  </a:lnTo>
                  <a:lnTo>
                    <a:pt x="94" y="25"/>
                  </a:lnTo>
                  <a:lnTo>
                    <a:pt x="83" y="32"/>
                  </a:lnTo>
                  <a:lnTo>
                    <a:pt x="76" y="40"/>
                  </a:lnTo>
                  <a:lnTo>
                    <a:pt x="65" y="40"/>
                  </a:lnTo>
                  <a:lnTo>
                    <a:pt x="54" y="40"/>
                  </a:lnTo>
                  <a:lnTo>
                    <a:pt x="43" y="40"/>
                  </a:lnTo>
                  <a:lnTo>
                    <a:pt x="33" y="43"/>
                  </a:lnTo>
                  <a:lnTo>
                    <a:pt x="22" y="47"/>
                  </a:lnTo>
                  <a:lnTo>
                    <a:pt x="18" y="50"/>
                  </a:lnTo>
                  <a:lnTo>
                    <a:pt x="11" y="58"/>
                  </a:lnTo>
                  <a:lnTo>
                    <a:pt x="4" y="61"/>
                  </a:lnTo>
                  <a:lnTo>
                    <a:pt x="4" y="68"/>
                  </a:lnTo>
                  <a:lnTo>
                    <a:pt x="0" y="76"/>
                  </a:lnTo>
                  <a:lnTo>
                    <a:pt x="4" y="83"/>
                  </a:lnTo>
                  <a:lnTo>
                    <a:pt x="4" y="90"/>
                  </a:lnTo>
                  <a:lnTo>
                    <a:pt x="11" y="94"/>
                  </a:lnTo>
                  <a:lnTo>
                    <a:pt x="18" y="101"/>
                  </a:lnTo>
                  <a:lnTo>
                    <a:pt x="22" y="105"/>
                  </a:lnTo>
                  <a:lnTo>
                    <a:pt x="33" y="108"/>
                  </a:lnTo>
                  <a:lnTo>
                    <a:pt x="43" y="112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1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7015" name=""/>
            <p:cNvGrpSpPr/>
            <p:nvPr/>
          </p:nvGrpSpPr>
          <p:grpSpPr>
            <a:xfrm>
              <a:off x="4964040" y="4927680"/>
              <a:ext cx="914400" cy="239760"/>
              <a:chOff x="4964040" y="4927680"/>
              <a:chExt cx="914400" cy="239760"/>
            </a:xfrm>
          </p:grpSpPr>
          <p:sp>
            <p:nvSpPr>
              <p:cNvPr id="7016" name=""/>
              <p:cNvSpPr/>
              <p:nvPr/>
            </p:nvSpPr>
            <p:spPr>
              <a:xfrm>
                <a:off x="4964040" y="5162400"/>
                <a:ext cx="914400" cy="504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17" name=""/>
              <p:cNvSpPr/>
              <p:nvPr/>
            </p:nvSpPr>
            <p:spPr>
              <a:xfrm>
                <a:off x="4964040" y="4927680"/>
                <a:ext cx="540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18" name=""/>
              <p:cNvSpPr/>
              <p:nvPr/>
            </p:nvSpPr>
            <p:spPr>
              <a:xfrm>
                <a:off x="5865840" y="4927680"/>
                <a:ext cx="12240" cy="234720"/>
              </a:xfrm>
              <a:prstGeom prst="rect">
                <a:avLst/>
              </a:prstGeom>
              <a:solidFill>
                <a:srgbClr val="fff31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19" name=""/>
              <p:cNvSpPr/>
              <p:nvPr/>
            </p:nvSpPr>
            <p:spPr>
              <a:xfrm>
                <a:off x="4969440" y="492768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0" name=""/>
              <p:cNvSpPr/>
              <p:nvPr/>
            </p:nvSpPr>
            <p:spPr>
              <a:xfrm>
                <a:off x="5859000" y="4927680"/>
                <a:ext cx="6840" cy="234720"/>
              </a:xfrm>
              <a:prstGeom prst="rect">
                <a:avLst/>
              </a:prstGeom>
              <a:solidFill>
                <a:srgbClr val="fff31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1" name=""/>
              <p:cNvSpPr/>
              <p:nvPr/>
            </p:nvSpPr>
            <p:spPr>
              <a:xfrm>
                <a:off x="4976280" y="4927680"/>
                <a:ext cx="882360" cy="468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2" name=""/>
              <p:cNvSpPr/>
              <p:nvPr/>
            </p:nvSpPr>
            <p:spPr>
              <a:xfrm>
                <a:off x="4976280" y="5156280"/>
                <a:ext cx="882360" cy="61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3" name=""/>
              <p:cNvSpPr/>
              <p:nvPr/>
            </p:nvSpPr>
            <p:spPr>
              <a:xfrm>
                <a:off x="4976280" y="49323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4" name=""/>
              <p:cNvSpPr/>
              <p:nvPr/>
            </p:nvSpPr>
            <p:spPr>
              <a:xfrm>
                <a:off x="5846400" y="4932360"/>
                <a:ext cx="12240" cy="223920"/>
              </a:xfrm>
              <a:prstGeom prst="rect">
                <a:avLst/>
              </a:prstGeom>
              <a:solidFill>
                <a:srgbClr val="fff32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5" name=""/>
              <p:cNvSpPr/>
              <p:nvPr/>
            </p:nvSpPr>
            <p:spPr>
              <a:xfrm>
                <a:off x="4988880" y="4932360"/>
                <a:ext cx="720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6" name=""/>
              <p:cNvSpPr/>
              <p:nvPr/>
            </p:nvSpPr>
            <p:spPr>
              <a:xfrm>
                <a:off x="5841360" y="4932360"/>
                <a:ext cx="5040" cy="223920"/>
              </a:xfrm>
              <a:prstGeom prst="rect">
                <a:avLst/>
              </a:prstGeom>
              <a:solidFill>
                <a:srgbClr val="fff32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7" name=""/>
              <p:cNvSpPr/>
              <p:nvPr/>
            </p:nvSpPr>
            <p:spPr>
              <a:xfrm>
                <a:off x="4996440" y="493236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8" name=""/>
              <p:cNvSpPr/>
              <p:nvPr/>
            </p:nvSpPr>
            <p:spPr>
              <a:xfrm>
                <a:off x="4996440" y="5149800"/>
                <a:ext cx="844920" cy="648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29" name=""/>
              <p:cNvSpPr/>
              <p:nvPr/>
            </p:nvSpPr>
            <p:spPr>
              <a:xfrm>
                <a:off x="4996440" y="4938840"/>
                <a:ext cx="1224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0" name=""/>
              <p:cNvSpPr/>
              <p:nvPr/>
            </p:nvSpPr>
            <p:spPr>
              <a:xfrm>
                <a:off x="5826600" y="4938840"/>
                <a:ext cx="14400" cy="210960"/>
              </a:xfrm>
              <a:prstGeom prst="rect">
                <a:avLst/>
              </a:prstGeom>
              <a:solidFill>
                <a:srgbClr val="fff32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1" name=""/>
              <p:cNvSpPr/>
              <p:nvPr/>
            </p:nvSpPr>
            <p:spPr>
              <a:xfrm>
                <a:off x="5008680" y="4938840"/>
                <a:ext cx="68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2" name=""/>
              <p:cNvSpPr/>
              <p:nvPr/>
            </p:nvSpPr>
            <p:spPr>
              <a:xfrm>
                <a:off x="5821560" y="4938840"/>
                <a:ext cx="5040" cy="210960"/>
              </a:xfrm>
              <a:prstGeom prst="rect">
                <a:avLst/>
              </a:prstGeom>
              <a:solidFill>
                <a:srgbClr val="fff33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3" name=""/>
              <p:cNvSpPr/>
              <p:nvPr/>
            </p:nvSpPr>
            <p:spPr>
              <a:xfrm>
                <a:off x="5015880" y="4938840"/>
                <a:ext cx="805680" cy="612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4" name=""/>
              <p:cNvSpPr/>
              <p:nvPr/>
            </p:nvSpPr>
            <p:spPr>
              <a:xfrm>
                <a:off x="5015880" y="5145120"/>
                <a:ext cx="805680" cy="468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5" name=""/>
              <p:cNvSpPr/>
              <p:nvPr/>
            </p:nvSpPr>
            <p:spPr>
              <a:xfrm>
                <a:off x="5015880" y="49449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6" name=""/>
              <p:cNvSpPr/>
              <p:nvPr/>
            </p:nvSpPr>
            <p:spPr>
              <a:xfrm>
                <a:off x="5808960" y="4944960"/>
                <a:ext cx="12240" cy="200160"/>
              </a:xfrm>
              <a:prstGeom prst="rect">
                <a:avLst/>
              </a:prstGeom>
              <a:solidFill>
                <a:srgbClr val="fff33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7" name=""/>
              <p:cNvSpPr/>
              <p:nvPr/>
            </p:nvSpPr>
            <p:spPr>
              <a:xfrm>
                <a:off x="5028120" y="49449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8" name=""/>
              <p:cNvSpPr/>
              <p:nvPr/>
            </p:nvSpPr>
            <p:spPr>
              <a:xfrm>
                <a:off x="5801760" y="4944960"/>
                <a:ext cx="7200" cy="200160"/>
              </a:xfrm>
              <a:prstGeom prst="rect">
                <a:avLst/>
              </a:prstGeom>
              <a:solidFill>
                <a:srgbClr val="fff34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39" name=""/>
              <p:cNvSpPr/>
              <p:nvPr/>
            </p:nvSpPr>
            <p:spPr>
              <a:xfrm>
                <a:off x="5035680" y="4944960"/>
                <a:ext cx="1224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0" name=""/>
              <p:cNvSpPr/>
              <p:nvPr/>
            </p:nvSpPr>
            <p:spPr>
              <a:xfrm>
                <a:off x="5789520" y="4944960"/>
                <a:ext cx="11880" cy="200160"/>
              </a:xfrm>
              <a:prstGeom prst="rect">
                <a:avLst/>
              </a:prstGeom>
              <a:solidFill>
                <a:srgbClr val="fff44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1" name=""/>
              <p:cNvSpPr/>
              <p:nvPr/>
            </p:nvSpPr>
            <p:spPr>
              <a:xfrm>
                <a:off x="5048280" y="4944960"/>
                <a:ext cx="741240" cy="50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2" name=""/>
              <p:cNvSpPr/>
              <p:nvPr/>
            </p:nvSpPr>
            <p:spPr>
              <a:xfrm>
                <a:off x="5048280" y="5138640"/>
                <a:ext cx="741240" cy="648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3" name=""/>
              <p:cNvSpPr/>
              <p:nvPr/>
            </p:nvSpPr>
            <p:spPr>
              <a:xfrm>
                <a:off x="5048280" y="4950000"/>
                <a:ext cx="504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4" name=""/>
              <p:cNvSpPr/>
              <p:nvPr/>
            </p:nvSpPr>
            <p:spPr>
              <a:xfrm>
                <a:off x="5782320" y="4950000"/>
                <a:ext cx="7200" cy="188640"/>
              </a:xfrm>
              <a:prstGeom prst="rect">
                <a:avLst/>
              </a:prstGeom>
              <a:solidFill>
                <a:srgbClr val="fff45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5" name=""/>
              <p:cNvSpPr/>
              <p:nvPr/>
            </p:nvSpPr>
            <p:spPr>
              <a:xfrm>
                <a:off x="5053320" y="4950000"/>
                <a:ext cx="140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6" name=""/>
              <p:cNvSpPr/>
              <p:nvPr/>
            </p:nvSpPr>
            <p:spPr>
              <a:xfrm>
                <a:off x="5769720" y="4950000"/>
                <a:ext cx="12240" cy="188640"/>
              </a:xfrm>
              <a:prstGeom prst="rect">
                <a:avLst/>
              </a:prstGeom>
              <a:solidFill>
                <a:srgbClr val="fff45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7" name=""/>
              <p:cNvSpPr/>
              <p:nvPr/>
            </p:nvSpPr>
            <p:spPr>
              <a:xfrm>
                <a:off x="5067720" y="4950000"/>
                <a:ext cx="702000" cy="612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8" name=""/>
              <p:cNvSpPr/>
              <p:nvPr/>
            </p:nvSpPr>
            <p:spPr>
              <a:xfrm>
                <a:off x="5067720" y="5133960"/>
                <a:ext cx="702000" cy="468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49" name=""/>
              <p:cNvSpPr/>
              <p:nvPr/>
            </p:nvSpPr>
            <p:spPr>
              <a:xfrm>
                <a:off x="5067720" y="4956120"/>
                <a:ext cx="504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0" name=""/>
              <p:cNvSpPr/>
              <p:nvPr/>
            </p:nvSpPr>
            <p:spPr>
              <a:xfrm>
                <a:off x="5762160" y="4956120"/>
                <a:ext cx="7200" cy="177840"/>
              </a:xfrm>
              <a:prstGeom prst="rect">
                <a:avLst/>
              </a:prstGeom>
              <a:solidFill>
                <a:srgbClr val="fff46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1" name=""/>
              <p:cNvSpPr/>
              <p:nvPr/>
            </p:nvSpPr>
            <p:spPr>
              <a:xfrm>
                <a:off x="5072760" y="4956120"/>
                <a:ext cx="1224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2" name=""/>
              <p:cNvSpPr/>
              <p:nvPr/>
            </p:nvSpPr>
            <p:spPr>
              <a:xfrm>
                <a:off x="5750280" y="4956120"/>
                <a:ext cx="11880" cy="177840"/>
              </a:xfrm>
              <a:prstGeom prst="rect">
                <a:avLst/>
              </a:prstGeom>
              <a:solidFill>
                <a:srgbClr val="fff5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3" name=""/>
              <p:cNvSpPr/>
              <p:nvPr/>
            </p:nvSpPr>
            <p:spPr>
              <a:xfrm>
                <a:off x="5085360" y="4956120"/>
                <a:ext cx="664560" cy="4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4" name=""/>
              <p:cNvSpPr/>
              <p:nvPr/>
            </p:nvSpPr>
            <p:spPr>
              <a:xfrm>
                <a:off x="5085360" y="5127480"/>
                <a:ext cx="664560" cy="64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5" name=""/>
              <p:cNvSpPr/>
              <p:nvPr/>
            </p:nvSpPr>
            <p:spPr>
              <a:xfrm>
                <a:off x="5085360" y="496080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6" name=""/>
              <p:cNvSpPr/>
              <p:nvPr/>
            </p:nvSpPr>
            <p:spPr>
              <a:xfrm>
                <a:off x="5742720" y="4960800"/>
                <a:ext cx="7200" cy="166680"/>
              </a:xfrm>
              <a:prstGeom prst="rect">
                <a:avLst/>
              </a:prstGeom>
              <a:solidFill>
                <a:srgbClr val="fff56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7" name=""/>
              <p:cNvSpPr/>
              <p:nvPr/>
            </p:nvSpPr>
            <p:spPr>
              <a:xfrm>
                <a:off x="5092560" y="496080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8" name=""/>
              <p:cNvSpPr/>
              <p:nvPr/>
            </p:nvSpPr>
            <p:spPr>
              <a:xfrm>
                <a:off x="5730480" y="4960800"/>
                <a:ext cx="12240" cy="166680"/>
              </a:xfrm>
              <a:prstGeom prst="rect">
                <a:avLst/>
              </a:prstGeom>
              <a:solidFill>
                <a:srgbClr val="fff57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59" name=""/>
              <p:cNvSpPr/>
              <p:nvPr/>
            </p:nvSpPr>
            <p:spPr>
              <a:xfrm>
                <a:off x="5105160" y="4960800"/>
                <a:ext cx="68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0" name=""/>
              <p:cNvSpPr/>
              <p:nvPr/>
            </p:nvSpPr>
            <p:spPr>
              <a:xfrm>
                <a:off x="5725080" y="4960800"/>
                <a:ext cx="5040" cy="166680"/>
              </a:xfrm>
              <a:prstGeom prst="rect">
                <a:avLst/>
              </a:prstGeom>
              <a:solidFill>
                <a:srgbClr val="fff57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1" name=""/>
              <p:cNvSpPr/>
              <p:nvPr/>
            </p:nvSpPr>
            <p:spPr>
              <a:xfrm>
                <a:off x="5112000" y="4960800"/>
                <a:ext cx="612720" cy="64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2" name=""/>
              <p:cNvSpPr/>
              <p:nvPr/>
            </p:nvSpPr>
            <p:spPr>
              <a:xfrm>
                <a:off x="5112000" y="5121360"/>
                <a:ext cx="612720" cy="612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3" name=""/>
              <p:cNvSpPr/>
              <p:nvPr/>
            </p:nvSpPr>
            <p:spPr>
              <a:xfrm>
                <a:off x="5112000" y="4967280"/>
                <a:ext cx="122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4" name=""/>
              <p:cNvSpPr/>
              <p:nvPr/>
            </p:nvSpPr>
            <p:spPr>
              <a:xfrm>
                <a:off x="5711040" y="4967280"/>
                <a:ext cx="14040" cy="154080"/>
              </a:xfrm>
              <a:prstGeom prst="rect">
                <a:avLst/>
              </a:prstGeom>
              <a:solidFill>
                <a:srgbClr val="fff68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5" name=""/>
              <p:cNvSpPr/>
              <p:nvPr/>
            </p:nvSpPr>
            <p:spPr>
              <a:xfrm>
                <a:off x="5124600" y="4967280"/>
                <a:ext cx="72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6" name=""/>
              <p:cNvSpPr/>
              <p:nvPr/>
            </p:nvSpPr>
            <p:spPr>
              <a:xfrm>
                <a:off x="5705280" y="4967280"/>
                <a:ext cx="5400" cy="154080"/>
              </a:xfrm>
              <a:prstGeom prst="rect">
                <a:avLst/>
              </a:prstGeom>
              <a:solidFill>
                <a:srgbClr val="fff68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7" name=""/>
              <p:cNvSpPr/>
              <p:nvPr/>
            </p:nvSpPr>
            <p:spPr>
              <a:xfrm>
                <a:off x="5131800" y="4967280"/>
                <a:ext cx="573120" cy="64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8" name=""/>
              <p:cNvSpPr/>
              <p:nvPr/>
            </p:nvSpPr>
            <p:spPr>
              <a:xfrm>
                <a:off x="5131800" y="5116680"/>
                <a:ext cx="573120" cy="468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69" name=""/>
              <p:cNvSpPr/>
              <p:nvPr/>
            </p:nvSpPr>
            <p:spPr>
              <a:xfrm>
                <a:off x="5131800" y="4973760"/>
                <a:ext cx="1224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0" name=""/>
              <p:cNvSpPr/>
              <p:nvPr/>
            </p:nvSpPr>
            <p:spPr>
              <a:xfrm>
                <a:off x="5693040" y="4973760"/>
                <a:ext cx="11880" cy="142920"/>
              </a:xfrm>
              <a:prstGeom prst="rect">
                <a:avLst/>
              </a:prstGeom>
              <a:solidFill>
                <a:srgbClr val="fff79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1" name=""/>
              <p:cNvSpPr/>
              <p:nvPr/>
            </p:nvSpPr>
            <p:spPr>
              <a:xfrm>
                <a:off x="5144400" y="4973760"/>
                <a:ext cx="684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2" name=""/>
              <p:cNvSpPr/>
              <p:nvPr/>
            </p:nvSpPr>
            <p:spPr>
              <a:xfrm>
                <a:off x="5685840" y="4973760"/>
                <a:ext cx="7200" cy="142920"/>
              </a:xfrm>
              <a:prstGeom prst="rect">
                <a:avLst/>
              </a:prstGeom>
              <a:solidFill>
                <a:srgbClr val="fff7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3" name=""/>
              <p:cNvSpPr/>
              <p:nvPr/>
            </p:nvSpPr>
            <p:spPr>
              <a:xfrm>
                <a:off x="5151600" y="4973760"/>
                <a:ext cx="534240" cy="46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4" name=""/>
              <p:cNvSpPr/>
              <p:nvPr/>
            </p:nvSpPr>
            <p:spPr>
              <a:xfrm>
                <a:off x="5151600" y="5110200"/>
                <a:ext cx="534240" cy="648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5" name=""/>
              <p:cNvSpPr/>
              <p:nvPr/>
            </p:nvSpPr>
            <p:spPr>
              <a:xfrm>
                <a:off x="5151600" y="49784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6" name=""/>
              <p:cNvSpPr/>
              <p:nvPr/>
            </p:nvSpPr>
            <p:spPr>
              <a:xfrm>
                <a:off x="5673240" y="4978440"/>
                <a:ext cx="12240" cy="131760"/>
              </a:xfrm>
              <a:prstGeom prst="rect">
                <a:avLst/>
              </a:prstGeom>
              <a:solidFill>
                <a:srgbClr val="fff7a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7" name=""/>
              <p:cNvSpPr/>
              <p:nvPr/>
            </p:nvSpPr>
            <p:spPr>
              <a:xfrm>
                <a:off x="5163840" y="4978440"/>
                <a:ext cx="504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8" name=""/>
              <p:cNvSpPr/>
              <p:nvPr/>
            </p:nvSpPr>
            <p:spPr>
              <a:xfrm>
                <a:off x="5666040" y="4978440"/>
                <a:ext cx="7200" cy="131760"/>
              </a:xfrm>
              <a:prstGeom prst="rect">
                <a:avLst/>
              </a:prstGeom>
              <a:solidFill>
                <a:srgbClr val="fff8a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79" name=""/>
              <p:cNvSpPr/>
              <p:nvPr/>
            </p:nvSpPr>
            <p:spPr>
              <a:xfrm>
                <a:off x="5169240" y="4978440"/>
                <a:ext cx="496440" cy="64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0" name=""/>
              <p:cNvSpPr/>
              <p:nvPr/>
            </p:nvSpPr>
            <p:spPr>
              <a:xfrm>
                <a:off x="5169240" y="5105520"/>
                <a:ext cx="496440" cy="468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1" name=""/>
              <p:cNvSpPr/>
              <p:nvPr/>
            </p:nvSpPr>
            <p:spPr>
              <a:xfrm>
                <a:off x="5169240" y="4984920"/>
                <a:ext cx="1440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2" name=""/>
              <p:cNvSpPr/>
              <p:nvPr/>
            </p:nvSpPr>
            <p:spPr>
              <a:xfrm>
                <a:off x="5653440" y="4984920"/>
                <a:ext cx="12240" cy="120600"/>
              </a:xfrm>
              <a:prstGeom prst="rect">
                <a:avLst/>
              </a:prstGeom>
              <a:solidFill>
                <a:srgbClr val="fff8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3" name=""/>
              <p:cNvSpPr/>
              <p:nvPr/>
            </p:nvSpPr>
            <p:spPr>
              <a:xfrm>
                <a:off x="5184000" y="4984920"/>
                <a:ext cx="50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4" name=""/>
              <p:cNvSpPr/>
              <p:nvPr/>
            </p:nvSpPr>
            <p:spPr>
              <a:xfrm>
                <a:off x="5646600" y="4984920"/>
                <a:ext cx="6840" cy="120600"/>
              </a:xfrm>
              <a:prstGeom prst="rect">
                <a:avLst/>
              </a:prstGeom>
              <a:solidFill>
                <a:srgbClr val="fff9b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5" name=""/>
              <p:cNvSpPr/>
              <p:nvPr/>
            </p:nvSpPr>
            <p:spPr>
              <a:xfrm>
                <a:off x="5189040" y="4984920"/>
                <a:ext cx="720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6" name=""/>
              <p:cNvSpPr/>
              <p:nvPr/>
            </p:nvSpPr>
            <p:spPr>
              <a:xfrm>
                <a:off x="5641200" y="4984920"/>
                <a:ext cx="5040" cy="120600"/>
              </a:xfrm>
              <a:prstGeom prst="rect">
                <a:avLst/>
              </a:prstGeom>
              <a:solidFill>
                <a:srgbClr val="fff9b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7" name=""/>
              <p:cNvSpPr/>
              <p:nvPr/>
            </p:nvSpPr>
            <p:spPr>
              <a:xfrm>
                <a:off x="5196240" y="4984920"/>
                <a:ext cx="444600" cy="46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8" name=""/>
              <p:cNvSpPr/>
              <p:nvPr/>
            </p:nvSpPr>
            <p:spPr>
              <a:xfrm>
                <a:off x="5196240" y="5099040"/>
                <a:ext cx="444600" cy="648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89" name=""/>
              <p:cNvSpPr/>
              <p:nvPr/>
            </p:nvSpPr>
            <p:spPr>
              <a:xfrm>
                <a:off x="5196240" y="4989600"/>
                <a:ext cx="1188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0" name=""/>
              <p:cNvSpPr/>
              <p:nvPr/>
            </p:nvSpPr>
            <p:spPr>
              <a:xfrm>
                <a:off x="5628600" y="4989600"/>
                <a:ext cx="12240" cy="109440"/>
              </a:xfrm>
              <a:prstGeom prst="rect">
                <a:avLst/>
              </a:prstGeom>
              <a:solidFill>
                <a:srgbClr val="fff9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1" name=""/>
              <p:cNvSpPr/>
              <p:nvPr/>
            </p:nvSpPr>
            <p:spPr>
              <a:xfrm>
                <a:off x="5208480" y="49896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2" name=""/>
              <p:cNvSpPr/>
              <p:nvPr/>
            </p:nvSpPr>
            <p:spPr>
              <a:xfrm>
                <a:off x="5621400" y="4989600"/>
                <a:ext cx="7200" cy="109440"/>
              </a:xfrm>
              <a:prstGeom prst="rect">
                <a:avLst/>
              </a:prstGeom>
              <a:solidFill>
                <a:srgbClr val="fffac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3" name=""/>
              <p:cNvSpPr/>
              <p:nvPr/>
            </p:nvSpPr>
            <p:spPr>
              <a:xfrm>
                <a:off x="5215680" y="4989600"/>
                <a:ext cx="405360" cy="612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4" name=""/>
              <p:cNvSpPr/>
              <p:nvPr/>
            </p:nvSpPr>
            <p:spPr>
              <a:xfrm>
                <a:off x="5215680" y="5092560"/>
                <a:ext cx="405360" cy="648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5" name=""/>
              <p:cNvSpPr/>
              <p:nvPr/>
            </p:nvSpPr>
            <p:spPr>
              <a:xfrm>
                <a:off x="5215680" y="49957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6" name=""/>
              <p:cNvSpPr/>
              <p:nvPr/>
            </p:nvSpPr>
            <p:spPr>
              <a:xfrm>
                <a:off x="5608800" y="4995720"/>
                <a:ext cx="12240" cy="96840"/>
              </a:xfrm>
              <a:prstGeom prst="rect">
                <a:avLst/>
              </a:prstGeom>
              <a:solidFill>
                <a:srgbClr val="fffa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7" name=""/>
              <p:cNvSpPr/>
              <p:nvPr/>
            </p:nvSpPr>
            <p:spPr>
              <a:xfrm>
                <a:off x="5228280" y="4995720"/>
                <a:ext cx="50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8" name=""/>
              <p:cNvSpPr/>
              <p:nvPr/>
            </p:nvSpPr>
            <p:spPr>
              <a:xfrm>
                <a:off x="5601960" y="4995720"/>
                <a:ext cx="6840" cy="96840"/>
              </a:xfrm>
              <a:prstGeom prst="rect">
                <a:avLst/>
              </a:prstGeom>
              <a:solidFill>
                <a:srgbClr val="fffbd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099" name=""/>
              <p:cNvSpPr/>
              <p:nvPr/>
            </p:nvSpPr>
            <p:spPr>
              <a:xfrm>
                <a:off x="5233680" y="4995720"/>
                <a:ext cx="367920" cy="64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0" name=""/>
              <p:cNvSpPr/>
              <p:nvPr/>
            </p:nvSpPr>
            <p:spPr>
              <a:xfrm>
                <a:off x="5233680" y="5087880"/>
                <a:ext cx="367920" cy="4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1" name=""/>
              <p:cNvSpPr/>
              <p:nvPr/>
            </p:nvSpPr>
            <p:spPr>
              <a:xfrm>
                <a:off x="5233680" y="5002200"/>
                <a:ext cx="140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2" name=""/>
              <p:cNvSpPr/>
              <p:nvPr/>
            </p:nvSpPr>
            <p:spPr>
              <a:xfrm>
                <a:off x="5589360" y="5002200"/>
                <a:ext cx="12240" cy="85680"/>
              </a:xfrm>
              <a:prstGeom prst="rect">
                <a:avLst/>
              </a:prstGeom>
              <a:solidFill>
                <a:srgbClr val="fffb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3" name=""/>
              <p:cNvSpPr/>
              <p:nvPr/>
            </p:nvSpPr>
            <p:spPr>
              <a:xfrm>
                <a:off x="5247720" y="5002200"/>
                <a:ext cx="54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4" name=""/>
              <p:cNvSpPr/>
              <p:nvPr/>
            </p:nvSpPr>
            <p:spPr>
              <a:xfrm>
                <a:off x="5582160" y="5002200"/>
                <a:ext cx="7200" cy="85680"/>
              </a:xfrm>
              <a:prstGeom prst="rect">
                <a:avLst/>
              </a:prstGeom>
              <a:solidFill>
                <a:srgbClr val="fffbd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5" name=""/>
              <p:cNvSpPr/>
              <p:nvPr/>
            </p:nvSpPr>
            <p:spPr>
              <a:xfrm>
                <a:off x="5253480" y="50022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6" name=""/>
              <p:cNvSpPr/>
              <p:nvPr/>
            </p:nvSpPr>
            <p:spPr>
              <a:xfrm>
                <a:off x="5569560" y="5002200"/>
                <a:ext cx="12240" cy="85680"/>
              </a:xfrm>
              <a:prstGeom prst="rect">
                <a:avLst/>
              </a:prstGeom>
              <a:solidFill>
                <a:srgbClr val="fffcd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880" bIns="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7" name=""/>
              <p:cNvSpPr/>
              <p:nvPr/>
            </p:nvSpPr>
            <p:spPr>
              <a:xfrm>
                <a:off x="5266080" y="5002200"/>
                <a:ext cx="303120" cy="46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8" name=""/>
              <p:cNvSpPr/>
              <p:nvPr/>
            </p:nvSpPr>
            <p:spPr>
              <a:xfrm>
                <a:off x="5266080" y="5081760"/>
                <a:ext cx="303120" cy="612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09" name=""/>
              <p:cNvSpPr/>
              <p:nvPr/>
            </p:nvSpPr>
            <p:spPr>
              <a:xfrm>
                <a:off x="5266080" y="50068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0" name=""/>
              <p:cNvSpPr/>
              <p:nvPr/>
            </p:nvSpPr>
            <p:spPr>
              <a:xfrm>
                <a:off x="5562720" y="5006880"/>
                <a:ext cx="6840" cy="74880"/>
              </a:xfrm>
              <a:prstGeom prst="rect">
                <a:avLst/>
              </a:prstGeom>
              <a:solidFill>
                <a:srgbClr val="fffc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1" name=""/>
              <p:cNvSpPr/>
              <p:nvPr/>
            </p:nvSpPr>
            <p:spPr>
              <a:xfrm>
                <a:off x="527292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2" name=""/>
              <p:cNvSpPr/>
              <p:nvPr/>
            </p:nvSpPr>
            <p:spPr>
              <a:xfrm>
                <a:off x="5550120" y="5006880"/>
                <a:ext cx="12240" cy="74880"/>
              </a:xfrm>
              <a:prstGeom prst="rect">
                <a:avLst/>
              </a:prstGeom>
              <a:solidFill>
                <a:srgbClr val="fffce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3" name=""/>
              <p:cNvSpPr/>
              <p:nvPr/>
            </p:nvSpPr>
            <p:spPr>
              <a:xfrm>
                <a:off x="5285520" y="5006880"/>
                <a:ext cx="264240" cy="648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4" name=""/>
              <p:cNvSpPr/>
              <p:nvPr/>
            </p:nvSpPr>
            <p:spPr>
              <a:xfrm>
                <a:off x="5285520" y="5076720"/>
                <a:ext cx="264240" cy="504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5" name=""/>
              <p:cNvSpPr/>
              <p:nvPr/>
            </p:nvSpPr>
            <p:spPr>
              <a:xfrm>
                <a:off x="5285520" y="5013360"/>
                <a:ext cx="72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6" name=""/>
              <p:cNvSpPr/>
              <p:nvPr/>
            </p:nvSpPr>
            <p:spPr>
              <a:xfrm>
                <a:off x="5544360" y="5013360"/>
                <a:ext cx="5400" cy="63360"/>
              </a:xfrm>
              <a:prstGeom prst="rect">
                <a:avLst/>
              </a:prstGeom>
              <a:solidFill>
                <a:srgbClr val="fffde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7" name=""/>
              <p:cNvSpPr/>
              <p:nvPr/>
            </p:nvSpPr>
            <p:spPr>
              <a:xfrm>
                <a:off x="5292720" y="5013360"/>
                <a:ext cx="122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8" name=""/>
              <p:cNvSpPr/>
              <p:nvPr/>
            </p:nvSpPr>
            <p:spPr>
              <a:xfrm>
                <a:off x="5530320" y="5013360"/>
                <a:ext cx="14040" cy="63360"/>
              </a:xfrm>
              <a:prstGeom prst="rect">
                <a:avLst/>
              </a:prstGeom>
              <a:solidFill>
                <a:srgbClr val="fffde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6560" bIns="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19" name=""/>
              <p:cNvSpPr/>
              <p:nvPr/>
            </p:nvSpPr>
            <p:spPr>
              <a:xfrm>
                <a:off x="5305320" y="5013360"/>
                <a:ext cx="224640" cy="468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0" name=""/>
              <p:cNvSpPr/>
              <p:nvPr/>
            </p:nvSpPr>
            <p:spPr>
              <a:xfrm>
                <a:off x="5305320" y="5070600"/>
                <a:ext cx="224640" cy="612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1" name=""/>
              <p:cNvSpPr/>
              <p:nvPr/>
            </p:nvSpPr>
            <p:spPr>
              <a:xfrm>
                <a:off x="5305320" y="5018040"/>
                <a:ext cx="68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2" name=""/>
              <p:cNvSpPr/>
              <p:nvPr/>
            </p:nvSpPr>
            <p:spPr>
              <a:xfrm>
                <a:off x="5524920" y="5018040"/>
                <a:ext cx="5040" cy="52560"/>
              </a:xfrm>
              <a:prstGeom prst="rect">
                <a:avLst/>
              </a:prstGeom>
              <a:solidFill>
                <a:srgbClr val="fffd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3" name=""/>
              <p:cNvSpPr/>
              <p:nvPr/>
            </p:nvSpPr>
            <p:spPr>
              <a:xfrm>
                <a:off x="5312160" y="50180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4" name=""/>
              <p:cNvSpPr/>
              <p:nvPr/>
            </p:nvSpPr>
            <p:spPr>
              <a:xfrm>
                <a:off x="5512320" y="5018040"/>
                <a:ext cx="12240" cy="52560"/>
              </a:xfrm>
              <a:prstGeom prst="rect">
                <a:avLst/>
              </a:prstGeom>
              <a:solidFill>
                <a:srgbClr val="fffd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5" name=""/>
              <p:cNvSpPr/>
              <p:nvPr/>
            </p:nvSpPr>
            <p:spPr>
              <a:xfrm>
                <a:off x="5324760" y="501804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6" name=""/>
              <p:cNvSpPr/>
              <p:nvPr/>
            </p:nvSpPr>
            <p:spPr>
              <a:xfrm>
                <a:off x="5324760" y="5064120"/>
                <a:ext cx="187560" cy="648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7" name=""/>
              <p:cNvSpPr/>
              <p:nvPr/>
            </p:nvSpPr>
            <p:spPr>
              <a:xfrm>
                <a:off x="5324760" y="50245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8" name=""/>
              <p:cNvSpPr/>
              <p:nvPr/>
            </p:nvSpPr>
            <p:spPr>
              <a:xfrm>
                <a:off x="5505120" y="5024520"/>
                <a:ext cx="7200" cy="39600"/>
              </a:xfrm>
              <a:prstGeom prst="rect">
                <a:avLst/>
              </a:prstGeom>
              <a:solidFill>
                <a:srgbClr val="fffe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29" name=""/>
              <p:cNvSpPr/>
              <p:nvPr/>
            </p:nvSpPr>
            <p:spPr>
              <a:xfrm>
                <a:off x="5331960" y="5024520"/>
                <a:ext cx="1224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0" name=""/>
              <p:cNvSpPr/>
              <p:nvPr/>
            </p:nvSpPr>
            <p:spPr>
              <a:xfrm>
                <a:off x="5492880" y="5024520"/>
                <a:ext cx="11880" cy="39600"/>
              </a:xfrm>
              <a:prstGeom prst="rect">
                <a:avLst/>
              </a:prstGeom>
              <a:solidFill>
                <a:srgbClr val="fffef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1" name=""/>
              <p:cNvSpPr/>
              <p:nvPr/>
            </p:nvSpPr>
            <p:spPr>
              <a:xfrm>
                <a:off x="5344560" y="5024520"/>
                <a:ext cx="504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2" name=""/>
              <p:cNvSpPr/>
              <p:nvPr/>
            </p:nvSpPr>
            <p:spPr>
              <a:xfrm>
                <a:off x="5485680" y="5024520"/>
                <a:ext cx="7200" cy="39600"/>
              </a:xfrm>
              <a:prstGeom prst="rect">
                <a:avLst/>
              </a:prstGeom>
              <a:solidFill>
                <a:srgbClr val="fffef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3" name=""/>
              <p:cNvSpPr/>
              <p:nvPr/>
            </p:nvSpPr>
            <p:spPr>
              <a:xfrm>
                <a:off x="5349960" y="5024520"/>
                <a:ext cx="135360" cy="612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4" name=""/>
              <p:cNvSpPr/>
              <p:nvPr/>
            </p:nvSpPr>
            <p:spPr>
              <a:xfrm>
                <a:off x="5349960" y="5059440"/>
                <a:ext cx="135360" cy="468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5" name=""/>
              <p:cNvSpPr/>
              <p:nvPr/>
            </p:nvSpPr>
            <p:spPr>
              <a:xfrm>
                <a:off x="5349960" y="5030640"/>
                <a:ext cx="140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6" name=""/>
              <p:cNvSpPr/>
              <p:nvPr/>
            </p:nvSpPr>
            <p:spPr>
              <a:xfrm>
                <a:off x="5473080" y="5030640"/>
                <a:ext cx="12240" cy="28800"/>
              </a:xfrm>
              <a:prstGeom prst="rect">
                <a:avLst/>
              </a:prstGeom>
              <a:solidFill>
                <a:srgbClr val="fffe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7" name=""/>
              <p:cNvSpPr/>
              <p:nvPr/>
            </p:nvSpPr>
            <p:spPr>
              <a:xfrm>
                <a:off x="5364000" y="5030640"/>
                <a:ext cx="504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8" name=""/>
              <p:cNvSpPr/>
              <p:nvPr/>
            </p:nvSpPr>
            <p:spPr>
              <a:xfrm>
                <a:off x="5465880" y="5030640"/>
                <a:ext cx="7200" cy="28800"/>
              </a:xfrm>
              <a:prstGeom prst="rect">
                <a:avLst/>
              </a:prstGeom>
              <a:solidFill>
                <a:srgbClr val="fffe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0" bIns="-18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39" name=""/>
              <p:cNvSpPr/>
              <p:nvPr/>
            </p:nvSpPr>
            <p:spPr>
              <a:xfrm>
                <a:off x="5369400" y="5030640"/>
                <a:ext cx="96120" cy="504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0" name=""/>
              <p:cNvSpPr/>
              <p:nvPr/>
            </p:nvSpPr>
            <p:spPr>
              <a:xfrm>
                <a:off x="5369400" y="5052960"/>
                <a:ext cx="96120" cy="64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1" name=""/>
              <p:cNvSpPr/>
              <p:nvPr/>
            </p:nvSpPr>
            <p:spPr>
              <a:xfrm>
                <a:off x="5369400" y="5035680"/>
                <a:ext cx="1224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2" name=""/>
              <p:cNvSpPr/>
              <p:nvPr/>
            </p:nvSpPr>
            <p:spPr>
              <a:xfrm>
                <a:off x="5453640" y="5035680"/>
                <a:ext cx="11880" cy="17280"/>
              </a:xfrm>
              <a:prstGeom prst="rect">
                <a:avLst/>
              </a:prstGeom>
              <a:solidFill>
                <a:srgbClr val="fffe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3" name=""/>
              <p:cNvSpPr/>
              <p:nvPr/>
            </p:nvSpPr>
            <p:spPr>
              <a:xfrm>
                <a:off x="5382000" y="50356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4" name=""/>
              <p:cNvSpPr/>
              <p:nvPr/>
            </p:nvSpPr>
            <p:spPr>
              <a:xfrm>
                <a:off x="5446440" y="5035680"/>
                <a:ext cx="7200" cy="17280"/>
              </a:xfrm>
              <a:prstGeom prst="rect">
                <a:avLst/>
              </a:prstGeom>
              <a:solidFill>
                <a:srgbClr val="fffe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5" name=""/>
              <p:cNvSpPr/>
              <p:nvPr/>
            </p:nvSpPr>
            <p:spPr>
              <a:xfrm>
                <a:off x="5389200" y="503568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6" name=""/>
              <p:cNvSpPr/>
              <p:nvPr/>
            </p:nvSpPr>
            <p:spPr>
              <a:xfrm>
                <a:off x="5389200" y="5046840"/>
                <a:ext cx="56880" cy="612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7" name=""/>
              <p:cNvSpPr/>
              <p:nvPr/>
            </p:nvSpPr>
            <p:spPr>
              <a:xfrm>
                <a:off x="5389200" y="50418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8" name=""/>
              <p:cNvSpPr/>
              <p:nvPr/>
            </p:nvSpPr>
            <p:spPr>
              <a:xfrm>
                <a:off x="5433840" y="5041800"/>
                <a:ext cx="12240" cy="5040"/>
              </a:xfrm>
              <a:prstGeom prst="rect">
                <a:avLst/>
              </a:prstGeom>
              <a:solidFill>
                <a:srgbClr val="ff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49" name=""/>
              <p:cNvSpPr/>
              <p:nvPr/>
            </p:nvSpPr>
            <p:spPr>
              <a:xfrm>
                <a:off x="5401800" y="5041800"/>
                <a:ext cx="68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50" name=""/>
              <p:cNvSpPr/>
              <p:nvPr/>
            </p:nvSpPr>
            <p:spPr>
              <a:xfrm>
                <a:off x="5428440" y="5041800"/>
                <a:ext cx="5040" cy="5040"/>
              </a:xfrm>
              <a:prstGeom prst="rect">
                <a:avLst/>
              </a:prstGeom>
              <a:solidFill>
                <a:srgbClr val="ff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51" name=""/>
              <p:cNvSpPr/>
              <p:nvPr/>
            </p:nvSpPr>
            <p:spPr>
              <a:xfrm>
                <a:off x="5408640" y="5041800"/>
                <a:ext cx="19800" cy="504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52" name=""/>
            <p:cNvSpPr/>
            <p:nvPr/>
          </p:nvSpPr>
          <p:spPr>
            <a:xfrm>
              <a:off x="4964040" y="492768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08"/>
                  </a:moveTo>
                  <a:lnTo>
                    <a:pt x="83" y="119"/>
                  </a:lnTo>
                  <a:lnTo>
                    <a:pt x="90" y="126"/>
                  </a:lnTo>
                  <a:lnTo>
                    <a:pt x="101" y="130"/>
                  </a:lnTo>
                  <a:lnTo>
                    <a:pt x="115" y="137"/>
                  </a:lnTo>
                  <a:lnTo>
                    <a:pt x="126" y="140"/>
                  </a:lnTo>
                  <a:lnTo>
                    <a:pt x="141" y="144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4"/>
                  </a:lnTo>
                  <a:lnTo>
                    <a:pt x="227" y="140"/>
                  </a:lnTo>
                  <a:lnTo>
                    <a:pt x="242" y="137"/>
                  </a:lnTo>
                  <a:lnTo>
                    <a:pt x="252" y="133"/>
                  </a:lnTo>
                  <a:lnTo>
                    <a:pt x="263" y="137"/>
                  </a:lnTo>
                  <a:lnTo>
                    <a:pt x="278" y="140"/>
                  </a:lnTo>
                  <a:lnTo>
                    <a:pt x="292" y="144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4"/>
                  </a:lnTo>
                  <a:lnTo>
                    <a:pt x="379" y="140"/>
                  </a:lnTo>
                  <a:lnTo>
                    <a:pt x="393" y="137"/>
                  </a:lnTo>
                  <a:lnTo>
                    <a:pt x="404" y="130"/>
                  </a:lnTo>
                  <a:lnTo>
                    <a:pt x="415" y="126"/>
                  </a:lnTo>
                  <a:lnTo>
                    <a:pt x="426" y="119"/>
                  </a:lnTo>
                  <a:lnTo>
                    <a:pt x="433" y="108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8"/>
                  </a:lnTo>
                  <a:lnTo>
                    <a:pt x="476" y="108"/>
                  </a:lnTo>
                  <a:lnTo>
                    <a:pt x="483" y="104"/>
                  </a:lnTo>
                  <a:lnTo>
                    <a:pt x="491" y="97"/>
                  </a:lnTo>
                  <a:lnTo>
                    <a:pt x="498" y="94"/>
                  </a:lnTo>
                  <a:lnTo>
                    <a:pt x="501" y="86"/>
                  </a:lnTo>
                  <a:lnTo>
                    <a:pt x="505" y="79"/>
                  </a:lnTo>
                  <a:lnTo>
                    <a:pt x="509" y="72"/>
                  </a:lnTo>
                  <a:lnTo>
                    <a:pt x="505" y="68"/>
                  </a:lnTo>
                  <a:lnTo>
                    <a:pt x="501" y="61"/>
                  </a:lnTo>
                  <a:lnTo>
                    <a:pt x="498" y="54"/>
                  </a:lnTo>
                  <a:lnTo>
                    <a:pt x="491" y="47"/>
                  </a:lnTo>
                  <a:lnTo>
                    <a:pt x="483" y="43"/>
                  </a:lnTo>
                  <a:lnTo>
                    <a:pt x="476" y="39"/>
                  </a:lnTo>
                  <a:lnTo>
                    <a:pt x="465" y="39"/>
                  </a:lnTo>
                  <a:lnTo>
                    <a:pt x="454" y="36"/>
                  </a:lnTo>
                  <a:lnTo>
                    <a:pt x="444" y="36"/>
                  </a:lnTo>
                  <a:lnTo>
                    <a:pt x="433" y="36"/>
                  </a:lnTo>
                  <a:lnTo>
                    <a:pt x="426" y="29"/>
                  </a:lnTo>
                  <a:lnTo>
                    <a:pt x="415" y="21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7"/>
                  </a:lnTo>
                  <a:lnTo>
                    <a:pt x="364" y="3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3"/>
                  </a:lnTo>
                  <a:lnTo>
                    <a:pt x="278" y="7"/>
                  </a:lnTo>
                  <a:lnTo>
                    <a:pt x="263" y="11"/>
                  </a:lnTo>
                  <a:lnTo>
                    <a:pt x="252" y="14"/>
                  </a:lnTo>
                  <a:lnTo>
                    <a:pt x="242" y="11"/>
                  </a:lnTo>
                  <a:lnTo>
                    <a:pt x="227" y="7"/>
                  </a:lnTo>
                  <a:lnTo>
                    <a:pt x="213" y="3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3"/>
                  </a:lnTo>
                  <a:lnTo>
                    <a:pt x="126" y="7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1"/>
                  </a:lnTo>
                  <a:lnTo>
                    <a:pt x="83" y="29"/>
                  </a:lnTo>
                  <a:lnTo>
                    <a:pt x="72" y="36"/>
                  </a:lnTo>
                  <a:lnTo>
                    <a:pt x="61" y="36"/>
                  </a:lnTo>
                  <a:lnTo>
                    <a:pt x="50" y="36"/>
                  </a:lnTo>
                  <a:lnTo>
                    <a:pt x="40" y="39"/>
                  </a:lnTo>
                  <a:lnTo>
                    <a:pt x="29" y="39"/>
                  </a:lnTo>
                  <a:lnTo>
                    <a:pt x="22" y="43"/>
                  </a:lnTo>
                  <a:lnTo>
                    <a:pt x="14" y="47"/>
                  </a:lnTo>
                  <a:lnTo>
                    <a:pt x="7" y="54"/>
                  </a:lnTo>
                  <a:lnTo>
                    <a:pt x="3" y="61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3" y="86"/>
                  </a:lnTo>
                  <a:lnTo>
                    <a:pt x="7" y="94"/>
                  </a:lnTo>
                  <a:lnTo>
                    <a:pt x="14" y="97"/>
                  </a:lnTo>
                  <a:lnTo>
                    <a:pt x="22" y="104"/>
                  </a:lnTo>
                  <a:lnTo>
                    <a:pt x="29" y="108"/>
                  </a:lnTo>
                  <a:lnTo>
                    <a:pt x="40" y="108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08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153" name=""/>
          <p:cNvSpPr/>
          <p:nvPr/>
        </p:nvSpPr>
        <p:spPr>
          <a:xfrm>
            <a:off x="5132520" y="4950000"/>
            <a:ext cx="57312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4" name=""/>
          <p:cNvSpPr/>
          <p:nvPr/>
        </p:nvSpPr>
        <p:spPr>
          <a:xfrm>
            <a:off x="5246640" y="497844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9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Frontier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5" name=""/>
          <p:cNvSpPr/>
          <p:nvPr/>
        </p:nvSpPr>
        <p:spPr>
          <a:xfrm>
            <a:off x="4119480" y="4433760"/>
            <a:ext cx="838440" cy="395280"/>
          </a:xfrm>
          <a:custGeom>
            <a:avLst/>
            <a:gdLst/>
            <a:ahLst/>
            <a:rect l="l" t="t" r="r" b="b"/>
            <a:pathLst>
              <a:path w="130" h="69">
                <a:moveTo>
                  <a:pt x="0" y="0"/>
                </a:moveTo>
                <a:cubicBezTo>
                  <a:pt x="8" y="9"/>
                  <a:pt x="34" y="46"/>
                  <a:pt x="48" y="58"/>
                </a:cubicBezTo>
                <a:cubicBezTo>
                  <a:pt x="62" y="69"/>
                  <a:pt x="71" y="69"/>
                  <a:pt x="84" y="68"/>
                </a:cubicBezTo>
                <a:cubicBezTo>
                  <a:pt x="98" y="67"/>
                  <a:pt x="120" y="55"/>
                  <a:pt x="130" y="52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6" name=""/>
          <p:cNvSpPr/>
          <p:nvPr/>
        </p:nvSpPr>
        <p:spPr>
          <a:xfrm>
            <a:off x="4100400" y="4411800"/>
            <a:ext cx="868320" cy="652320"/>
          </a:xfrm>
          <a:custGeom>
            <a:avLst/>
            <a:gdLst/>
            <a:ahLst/>
            <a:rect l="l" t="t" r="r" b="b"/>
            <a:pathLst>
              <a:path w="135" h="114">
                <a:moveTo>
                  <a:pt x="0" y="0"/>
                </a:moveTo>
                <a:cubicBezTo>
                  <a:pt x="6" y="12"/>
                  <a:pt x="29" y="54"/>
                  <a:pt x="38" y="70"/>
                </a:cubicBezTo>
                <a:cubicBezTo>
                  <a:pt x="47" y="85"/>
                  <a:pt x="47" y="87"/>
                  <a:pt x="56" y="94"/>
                </a:cubicBezTo>
                <a:cubicBezTo>
                  <a:pt x="65" y="100"/>
                  <a:pt x="81" y="108"/>
                  <a:pt x="94" y="111"/>
                </a:cubicBezTo>
                <a:cubicBezTo>
                  <a:pt x="107" y="114"/>
                  <a:pt x="127" y="110"/>
                  <a:pt x="135" y="110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7" name=""/>
          <p:cNvSpPr/>
          <p:nvPr/>
        </p:nvSpPr>
        <p:spPr>
          <a:xfrm>
            <a:off x="4100400" y="4405320"/>
            <a:ext cx="868320" cy="957240"/>
          </a:xfrm>
          <a:custGeom>
            <a:avLst/>
            <a:gdLst/>
            <a:ahLst/>
            <a:rect l="l" t="t" r="r" b="b"/>
            <a:pathLst>
              <a:path w="135" h="167">
                <a:moveTo>
                  <a:pt x="0" y="0"/>
                </a:moveTo>
                <a:cubicBezTo>
                  <a:pt x="5" y="15"/>
                  <a:pt x="21" y="63"/>
                  <a:pt x="33" y="86"/>
                </a:cubicBezTo>
                <a:cubicBezTo>
                  <a:pt x="46" y="108"/>
                  <a:pt x="58" y="121"/>
                  <a:pt x="75" y="135"/>
                </a:cubicBezTo>
                <a:cubicBezTo>
                  <a:pt x="92" y="148"/>
                  <a:pt x="123" y="160"/>
                  <a:pt x="135" y="167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8" name=""/>
          <p:cNvSpPr/>
          <p:nvPr/>
        </p:nvSpPr>
        <p:spPr>
          <a:xfrm>
            <a:off x="4106880" y="4411800"/>
            <a:ext cx="857160" cy="1260360"/>
          </a:xfrm>
          <a:custGeom>
            <a:avLst/>
            <a:gdLst/>
            <a:ahLst/>
            <a:rect l="l" t="t" r="r" b="b"/>
            <a:pathLst>
              <a:path w="133" h="220">
                <a:moveTo>
                  <a:pt x="0" y="0"/>
                </a:moveTo>
                <a:cubicBezTo>
                  <a:pt x="4" y="15"/>
                  <a:pt x="12" y="64"/>
                  <a:pt x="23" y="91"/>
                </a:cubicBezTo>
                <a:cubicBezTo>
                  <a:pt x="34" y="117"/>
                  <a:pt x="46" y="138"/>
                  <a:pt x="65" y="160"/>
                </a:cubicBezTo>
                <a:cubicBezTo>
                  <a:pt x="83" y="181"/>
                  <a:pt x="119" y="208"/>
                  <a:pt x="133" y="220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59" name=""/>
          <p:cNvGrpSpPr/>
          <p:nvPr/>
        </p:nvGrpSpPr>
        <p:grpSpPr>
          <a:xfrm>
            <a:off x="4932360" y="5654520"/>
            <a:ext cx="50400" cy="46080"/>
            <a:chOff x="4932360" y="5654520"/>
            <a:chExt cx="50400" cy="46080"/>
          </a:xfrm>
        </p:grpSpPr>
        <p:grpSp>
          <p:nvGrpSpPr>
            <p:cNvPr id="7160" name=""/>
            <p:cNvGrpSpPr/>
            <p:nvPr/>
          </p:nvGrpSpPr>
          <p:grpSpPr>
            <a:xfrm>
              <a:off x="4932360" y="5654520"/>
              <a:ext cx="50040" cy="46080"/>
              <a:chOff x="4932360" y="5654520"/>
              <a:chExt cx="50040" cy="46080"/>
            </a:xfrm>
          </p:grpSpPr>
          <p:sp>
            <p:nvSpPr>
              <p:cNvPr id="7161" name=""/>
              <p:cNvSpPr/>
              <p:nvPr/>
            </p:nvSpPr>
            <p:spPr>
              <a:xfrm>
                <a:off x="4932360" y="565452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62" name=""/>
              <p:cNvSpPr/>
              <p:nvPr/>
            </p:nvSpPr>
            <p:spPr>
              <a:xfrm>
                <a:off x="4932360" y="565452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63" name=""/>
              <p:cNvSpPr/>
              <p:nvPr/>
            </p:nvSpPr>
            <p:spPr>
              <a:xfrm>
                <a:off x="4944240" y="566568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64" name=""/>
            <p:cNvSpPr/>
            <p:nvPr/>
          </p:nvSpPr>
          <p:spPr>
            <a:xfrm>
              <a:off x="4932360" y="565452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65" name=""/>
          <p:cNvGrpSpPr/>
          <p:nvPr/>
        </p:nvGrpSpPr>
        <p:grpSpPr>
          <a:xfrm>
            <a:off x="4932360" y="4714920"/>
            <a:ext cx="50400" cy="46080"/>
            <a:chOff x="4932360" y="4714920"/>
            <a:chExt cx="50400" cy="46080"/>
          </a:xfrm>
        </p:grpSpPr>
        <p:grpSp>
          <p:nvGrpSpPr>
            <p:cNvPr id="7166" name=""/>
            <p:cNvGrpSpPr/>
            <p:nvPr/>
          </p:nvGrpSpPr>
          <p:grpSpPr>
            <a:xfrm>
              <a:off x="4932360" y="4714920"/>
              <a:ext cx="50040" cy="46080"/>
              <a:chOff x="4932360" y="4714920"/>
              <a:chExt cx="50040" cy="46080"/>
            </a:xfrm>
          </p:grpSpPr>
          <p:sp>
            <p:nvSpPr>
              <p:cNvPr id="7167" name=""/>
              <p:cNvSpPr/>
              <p:nvPr/>
            </p:nvSpPr>
            <p:spPr>
              <a:xfrm>
                <a:off x="4932360" y="471492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68" name=""/>
              <p:cNvSpPr/>
              <p:nvPr/>
            </p:nvSpPr>
            <p:spPr>
              <a:xfrm>
                <a:off x="4932360" y="4714920"/>
                <a:ext cx="363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69" name=""/>
              <p:cNvSpPr/>
              <p:nvPr/>
            </p:nvSpPr>
            <p:spPr>
              <a:xfrm>
                <a:off x="4944240" y="4726080"/>
                <a:ext cx="18720" cy="1728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560" bIns="-34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70" name=""/>
            <p:cNvSpPr/>
            <p:nvPr/>
          </p:nvSpPr>
          <p:spPr>
            <a:xfrm>
              <a:off x="4932360" y="471492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71" name=""/>
          <p:cNvGrpSpPr/>
          <p:nvPr/>
        </p:nvGrpSpPr>
        <p:grpSpPr>
          <a:xfrm>
            <a:off x="4944960" y="5018040"/>
            <a:ext cx="50400" cy="46080"/>
            <a:chOff x="4944960" y="5018040"/>
            <a:chExt cx="50400" cy="46080"/>
          </a:xfrm>
        </p:grpSpPr>
        <p:grpSp>
          <p:nvGrpSpPr>
            <p:cNvPr id="7172" name=""/>
            <p:cNvGrpSpPr/>
            <p:nvPr/>
          </p:nvGrpSpPr>
          <p:grpSpPr>
            <a:xfrm>
              <a:off x="4944960" y="5018040"/>
              <a:ext cx="50040" cy="46080"/>
              <a:chOff x="4944960" y="5018040"/>
              <a:chExt cx="50040" cy="46080"/>
            </a:xfrm>
          </p:grpSpPr>
          <p:sp>
            <p:nvSpPr>
              <p:cNvPr id="7173" name=""/>
              <p:cNvSpPr/>
              <p:nvPr/>
            </p:nvSpPr>
            <p:spPr>
              <a:xfrm>
                <a:off x="4944960" y="501804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74" name=""/>
              <p:cNvSpPr/>
              <p:nvPr/>
            </p:nvSpPr>
            <p:spPr>
              <a:xfrm>
                <a:off x="4944960" y="5018040"/>
                <a:ext cx="3816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75" name=""/>
              <p:cNvSpPr/>
              <p:nvPr/>
            </p:nvSpPr>
            <p:spPr>
              <a:xfrm>
                <a:off x="4956840" y="5030640"/>
                <a:ext cx="18720" cy="1620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920" bIns="-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76" name=""/>
            <p:cNvSpPr/>
            <p:nvPr/>
          </p:nvSpPr>
          <p:spPr>
            <a:xfrm>
              <a:off x="4944960" y="501804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77" name=""/>
          <p:cNvGrpSpPr/>
          <p:nvPr/>
        </p:nvGrpSpPr>
        <p:grpSpPr>
          <a:xfrm>
            <a:off x="4937040" y="5338800"/>
            <a:ext cx="52200" cy="46080"/>
            <a:chOff x="4937040" y="5338800"/>
            <a:chExt cx="52200" cy="46080"/>
          </a:xfrm>
        </p:grpSpPr>
        <p:grpSp>
          <p:nvGrpSpPr>
            <p:cNvPr id="7178" name=""/>
            <p:cNvGrpSpPr/>
            <p:nvPr/>
          </p:nvGrpSpPr>
          <p:grpSpPr>
            <a:xfrm>
              <a:off x="4937040" y="5338800"/>
              <a:ext cx="51840" cy="46080"/>
              <a:chOff x="4937040" y="5338800"/>
              <a:chExt cx="51840" cy="46080"/>
            </a:xfrm>
          </p:grpSpPr>
          <p:sp>
            <p:nvSpPr>
              <p:cNvPr id="7179" name=""/>
              <p:cNvSpPr/>
              <p:nvPr/>
            </p:nvSpPr>
            <p:spPr>
              <a:xfrm>
                <a:off x="4937040" y="5338800"/>
                <a:ext cx="518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80" name=""/>
              <p:cNvSpPr/>
              <p:nvPr/>
            </p:nvSpPr>
            <p:spPr>
              <a:xfrm>
                <a:off x="4937040" y="5338800"/>
                <a:ext cx="392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81" name=""/>
              <p:cNvSpPr/>
              <p:nvPr/>
            </p:nvSpPr>
            <p:spPr>
              <a:xfrm>
                <a:off x="4951080" y="5351400"/>
                <a:ext cx="180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82" name=""/>
            <p:cNvSpPr/>
            <p:nvPr/>
          </p:nvSpPr>
          <p:spPr>
            <a:xfrm>
              <a:off x="4937040" y="5338800"/>
              <a:ext cx="522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183" name=""/>
          <p:cNvSpPr/>
          <p:nvPr/>
        </p:nvSpPr>
        <p:spPr>
          <a:xfrm>
            <a:off x="5853240" y="4446720"/>
            <a:ext cx="838080" cy="371520"/>
          </a:xfrm>
          <a:custGeom>
            <a:avLst/>
            <a:gdLst/>
            <a:ahLst/>
            <a:rect l="l" t="t" r="r" b="b"/>
            <a:pathLst>
              <a:path w="130" h="65">
                <a:moveTo>
                  <a:pt x="130" y="0"/>
                </a:moveTo>
                <a:cubicBezTo>
                  <a:pt x="120" y="9"/>
                  <a:pt x="86" y="44"/>
                  <a:pt x="71" y="54"/>
                </a:cubicBezTo>
                <a:cubicBezTo>
                  <a:pt x="55" y="65"/>
                  <a:pt x="51" y="65"/>
                  <a:pt x="39" y="64"/>
                </a:cubicBezTo>
                <a:cubicBezTo>
                  <a:pt x="27" y="64"/>
                  <a:pt x="8" y="55"/>
                  <a:pt x="0" y="53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4" name=""/>
          <p:cNvSpPr/>
          <p:nvPr/>
        </p:nvSpPr>
        <p:spPr>
          <a:xfrm>
            <a:off x="5878440" y="4405320"/>
            <a:ext cx="785880" cy="641520"/>
          </a:xfrm>
          <a:custGeom>
            <a:avLst/>
            <a:gdLst/>
            <a:ahLst/>
            <a:rect l="l" t="t" r="r" b="b"/>
            <a:pathLst>
              <a:path w="122" h="112">
                <a:moveTo>
                  <a:pt x="122" y="0"/>
                </a:moveTo>
                <a:cubicBezTo>
                  <a:pt x="115" y="11"/>
                  <a:pt x="93" y="53"/>
                  <a:pt x="84" y="68"/>
                </a:cubicBezTo>
                <a:cubicBezTo>
                  <a:pt x="75" y="83"/>
                  <a:pt x="76" y="85"/>
                  <a:pt x="68" y="91"/>
                </a:cubicBezTo>
                <a:cubicBezTo>
                  <a:pt x="60" y="98"/>
                  <a:pt x="47" y="104"/>
                  <a:pt x="36" y="107"/>
                </a:cubicBezTo>
                <a:cubicBezTo>
                  <a:pt x="25" y="110"/>
                  <a:pt x="7" y="111"/>
                  <a:pt x="0" y="112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5" name=""/>
          <p:cNvSpPr/>
          <p:nvPr/>
        </p:nvSpPr>
        <p:spPr>
          <a:xfrm>
            <a:off x="5878440" y="4405320"/>
            <a:ext cx="785880" cy="963720"/>
          </a:xfrm>
          <a:custGeom>
            <a:avLst/>
            <a:gdLst/>
            <a:ahLst/>
            <a:rect l="l" t="t" r="r" b="b"/>
            <a:pathLst>
              <a:path w="122" h="168">
                <a:moveTo>
                  <a:pt x="122" y="0"/>
                </a:moveTo>
                <a:cubicBezTo>
                  <a:pt x="116" y="14"/>
                  <a:pt x="99" y="62"/>
                  <a:pt x="87" y="85"/>
                </a:cubicBezTo>
                <a:cubicBezTo>
                  <a:pt x="75" y="108"/>
                  <a:pt x="65" y="122"/>
                  <a:pt x="50" y="136"/>
                </a:cubicBezTo>
                <a:cubicBezTo>
                  <a:pt x="36" y="150"/>
                  <a:pt x="10" y="161"/>
                  <a:pt x="0" y="168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6" name=""/>
          <p:cNvSpPr/>
          <p:nvPr/>
        </p:nvSpPr>
        <p:spPr>
          <a:xfrm>
            <a:off x="5873760" y="4411800"/>
            <a:ext cx="785880" cy="1277640"/>
          </a:xfrm>
          <a:custGeom>
            <a:avLst/>
            <a:gdLst/>
            <a:ahLst/>
            <a:rect l="l" t="t" r="r" b="b"/>
            <a:pathLst>
              <a:path w="122" h="223">
                <a:moveTo>
                  <a:pt x="122" y="0"/>
                </a:moveTo>
                <a:cubicBezTo>
                  <a:pt x="118" y="15"/>
                  <a:pt x="110" y="64"/>
                  <a:pt x="100" y="91"/>
                </a:cubicBezTo>
                <a:cubicBezTo>
                  <a:pt x="91" y="118"/>
                  <a:pt x="79" y="140"/>
                  <a:pt x="62" y="161"/>
                </a:cubicBezTo>
                <a:cubicBezTo>
                  <a:pt x="46" y="183"/>
                  <a:pt x="13" y="210"/>
                  <a:pt x="0" y="223"/>
                </a:cubicBezTo>
              </a:path>
            </a:pathLst>
          </a:custGeom>
          <a:noFill/>
          <a:ln w="12600">
            <a:solidFill>
              <a:srgbClr val="00cc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87" name=""/>
          <p:cNvGrpSpPr/>
          <p:nvPr/>
        </p:nvGrpSpPr>
        <p:grpSpPr>
          <a:xfrm>
            <a:off x="5840280" y="5665680"/>
            <a:ext cx="50400" cy="46080"/>
            <a:chOff x="5840280" y="5665680"/>
            <a:chExt cx="50400" cy="46080"/>
          </a:xfrm>
        </p:grpSpPr>
        <p:grpSp>
          <p:nvGrpSpPr>
            <p:cNvPr id="7188" name=""/>
            <p:cNvGrpSpPr/>
            <p:nvPr/>
          </p:nvGrpSpPr>
          <p:grpSpPr>
            <a:xfrm>
              <a:off x="5840280" y="5665680"/>
              <a:ext cx="50040" cy="46080"/>
              <a:chOff x="5840280" y="5665680"/>
              <a:chExt cx="50040" cy="46080"/>
            </a:xfrm>
          </p:grpSpPr>
          <p:sp>
            <p:nvSpPr>
              <p:cNvPr id="7189" name=""/>
              <p:cNvSpPr/>
              <p:nvPr/>
            </p:nvSpPr>
            <p:spPr>
              <a:xfrm>
                <a:off x="5840280" y="566568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90" name=""/>
              <p:cNvSpPr/>
              <p:nvPr/>
            </p:nvSpPr>
            <p:spPr>
              <a:xfrm>
                <a:off x="5840280" y="56656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91" name=""/>
              <p:cNvSpPr/>
              <p:nvPr/>
            </p:nvSpPr>
            <p:spPr>
              <a:xfrm>
                <a:off x="5852520" y="567684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92" name=""/>
            <p:cNvSpPr/>
            <p:nvPr/>
          </p:nvSpPr>
          <p:spPr>
            <a:xfrm>
              <a:off x="5840280" y="566568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93" name=""/>
          <p:cNvGrpSpPr/>
          <p:nvPr/>
        </p:nvGrpSpPr>
        <p:grpSpPr>
          <a:xfrm>
            <a:off x="5840280" y="4726080"/>
            <a:ext cx="50400" cy="46080"/>
            <a:chOff x="5840280" y="4726080"/>
            <a:chExt cx="50400" cy="46080"/>
          </a:xfrm>
        </p:grpSpPr>
        <p:grpSp>
          <p:nvGrpSpPr>
            <p:cNvPr id="7194" name=""/>
            <p:cNvGrpSpPr/>
            <p:nvPr/>
          </p:nvGrpSpPr>
          <p:grpSpPr>
            <a:xfrm>
              <a:off x="5840280" y="4726080"/>
              <a:ext cx="50040" cy="46080"/>
              <a:chOff x="5840280" y="4726080"/>
              <a:chExt cx="50040" cy="46080"/>
            </a:xfrm>
          </p:grpSpPr>
          <p:sp>
            <p:nvSpPr>
              <p:cNvPr id="7195" name=""/>
              <p:cNvSpPr/>
              <p:nvPr/>
            </p:nvSpPr>
            <p:spPr>
              <a:xfrm>
                <a:off x="5840280" y="472608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96" name=""/>
              <p:cNvSpPr/>
              <p:nvPr/>
            </p:nvSpPr>
            <p:spPr>
              <a:xfrm>
                <a:off x="5840280" y="47260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197" name=""/>
              <p:cNvSpPr/>
              <p:nvPr/>
            </p:nvSpPr>
            <p:spPr>
              <a:xfrm>
                <a:off x="5852520" y="4738680"/>
                <a:ext cx="19800" cy="158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280" bIns="-35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198" name=""/>
            <p:cNvSpPr/>
            <p:nvPr/>
          </p:nvSpPr>
          <p:spPr>
            <a:xfrm>
              <a:off x="5840280" y="472608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99" name=""/>
          <p:cNvGrpSpPr/>
          <p:nvPr/>
        </p:nvGrpSpPr>
        <p:grpSpPr>
          <a:xfrm>
            <a:off x="5846760" y="5030640"/>
            <a:ext cx="50400" cy="46080"/>
            <a:chOff x="5846760" y="5030640"/>
            <a:chExt cx="50400" cy="46080"/>
          </a:xfrm>
        </p:grpSpPr>
        <p:grpSp>
          <p:nvGrpSpPr>
            <p:cNvPr id="7200" name=""/>
            <p:cNvGrpSpPr/>
            <p:nvPr/>
          </p:nvGrpSpPr>
          <p:grpSpPr>
            <a:xfrm>
              <a:off x="5846760" y="5030640"/>
              <a:ext cx="50040" cy="46080"/>
              <a:chOff x="5846760" y="5030640"/>
              <a:chExt cx="50040" cy="46080"/>
            </a:xfrm>
          </p:grpSpPr>
          <p:sp>
            <p:nvSpPr>
              <p:cNvPr id="7201" name=""/>
              <p:cNvSpPr/>
              <p:nvPr/>
            </p:nvSpPr>
            <p:spPr>
              <a:xfrm>
                <a:off x="5846760" y="5030640"/>
                <a:ext cx="50040" cy="460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02" name=""/>
              <p:cNvSpPr/>
              <p:nvPr/>
            </p:nvSpPr>
            <p:spPr>
              <a:xfrm>
                <a:off x="5846760" y="5030640"/>
                <a:ext cx="38160" cy="3348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03" name=""/>
              <p:cNvSpPr/>
              <p:nvPr/>
            </p:nvSpPr>
            <p:spPr>
              <a:xfrm>
                <a:off x="5858640" y="5041800"/>
                <a:ext cx="1872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204" name=""/>
            <p:cNvSpPr/>
            <p:nvPr/>
          </p:nvSpPr>
          <p:spPr>
            <a:xfrm>
              <a:off x="5846760" y="5030640"/>
              <a:ext cx="50400" cy="460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205" name=""/>
          <p:cNvGrpSpPr/>
          <p:nvPr/>
        </p:nvGrpSpPr>
        <p:grpSpPr>
          <a:xfrm>
            <a:off x="5840280" y="5345280"/>
            <a:ext cx="50400" cy="45720"/>
            <a:chOff x="5840280" y="5345280"/>
            <a:chExt cx="50400" cy="45720"/>
          </a:xfrm>
        </p:grpSpPr>
        <p:grpSp>
          <p:nvGrpSpPr>
            <p:cNvPr id="7206" name=""/>
            <p:cNvGrpSpPr/>
            <p:nvPr/>
          </p:nvGrpSpPr>
          <p:grpSpPr>
            <a:xfrm>
              <a:off x="5840280" y="5345280"/>
              <a:ext cx="50040" cy="45720"/>
              <a:chOff x="5840280" y="5345280"/>
              <a:chExt cx="50040" cy="45720"/>
            </a:xfrm>
          </p:grpSpPr>
          <p:sp>
            <p:nvSpPr>
              <p:cNvPr id="7207" name=""/>
              <p:cNvSpPr/>
              <p:nvPr/>
            </p:nvSpPr>
            <p:spPr>
              <a:xfrm>
                <a:off x="5840280" y="5345280"/>
                <a:ext cx="50040" cy="4572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4040" bIns="-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08" name=""/>
              <p:cNvSpPr/>
              <p:nvPr/>
            </p:nvSpPr>
            <p:spPr>
              <a:xfrm>
                <a:off x="5840280" y="5345280"/>
                <a:ext cx="37440" cy="3492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09" name=""/>
              <p:cNvSpPr/>
              <p:nvPr/>
            </p:nvSpPr>
            <p:spPr>
              <a:xfrm>
                <a:off x="5852520" y="5356080"/>
                <a:ext cx="19800" cy="176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210" name=""/>
            <p:cNvSpPr/>
            <p:nvPr/>
          </p:nvSpPr>
          <p:spPr>
            <a:xfrm>
              <a:off x="5840280" y="5345280"/>
              <a:ext cx="50400" cy="4572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040" bIns="-14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11" name=""/>
          <p:cNvSpPr/>
          <p:nvPr/>
        </p:nvSpPr>
        <p:spPr>
          <a:xfrm>
            <a:off x="4119480" y="4429080"/>
            <a:ext cx="2527560" cy="1800"/>
          </a:xfrm>
          <a:prstGeom prst="line">
            <a:avLst/>
          </a:prstGeom>
          <a:ln w="12600">
            <a:solidFill>
              <a:srgbClr val="00cc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12" name=""/>
          <p:cNvGrpSpPr/>
          <p:nvPr/>
        </p:nvGrpSpPr>
        <p:grpSpPr>
          <a:xfrm>
            <a:off x="4978440" y="4314960"/>
            <a:ext cx="921600" cy="252000"/>
            <a:chOff x="4978440" y="4314960"/>
            <a:chExt cx="921600" cy="252000"/>
          </a:xfrm>
        </p:grpSpPr>
        <p:sp>
          <p:nvSpPr>
            <p:cNvPr id="7213" name=""/>
            <p:cNvSpPr/>
            <p:nvPr/>
          </p:nvSpPr>
          <p:spPr>
            <a:xfrm>
              <a:off x="4990680" y="433224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6" y="109"/>
                  </a:moveTo>
                  <a:lnTo>
                    <a:pt x="83" y="116"/>
                  </a:lnTo>
                  <a:lnTo>
                    <a:pt x="94" y="123"/>
                  </a:lnTo>
                  <a:lnTo>
                    <a:pt x="105" y="130"/>
                  </a:lnTo>
                  <a:lnTo>
                    <a:pt x="116" y="137"/>
                  </a:lnTo>
                  <a:lnTo>
                    <a:pt x="130" y="141"/>
                  </a:lnTo>
                  <a:lnTo>
                    <a:pt x="144" y="145"/>
                  </a:lnTo>
                  <a:lnTo>
                    <a:pt x="155" y="145"/>
                  </a:lnTo>
                  <a:lnTo>
                    <a:pt x="173" y="148"/>
                  </a:lnTo>
                  <a:lnTo>
                    <a:pt x="188" y="148"/>
                  </a:lnTo>
                  <a:lnTo>
                    <a:pt x="202" y="145"/>
                  </a:lnTo>
                  <a:lnTo>
                    <a:pt x="217" y="145"/>
                  </a:lnTo>
                  <a:lnTo>
                    <a:pt x="231" y="141"/>
                  </a:lnTo>
                  <a:lnTo>
                    <a:pt x="245" y="137"/>
                  </a:lnTo>
                  <a:lnTo>
                    <a:pt x="256" y="130"/>
                  </a:lnTo>
                  <a:lnTo>
                    <a:pt x="267" y="137"/>
                  </a:lnTo>
                  <a:lnTo>
                    <a:pt x="282" y="141"/>
                  </a:lnTo>
                  <a:lnTo>
                    <a:pt x="296" y="145"/>
                  </a:lnTo>
                  <a:lnTo>
                    <a:pt x="310" y="145"/>
                  </a:lnTo>
                  <a:lnTo>
                    <a:pt x="325" y="148"/>
                  </a:lnTo>
                  <a:lnTo>
                    <a:pt x="339" y="148"/>
                  </a:lnTo>
                  <a:lnTo>
                    <a:pt x="354" y="145"/>
                  </a:lnTo>
                  <a:lnTo>
                    <a:pt x="368" y="145"/>
                  </a:lnTo>
                  <a:lnTo>
                    <a:pt x="383" y="141"/>
                  </a:lnTo>
                  <a:lnTo>
                    <a:pt x="393" y="137"/>
                  </a:lnTo>
                  <a:lnTo>
                    <a:pt x="408" y="130"/>
                  </a:lnTo>
                  <a:lnTo>
                    <a:pt x="419" y="123"/>
                  </a:lnTo>
                  <a:lnTo>
                    <a:pt x="426" y="116"/>
                  </a:lnTo>
                  <a:lnTo>
                    <a:pt x="437" y="109"/>
                  </a:lnTo>
                  <a:lnTo>
                    <a:pt x="444" y="112"/>
                  </a:lnTo>
                  <a:lnTo>
                    <a:pt x="458" y="112"/>
                  </a:lnTo>
                  <a:lnTo>
                    <a:pt x="469" y="109"/>
                  </a:lnTo>
                  <a:lnTo>
                    <a:pt x="480" y="105"/>
                  </a:lnTo>
                  <a:lnTo>
                    <a:pt x="487" y="101"/>
                  </a:lnTo>
                  <a:lnTo>
                    <a:pt x="494" y="98"/>
                  </a:lnTo>
                  <a:lnTo>
                    <a:pt x="502" y="94"/>
                  </a:lnTo>
                  <a:lnTo>
                    <a:pt x="505" y="87"/>
                  </a:lnTo>
                  <a:lnTo>
                    <a:pt x="509" y="80"/>
                  </a:lnTo>
                  <a:lnTo>
                    <a:pt x="509" y="72"/>
                  </a:lnTo>
                  <a:lnTo>
                    <a:pt x="509" y="65"/>
                  </a:lnTo>
                  <a:lnTo>
                    <a:pt x="505" y="62"/>
                  </a:lnTo>
                  <a:lnTo>
                    <a:pt x="502" y="54"/>
                  </a:lnTo>
                  <a:lnTo>
                    <a:pt x="494" y="47"/>
                  </a:lnTo>
                  <a:lnTo>
                    <a:pt x="487" y="44"/>
                  </a:lnTo>
                  <a:lnTo>
                    <a:pt x="480" y="40"/>
                  </a:lnTo>
                  <a:lnTo>
                    <a:pt x="469" y="36"/>
                  </a:lnTo>
                  <a:lnTo>
                    <a:pt x="458" y="36"/>
                  </a:lnTo>
                  <a:lnTo>
                    <a:pt x="444" y="36"/>
                  </a:lnTo>
                  <a:lnTo>
                    <a:pt x="437" y="36"/>
                  </a:lnTo>
                  <a:lnTo>
                    <a:pt x="426" y="29"/>
                  </a:lnTo>
                  <a:lnTo>
                    <a:pt x="419" y="22"/>
                  </a:lnTo>
                  <a:lnTo>
                    <a:pt x="408" y="15"/>
                  </a:lnTo>
                  <a:lnTo>
                    <a:pt x="393" y="11"/>
                  </a:lnTo>
                  <a:lnTo>
                    <a:pt x="383" y="7"/>
                  </a:lnTo>
                  <a:lnTo>
                    <a:pt x="368" y="4"/>
                  </a:lnTo>
                  <a:lnTo>
                    <a:pt x="354" y="0"/>
                  </a:lnTo>
                  <a:lnTo>
                    <a:pt x="339" y="0"/>
                  </a:lnTo>
                  <a:lnTo>
                    <a:pt x="325" y="0"/>
                  </a:lnTo>
                  <a:lnTo>
                    <a:pt x="310" y="0"/>
                  </a:lnTo>
                  <a:lnTo>
                    <a:pt x="296" y="4"/>
                  </a:lnTo>
                  <a:lnTo>
                    <a:pt x="282" y="4"/>
                  </a:lnTo>
                  <a:lnTo>
                    <a:pt x="267" y="11"/>
                  </a:lnTo>
                  <a:lnTo>
                    <a:pt x="256" y="15"/>
                  </a:lnTo>
                  <a:lnTo>
                    <a:pt x="245" y="11"/>
                  </a:lnTo>
                  <a:lnTo>
                    <a:pt x="231" y="4"/>
                  </a:lnTo>
                  <a:lnTo>
                    <a:pt x="217" y="4"/>
                  </a:lnTo>
                  <a:lnTo>
                    <a:pt x="202" y="0"/>
                  </a:lnTo>
                  <a:lnTo>
                    <a:pt x="188" y="0"/>
                  </a:lnTo>
                  <a:lnTo>
                    <a:pt x="173" y="0"/>
                  </a:lnTo>
                  <a:lnTo>
                    <a:pt x="155" y="0"/>
                  </a:lnTo>
                  <a:lnTo>
                    <a:pt x="144" y="4"/>
                  </a:lnTo>
                  <a:lnTo>
                    <a:pt x="130" y="7"/>
                  </a:lnTo>
                  <a:lnTo>
                    <a:pt x="116" y="11"/>
                  </a:lnTo>
                  <a:lnTo>
                    <a:pt x="105" y="15"/>
                  </a:lnTo>
                  <a:lnTo>
                    <a:pt x="94" y="22"/>
                  </a:lnTo>
                  <a:lnTo>
                    <a:pt x="83" y="29"/>
                  </a:lnTo>
                  <a:lnTo>
                    <a:pt x="76" y="36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43" y="36"/>
                  </a:lnTo>
                  <a:lnTo>
                    <a:pt x="33" y="40"/>
                  </a:lnTo>
                  <a:lnTo>
                    <a:pt x="22" y="44"/>
                  </a:lnTo>
                  <a:lnTo>
                    <a:pt x="18" y="47"/>
                  </a:lnTo>
                  <a:lnTo>
                    <a:pt x="11" y="54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0" y="72"/>
                  </a:lnTo>
                  <a:lnTo>
                    <a:pt x="4" y="80"/>
                  </a:lnTo>
                  <a:lnTo>
                    <a:pt x="4" y="87"/>
                  </a:lnTo>
                  <a:lnTo>
                    <a:pt x="11" y="94"/>
                  </a:lnTo>
                  <a:lnTo>
                    <a:pt x="18" y="98"/>
                  </a:lnTo>
                  <a:lnTo>
                    <a:pt x="22" y="101"/>
                  </a:lnTo>
                  <a:lnTo>
                    <a:pt x="33" y="105"/>
                  </a:lnTo>
                  <a:lnTo>
                    <a:pt x="43" y="109"/>
                  </a:lnTo>
                  <a:lnTo>
                    <a:pt x="54" y="112"/>
                  </a:lnTo>
                  <a:lnTo>
                    <a:pt x="65" y="112"/>
                  </a:lnTo>
                  <a:lnTo>
                    <a:pt x="76" y="109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7214" name=""/>
            <p:cNvGrpSpPr/>
            <p:nvPr/>
          </p:nvGrpSpPr>
          <p:grpSpPr>
            <a:xfrm>
              <a:off x="4978440" y="4314960"/>
              <a:ext cx="914400" cy="240840"/>
              <a:chOff x="4978440" y="4314960"/>
              <a:chExt cx="914400" cy="240840"/>
            </a:xfrm>
          </p:grpSpPr>
          <p:sp>
            <p:nvSpPr>
              <p:cNvPr id="7215" name=""/>
              <p:cNvSpPr/>
              <p:nvPr/>
            </p:nvSpPr>
            <p:spPr>
              <a:xfrm>
                <a:off x="4978440" y="4549680"/>
                <a:ext cx="914400" cy="61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16" name=""/>
              <p:cNvSpPr/>
              <p:nvPr/>
            </p:nvSpPr>
            <p:spPr>
              <a:xfrm>
                <a:off x="4978440" y="4314960"/>
                <a:ext cx="540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17" name=""/>
              <p:cNvSpPr/>
              <p:nvPr/>
            </p:nvSpPr>
            <p:spPr>
              <a:xfrm>
                <a:off x="5880240" y="4314960"/>
                <a:ext cx="12240" cy="234720"/>
              </a:xfrm>
              <a:prstGeom prst="rect">
                <a:avLst/>
              </a:prstGeom>
              <a:solidFill>
                <a:srgbClr val="11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18" name=""/>
              <p:cNvSpPr/>
              <p:nvPr/>
            </p:nvSpPr>
            <p:spPr>
              <a:xfrm>
                <a:off x="4983840" y="4314960"/>
                <a:ext cx="68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19" name=""/>
              <p:cNvSpPr/>
              <p:nvPr/>
            </p:nvSpPr>
            <p:spPr>
              <a:xfrm>
                <a:off x="5873400" y="4314960"/>
                <a:ext cx="6840" cy="234720"/>
              </a:xfrm>
              <a:prstGeom prst="rect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0" name=""/>
              <p:cNvSpPr/>
              <p:nvPr/>
            </p:nvSpPr>
            <p:spPr>
              <a:xfrm>
                <a:off x="4990680" y="4314960"/>
                <a:ext cx="882360" cy="61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1" name=""/>
              <p:cNvSpPr/>
              <p:nvPr/>
            </p:nvSpPr>
            <p:spPr>
              <a:xfrm>
                <a:off x="4990680" y="4545000"/>
                <a:ext cx="882360" cy="432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2" name=""/>
              <p:cNvSpPr/>
              <p:nvPr/>
            </p:nvSpPr>
            <p:spPr>
              <a:xfrm>
                <a:off x="4990680" y="4321080"/>
                <a:ext cx="12240" cy="2235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3" name=""/>
              <p:cNvSpPr/>
              <p:nvPr/>
            </p:nvSpPr>
            <p:spPr>
              <a:xfrm>
                <a:off x="5860800" y="4321080"/>
                <a:ext cx="12240" cy="223560"/>
              </a:xfrm>
              <a:prstGeom prst="rect">
                <a:avLst/>
              </a:prstGeom>
              <a:solidFill>
                <a:srgbClr val="22cd9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4" name=""/>
              <p:cNvSpPr/>
              <p:nvPr/>
            </p:nvSpPr>
            <p:spPr>
              <a:xfrm>
                <a:off x="5003280" y="4321080"/>
                <a:ext cx="7200" cy="2235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5" name=""/>
              <p:cNvSpPr/>
              <p:nvPr/>
            </p:nvSpPr>
            <p:spPr>
              <a:xfrm>
                <a:off x="5855760" y="4321080"/>
                <a:ext cx="5040" cy="223560"/>
              </a:xfrm>
              <a:prstGeom prst="rect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6" name=""/>
              <p:cNvSpPr/>
              <p:nvPr/>
            </p:nvSpPr>
            <p:spPr>
              <a:xfrm>
                <a:off x="5010840" y="4321080"/>
                <a:ext cx="84492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7" name=""/>
              <p:cNvSpPr/>
              <p:nvPr/>
            </p:nvSpPr>
            <p:spPr>
              <a:xfrm>
                <a:off x="5010840" y="4538520"/>
                <a:ext cx="844920" cy="612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8" name=""/>
              <p:cNvSpPr/>
              <p:nvPr/>
            </p:nvSpPr>
            <p:spPr>
              <a:xfrm>
                <a:off x="5010840" y="4327560"/>
                <a:ext cx="12240" cy="2106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29" name=""/>
              <p:cNvSpPr/>
              <p:nvPr/>
            </p:nvSpPr>
            <p:spPr>
              <a:xfrm>
                <a:off x="5841000" y="4327560"/>
                <a:ext cx="14400" cy="210600"/>
              </a:xfrm>
              <a:prstGeom prst="rect">
                <a:avLst/>
              </a:prstGeom>
              <a:solidFill>
                <a:srgbClr val="2fcd9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0" name=""/>
              <p:cNvSpPr/>
              <p:nvPr/>
            </p:nvSpPr>
            <p:spPr>
              <a:xfrm>
                <a:off x="5023080" y="4327560"/>
                <a:ext cx="6840" cy="2106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1" name=""/>
              <p:cNvSpPr/>
              <p:nvPr/>
            </p:nvSpPr>
            <p:spPr>
              <a:xfrm>
                <a:off x="5835960" y="4327560"/>
                <a:ext cx="5040" cy="210600"/>
              </a:xfrm>
              <a:prstGeom prst="rect">
                <a:avLst/>
              </a:prstGeom>
              <a:solidFill>
                <a:srgbClr val="36ce9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2" name=""/>
              <p:cNvSpPr/>
              <p:nvPr/>
            </p:nvSpPr>
            <p:spPr>
              <a:xfrm>
                <a:off x="5030280" y="4327560"/>
                <a:ext cx="805680" cy="43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3" name=""/>
              <p:cNvSpPr/>
              <p:nvPr/>
            </p:nvSpPr>
            <p:spPr>
              <a:xfrm>
                <a:off x="5030280" y="4533840"/>
                <a:ext cx="805680" cy="432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4" name=""/>
              <p:cNvSpPr/>
              <p:nvPr/>
            </p:nvSpPr>
            <p:spPr>
              <a:xfrm>
                <a:off x="5030280" y="4332240"/>
                <a:ext cx="12240" cy="2012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5" name=""/>
              <p:cNvSpPr/>
              <p:nvPr/>
            </p:nvSpPr>
            <p:spPr>
              <a:xfrm>
                <a:off x="5823360" y="4332240"/>
                <a:ext cx="12240" cy="201240"/>
              </a:xfrm>
              <a:prstGeom prst="rect">
                <a:avLst/>
              </a:prstGeom>
              <a:solidFill>
                <a:srgbClr val="3dcfa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6" name=""/>
              <p:cNvSpPr/>
              <p:nvPr/>
            </p:nvSpPr>
            <p:spPr>
              <a:xfrm>
                <a:off x="5042520" y="4332240"/>
                <a:ext cx="7200" cy="2012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7" name=""/>
              <p:cNvSpPr/>
              <p:nvPr/>
            </p:nvSpPr>
            <p:spPr>
              <a:xfrm>
                <a:off x="5816160" y="4332240"/>
                <a:ext cx="7200" cy="201240"/>
              </a:xfrm>
              <a:prstGeom prst="rect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8" name=""/>
              <p:cNvSpPr/>
              <p:nvPr/>
            </p:nvSpPr>
            <p:spPr>
              <a:xfrm>
                <a:off x="5050080" y="4332240"/>
                <a:ext cx="12240" cy="2012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39" name=""/>
              <p:cNvSpPr/>
              <p:nvPr/>
            </p:nvSpPr>
            <p:spPr>
              <a:xfrm>
                <a:off x="5803920" y="4332240"/>
                <a:ext cx="11880" cy="201240"/>
              </a:xfrm>
              <a:prstGeom prst="rect">
                <a:avLst/>
              </a:prstGeom>
              <a:solidFill>
                <a:srgbClr val="4bd0a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0" name=""/>
              <p:cNvSpPr/>
              <p:nvPr/>
            </p:nvSpPr>
            <p:spPr>
              <a:xfrm>
                <a:off x="5062680" y="4332240"/>
                <a:ext cx="74124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1" name=""/>
              <p:cNvSpPr/>
              <p:nvPr/>
            </p:nvSpPr>
            <p:spPr>
              <a:xfrm>
                <a:off x="5062680" y="4527360"/>
                <a:ext cx="741240" cy="612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2" name=""/>
              <p:cNvSpPr/>
              <p:nvPr/>
            </p:nvSpPr>
            <p:spPr>
              <a:xfrm>
                <a:off x="5062680" y="4338720"/>
                <a:ext cx="504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3" name=""/>
              <p:cNvSpPr/>
              <p:nvPr/>
            </p:nvSpPr>
            <p:spPr>
              <a:xfrm>
                <a:off x="5796720" y="4338720"/>
                <a:ext cx="7200" cy="188280"/>
              </a:xfrm>
              <a:prstGeom prst="rect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4" name=""/>
              <p:cNvSpPr/>
              <p:nvPr/>
            </p:nvSpPr>
            <p:spPr>
              <a:xfrm>
                <a:off x="5067720" y="4338720"/>
                <a:ext cx="140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5" name=""/>
              <p:cNvSpPr/>
              <p:nvPr/>
            </p:nvSpPr>
            <p:spPr>
              <a:xfrm>
                <a:off x="5784120" y="4338720"/>
                <a:ext cx="12240" cy="188280"/>
              </a:xfrm>
              <a:prstGeom prst="rect">
                <a:avLst/>
              </a:prstGeom>
              <a:solidFill>
                <a:srgbClr val="58d2a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6" name=""/>
              <p:cNvSpPr/>
              <p:nvPr/>
            </p:nvSpPr>
            <p:spPr>
              <a:xfrm>
                <a:off x="5082120" y="4338720"/>
                <a:ext cx="702000" cy="432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7" name=""/>
              <p:cNvSpPr/>
              <p:nvPr/>
            </p:nvSpPr>
            <p:spPr>
              <a:xfrm>
                <a:off x="5082120" y="4521240"/>
                <a:ext cx="702000" cy="576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8" name=""/>
              <p:cNvSpPr/>
              <p:nvPr/>
            </p:nvSpPr>
            <p:spPr>
              <a:xfrm>
                <a:off x="5082120" y="4343400"/>
                <a:ext cx="504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49" name=""/>
              <p:cNvSpPr/>
              <p:nvPr/>
            </p:nvSpPr>
            <p:spPr>
              <a:xfrm>
                <a:off x="5776560" y="4343400"/>
                <a:ext cx="7200" cy="177480"/>
              </a:xfrm>
              <a:prstGeom prst="rect">
                <a:avLst/>
              </a:prstGeom>
              <a:solidFill>
                <a:srgbClr val="60d4a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0" name=""/>
              <p:cNvSpPr/>
              <p:nvPr/>
            </p:nvSpPr>
            <p:spPr>
              <a:xfrm>
                <a:off x="5087160" y="4343400"/>
                <a:ext cx="1224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1" name=""/>
              <p:cNvSpPr/>
              <p:nvPr/>
            </p:nvSpPr>
            <p:spPr>
              <a:xfrm>
                <a:off x="5764680" y="4343400"/>
                <a:ext cx="11880" cy="177480"/>
              </a:xfrm>
              <a:prstGeom prst="rect">
                <a:avLst/>
              </a:prstGeom>
              <a:solidFill>
                <a:srgbClr val="67d5a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2" name=""/>
              <p:cNvSpPr/>
              <p:nvPr/>
            </p:nvSpPr>
            <p:spPr>
              <a:xfrm>
                <a:off x="5099760" y="4343400"/>
                <a:ext cx="664560" cy="576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3" name=""/>
              <p:cNvSpPr/>
              <p:nvPr/>
            </p:nvSpPr>
            <p:spPr>
              <a:xfrm>
                <a:off x="5099760" y="4516200"/>
                <a:ext cx="664560" cy="468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4" name=""/>
              <p:cNvSpPr/>
              <p:nvPr/>
            </p:nvSpPr>
            <p:spPr>
              <a:xfrm>
                <a:off x="5099760" y="4349520"/>
                <a:ext cx="7200" cy="1663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5" name=""/>
              <p:cNvSpPr/>
              <p:nvPr/>
            </p:nvSpPr>
            <p:spPr>
              <a:xfrm>
                <a:off x="5757120" y="4349520"/>
                <a:ext cx="7200" cy="166320"/>
              </a:xfrm>
              <a:prstGeom prst="rect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6" name=""/>
              <p:cNvSpPr/>
              <p:nvPr/>
            </p:nvSpPr>
            <p:spPr>
              <a:xfrm>
                <a:off x="5106960" y="4349520"/>
                <a:ext cx="12240" cy="1663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7" name=""/>
              <p:cNvSpPr/>
              <p:nvPr/>
            </p:nvSpPr>
            <p:spPr>
              <a:xfrm>
                <a:off x="5744880" y="4349520"/>
                <a:ext cx="12240" cy="166320"/>
              </a:xfrm>
              <a:prstGeom prst="rect">
                <a:avLst/>
              </a:prstGeom>
              <a:solidFill>
                <a:srgbClr val="76d7b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8" name=""/>
              <p:cNvSpPr/>
              <p:nvPr/>
            </p:nvSpPr>
            <p:spPr>
              <a:xfrm>
                <a:off x="5119560" y="4349520"/>
                <a:ext cx="6840" cy="16632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59" name=""/>
              <p:cNvSpPr/>
              <p:nvPr/>
            </p:nvSpPr>
            <p:spPr>
              <a:xfrm>
                <a:off x="5739480" y="4349520"/>
                <a:ext cx="5040" cy="166320"/>
              </a:xfrm>
              <a:prstGeom prst="rect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0" name=""/>
              <p:cNvSpPr/>
              <p:nvPr/>
            </p:nvSpPr>
            <p:spPr>
              <a:xfrm>
                <a:off x="5126400" y="4349520"/>
                <a:ext cx="612720" cy="61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1" name=""/>
              <p:cNvSpPr/>
              <p:nvPr/>
            </p:nvSpPr>
            <p:spPr>
              <a:xfrm>
                <a:off x="5126400" y="4510080"/>
                <a:ext cx="612720" cy="576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2" name=""/>
              <p:cNvSpPr/>
              <p:nvPr/>
            </p:nvSpPr>
            <p:spPr>
              <a:xfrm>
                <a:off x="5126400" y="4356000"/>
                <a:ext cx="12240" cy="1537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3" name=""/>
              <p:cNvSpPr/>
              <p:nvPr/>
            </p:nvSpPr>
            <p:spPr>
              <a:xfrm>
                <a:off x="5725440" y="4356000"/>
                <a:ext cx="14040" cy="153720"/>
              </a:xfrm>
              <a:prstGeom prst="rect">
                <a:avLst/>
              </a:prstGeom>
              <a:solidFill>
                <a:srgbClr val="83dab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4" name=""/>
              <p:cNvSpPr/>
              <p:nvPr/>
            </p:nvSpPr>
            <p:spPr>
              <a:xfrm>
                <a:off x="5139000" y="4356000"/>
                <a:ext cx="7200" cy="1537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5" name=""/>
              <p:cNvSpPr/>
              <p:nvPr/>
            </p:nvSpPr>
            <p:spPr>
              <a:xfrm>
                <a:off x="5719680" y="4356000"/>
                <a:ext cx="5400" cy="153720"/>
              </a:xfrm>
              <a:prstGeom prst="rect">
                <a:avLst/>
              </a:prstGeom>
              <a:solidFill>
                <a:srgbClr val="8cdcb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6" name=""/>
              <p:cNvSpPr/>
              <p:nvPr/>
            </p:nvSpPr>
            <p:spPr>
              <a:xfrm>
                <a:off x="5146200" y="4356000"/>
                <a:ext cx="573120" cy="43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7" name=""/>
              <p:cNvSpPr/>
              <p:nvPr/>
            </p:nvSpPr>
            <p:spPr>
              <a:xfrm>
                <a:off x="5146200" y="4505400"/>
                <a:ext cx="573120" cy="432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8" name=""/>
              <p:cNvSpPr/>
              <p:nvPr/>
            </p:nvSpPr>
            <p:spPr>
              <a:xfrm>
                <a:off x="5146200" y="4360680"/>
                <a:ext cx="12240" cy="1443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69" name=""/>
              <p:cNvSpPr/>
              <p:nvPr/>
            </p:nvSpPr>
            <p:spPr>
              <a:xfrm>
                <a:off x="5707440" y="4360680"/>
                <a:ext cx="11880" cy="144360"/>
              </a:xfrm>
              <a:prstGeom prst="rect">
                <a:avLst/>
              </a:prstGeom>
              <a:solidFill>
                <a:srgbClr val="92dec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0" name=""/>
              <p:cNvSpPr/>
              <p:nvPr/>
            </p:nvSpPr>
            <p:spPr>
              <a:xfrm>
                <a:off x="5158800" y="4360680"/>
                <a:ext cx="6840" cy="1443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1" name=""/>
              <p:cNvSpPr/>
              <p:nvPr/>
            </p:nvSpPr>
            <p:spPr>
              <a:xfrm>
                <a:off x="5700240" y="4360680"/>
                <a:ext cx="7200" cy="144360"/>
              </a:xfrm>
              <a:prstGeom prst="rect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2" name=""/>
              <p:cNvSpPr/>
              <p:nvPr/>
            </p:nvSpPr>
            <p:spPr>
              <a:xfrm>
                <a:off x="5166000" y="4360680"/>
                <a:ext cx="53424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3" name=""/>
              <p:cNvSpPr/>
              <p:nvPr/>
            </p:nvSpPr>
            <p:spPr>
              <a:xfrm>
                <a:off x="5166000" y="4498920"/>
                <a:ext cx="534240" cy="612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4" name=""/>
              <p:cNvSpPr/>
              <p:nvPr/>
            </p:nvSpPr>
            <p:spPr>
              <a:xfrm>
                <a:off x="5166000" y="4367160"/>
                <a:ext cx="122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5" name=""/>
              <p:cNvSpPr/>
              <p:nvPr/>
            </p:nvSpPr>
            <p:spPr>
              <a:xfrm>
                <a:off x="5687640" y="4367160"/>
                <a:ext cx="12240" cy="131400"/>
              </a:xfrm>
              <a:prstGeom prst="rect">
                <a:avLst/>
              </a:prstGeom>
              <a:solidFill>
                <a:srgbClr val="a1e1c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6" name=""/>
              <p:cNvSpPr/>
              <p:nvPr/>
            </p:nvSpPr>
            <p:spPr>
              <a:xfrm>
                <a:off x="5178240" y="4367160"/>
                <a:ext cx="504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7" name=""/>
              <p:cNvSpPr/>
              <p:nvPr/>
            </p:nvSpPr>
            <p:spPr>
              <a:xfrm>
                <a:off x="5680440" y="4367160"/>
                <a:ext cx="7200" cy="131400"/>
              </a:xfrm>
              <a:prstGeom prst="rect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8" name=""/>
              <p:cNvSpPr/>
              <p:nvPr/>
            </p:nvSpPr>
            <p:spPr>
              <a:xfrm>
                <a:off x="5183640" y="4367160"/>
                <a:ext cx="49644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79" name=""/>
              <p:cNvSpPr/>
              <p:nvPr/>
            </p:nvSpPr>
            <p:spPr>
              <a:xfrm>
                <a:off x="5183640" y="4492440"/>
                <a:ext cx="496440" cy="612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0" name=""/>
              <p:cNvSpPr/>
              <p:nvPr/>
            </p:nvSpPr>
            <p:spPr>
              <a:xfrm>
                <a:off x="5183640" y="4373640"/>
                <a:ext cx="14400" cy="1184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1" name=""/>
              <p:cNvSpPr/>
              <p:nvPr/>
            </p:nvSpPr>
            <p:spPr>
              <a:xfrm>
                <a:off x="5667840" y="4373640"/>
                <a:ext cx="12240" cy="118440"/>
              </a:xfrm>
              <a:prstGeom prst="rect">
                <a:avLst/>
              </a:prstGeom>
              <a:solidFill>
                <a:srgbClr val="ade5c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2" name=""/>
              <p:cNvSpPr/>
              <p:nvPr/>
            </p:nvSpPr>
            <p:spPr>
              <a:xfrm>
                <a:off x="5198400" y="4373640"/>
                <a:ext cx="5040" cy="118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3" name=""/>
              <p:cNvSpPr/>
              <p:nvPr/>
            </p:nvSpPr>
            <p:spPr>
              <a:xfrm>
                <a:off x="5661000" y="4373640"/>
                <a:ext cx="6840" cy="118440"/>
              </a:xfrm>
              <a:prstGeom prst="rect">
                <a:avLst/>
              </a:prstGeom>
              <a:solidFill>
                <a:srgbClr val="b4e7d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4" name=""/>
              <p:cNvSpPr/>
              <p:nvPr/>
            </p:nvSpPr>
            <p:spPr>
              <a:xfrm>
                <a:off x="5203440" y="4373640"/>
                <a:ext cx="7200" cy="1184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5" name=""/>
              <p:cNvSpPr/>
              <p:nvPr/>
            </p:nvSpPr>
            <p:spPr>
              <a:xfrm>
                <a:off x="5655600" y="4373640"/>
                <a:ext cx="5040" cy="118440"/>
              </a:xfrm>
              <a:prstGeom prst="rect">
                <a:avLst/>
              </a:prstGeom>
              <a:solidFill>
                <a:srgbClr val="bae8d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6" name=""/>
              <p:cNvSpPr/>
              <p:nvPr/>
            </p:nvSpPr>
            <p:spPr>
              <a:xfrm>
                <a:off x="5210640" y="4373640"/>
                <a:ext cx="444600" cy="43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7" name=""/>
              <p:cNvSpPr/>
              <p:nvPr/>
            </p:nvSpPr>
            <p:spPr>
              <a:xfrm>
                <a:off x="5210640" y="4487760"/>
                <a:ext cx="444600" cy="432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8" name=""/>
              <p:cNvSpPr/>
              <p:nvPr/>
            </p:nvSpPr>
            <p:spPr>
              <a:xfrm>
                <a:off x="5210640" y="4378320"/>
                <a:ext cx="11880" cy="1090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89" name=""/>
              <p:cNvSpPr/>
              <p:nvPr/>
            </p:nvSpPr>
            <p:spPr>
              <a:xfrm>
                <a:off x="5643000" y="4378320"/>
                <a:ext cx="12240" cy="109080"/>
              </a:xfrm>
              <a:prstGeom prst="rect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0" name=""/>
              <p:cNvSpPr/>
              <p:nvPr/>
            </p:nvSpPr>
            <p:spPr>
              <a:xfrm>
                <a:off x="5222880" y="4378320"/>
                <a:ext cx="7200" cy="1090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1" name=""/>
              <p:cNvSpPr/>
              <p:nvPr/>
            </p:nvSpPr>
            <p:spPr>
              <a:xfrm>
                <a:off x="5635800" y="4378320"/>
                <a:ext cx="7200" cy="109080"/>
              </a:xfrm>
              <a:prstGeom prst="rect">
                <a:avLst/>
              </a:prstGeom>
              <a:solidFill>
                <a:srgbClr val="c6ecd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2" name=""/>
              <p:cNvSpPr/>
              <p:nvPr/>
            </p:nvSpPr>
            <p:spPr>
              <a:xfrm>
                <a:off x="5230080" y="4378320"/>
                <a:ext cx="405360" cy="576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3" name=""/>
              <p:cNvSpPr/>
              <p:nvPr/>
            </p:nvSpPr>
            <p:spPr>
              <a:xfrm>
                <a:off x="5230080" y="4481280"/>
                <a:ext cx="405360" cy="612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4" name=""/>
              <p:cNvSpPr/>
              <p:nvPr/>
            </p:nvSpPr>
            <p:spPr>
              <a:xfrm>
                <a:off x="5230080" y="4384440"/>
                <a:ext cx="12240" cy="964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5" name=""/>
              <p:cNvSpPr/>
              <p:nvPr/>
            </p:nvSpPr>
            <p:spPr>
              <a:xfrm>
                <a:off x="5623200" y="4384440"/>
                <a:ext cx="12240" cy="96480"/>
              </a:xfrm>
              <a:prstGeom prst="rect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6" name=""/>
              <p:cNvSpPr/>
              <p:nvPr/>
            </p:nvSpPr>
            <p:spPr>
              <a:xfrm>
                <a:off x="5242680" y="4384440"/>
                <a:ext cx="5040" cy="964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7" name=""/>
              <p:cNvSpPr/>
              <p:nvPr/>
            </p:nvSpPr>
            <p:spPr>
              <a:xfrm>
                <a:off x="5616360" y="4384440"/>
                <a:ext cx="6840" cy="96480"/>
              </a:xfrm>
              <a:prstGeom prst="rect">
                <a:avLst/>
              </a:prstGeom>
              <a:solidFill>
                <a:srgbClr val="d0efe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8" name=""/>
              <p:cNvSpPr/>
              <p:nvPr/>
            </p:nvSpPr>
            <p:spPr>
              <a:xfrm>
                <a:off x="5248080" y="4384440"/>
                <a:ext cx="367920" cy="468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299" name=""/>
              <p:cNvSpPr/>
              <p:nvPr/>
            </p:nvSpPr>
            <p:spPr>
              <a:xfrm>
                <a:off x="5248080" y="4475160"/>
                <a:ext cx="367920" cy="576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0" name=""/>
              <p:cNvSpPr/>
              <p:nvPr/>
            </p:nvSpPr>
            <p:spPr>
              <a:xfrm>
                <a:off x="5248080" y="4389480"/>
                <a:ext cx="140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1" name=""/>
              <p:cNvSpPr/>
              <p:nvPr/>
            </p:nvSpPr>
            <p:spPr>
              <a:xfrm>
                <a:off x="5603760" y="4389480"/>
                <a:ext cx="12240" cy="85320"/>
              </a:xfrm>
              <a:prstGeom prst="rect">
                <a:avLst/>
              </a:prstGeom>
              <a:solidFill>
                <a:srgbClr val="d5f1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2" name=""/>
              <p:cNvSpPr/>
              <p:nvPr/>
            </p:nvSpPr>
            <p:spPr>
              <a:xfrm>
                <a:off x="5262120" y="4389480"/>
                <a:ext cx="540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3" name=""/>
              <p:cNvSpPr/>
              <p:nvPr/>
            </p:nvSpPr>
            <p:spPr>
              <a:xfrm>
                <a:off x="5596560" y="4389480"/>
                <a:ext cx="7200" cy="85320"/>
              </a:xfrm>
              <a:prstGeom prst="rect">
                <a:avLst/>
              </a:prstGeom>
              <a:solidFill>
                <a:srgbClr val="daf2e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4" name=""/>
              <p:cNvSpPr/>
              <p:nvPr/>
            </p:nvSpPr>
            <p:spPr>
              <a:xfrm>
                <a:off x="5267880" y="438948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5" name=""/>
              <p:cNvSpPr/>
              <p:nvPr/>
            </p:nvSpPr>
            <p:spPr>
              <a:xfrm>
                <a:off x="5583960" y="4389480"/>
                <a:ext cx="12240" cy="85320"/>
              </a:xfrm>
              <a:prstGeom prst="rect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6" name=""/>
              <p:cNvSpPr/>
              <p:nvPr/>
            </p:nvSpPr>
            <p:spPr>
              <a:xfrm>
                <a:off x="5280480" y="4389480"/>
                <a:ext cx="303120" cy="576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7" name=""/>
              <p:cNvSpPr/>
              <p:nvPr/>
            </p:nvSpPr>
            <p:spPr>
              <a:xfrm>
                <a:off x="5280480" y="4470480"/>
                <a:ext cx="303120" cy="43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8" name=""/>
              <p:cNvSpPr/>
              <p:nvPr/>
            </p:nvSpPr>
            <p:spPr>
              <a:xfrm>
                <a:off x="5280480" y="4395600"/>
                <a:ext cx="684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09" name=""/>
              <p:cNvSpPr/>
              <p:nvPr/>
            </p:nvSpPr>
            <p:spPr>
              <a:xfrm>
                <a:off x="5577120" y="4395600"/>
                <a:ext cx="6840" cy="74520"/>
              </a:xfrm>
              <a:prstGeom prst="rect">
                <a:avLst/>
              </a:prstGeom>
              <a:solidFill>
                <a:srgbClr val="e2f5e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0" name=""/>
              <p:cNvSpPr/>
              <p:nvPr/>
            </p:nvSpPr>
            <p:spPr>
              <a:xfrm>
                <a:off x="5287320" y="439560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1" name=""/>
              <p:cNvSpPr/>
              <p:nvPr/>
            </p:nvSpPr>
            <p:spPr>
              <a:xfrm>
                <a:off x="5564520" y="4395600"/>
                <a:ext cx="12240" cy="74520"/>
              </a:xfrm>
              <a:prstGeom prst="rect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7720" bIns="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2" name=""/>
              <p:cNvSpPr/>
              <p:nvPr/>
            </p:nvSpPr>
            <p:spPr>
              <a:xfrm>
                <a:off x="5299920" y="4395600"/>
                <a:ext cx="26424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3" name=""/>
              <p:cNvSpPr/>
              <p:nvPr/>
            </p:nvSpPr>
            <p:spPr>
              <a:xfrm>
                <a:off x="5299920" y="4464000"/>
                <a:ext cx="264240" cy="612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4" name=""/>
              <p:cNvSpPr/>
              <p:nvPr/>
            </p:nvSpPr>
            <p:spPr>
              <a:xfrm>
                <a:off x="5299920" y="4402080"/>
                <a:ext cx="7200" cy="615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5" name=""/>
              <p:cNvSpPr/>
              <p:nvPr/>
            </p:nvSpPr>
            <p:spPr>
              <a:xfrm>
                <a:off x="5558760" y="4402080"/>
                <a:ext cx="5400" cy="61560"/>
              </a:xfrm>
              <a:prstGeom prst="rect">
                <a:avLst/>
              </a:prstGeom>
              <a:solidFill>
                <a:srgbClr val="e9f7f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6" name=""/>
              <p:cNvSpPr/>
              <p:nvPr/>
            </p:nvSpPr>
            <p:spPr>
              <a:xfrm>
                <a:off x="5307120" y="4402080"/>
                <a:ext cx="12240" cy="615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7" name=""/>
              <p:cNvSpPr/>
              <p:nvPr/>
            </p:nvSpPr>
            <p:spPr>
              <a:xfrm>
                <a:off x="5544720" y="4402080"/>
                <a:ext cx="14040" cy="61560"/>
              </a:xfrm>
              <a:prstGeom prst="rect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760" bIns="14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8" name=""/>
              <p:cNvSpPr/>
              <p:nvPr/>
            </p:nvSpPr>
            <p:spPr>
              <a:xfrm>
                <a:off x="5319720" y="4402080"/>
                <a:ext cx="224640" cy="43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19" name=""/>
              <p:cNvSpPr/>
              <p:nvPr/>
            </p:nvSpPr>
            <p:spPr>
              <a:xfrm>
                <a:off x="5319720" y="4459320"/>
                <a:ext cx="224640" cy="432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0" name=""/>
              <p:cNvSpPr/>
              <p:nvPr/>
            </p:nvSpPr>
            <p:spPr>
              <a:xfrm>
                <a:off x="5319720" y="4406760"/>
                <a:ext cx="6840" cy="522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1" name=""/>
              <p:cNvSpPr/>
              <p:nvPr/>
            </p:nvSpPr>
            <p:spPr>
              <a:xfrm>
                <a:off x="5539320" y="4406760"/>
                <a:ext cx="5040" cy="52200"/>
              </a:xfrm>
              <a:prstGeom prst="rect">
                <a:avLst/>
              </a:prstGeom>
              <a:solidFill>
                <a:srgbClr val="eff9f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2" name=""/>
              <p:cNvSpPr/>
              <p:nvPr/>
            </p:nvSpPr>
            <p:spPr>
              <a:xfrm>
                <a:off x="5326560" y="4406760"/>
                <a:ext cx="12240" cy="522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3" name=""/>
              <p:cNvSpPr/>
              <p:nvPr/>
            </p:nvSpPr>
            <p:spPr>
              <a:xfrm>
                <a:off x="5526720" y="4406760"/>
                <a:ext cx="12240" cy="52200"/>
              </a:xfrm>
              <a:prstGeom prst="rect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400" bIns="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4" name=""/>
              <p:cNvSpPr/>
              <p:nvPr/>
            </p:nvSpPr>
            <p:spPr>
              <a:xfrm>
                <a:off x="5339160" y="4406760"/>
                <a:ext cx="187560" cy="61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5" name=""/>
              <p:cNvSpPr/>
              <p:nvPr/>
            </p:nvSpPr>
            <p:spPr>
              <a:xfrm>
                <a:off x="5339160" y="4452840"/>
                <a:ext cx="187560" cy="612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6" name=""/>
              <p:cNvSpPr/>
              <p:nvPr/>
            </p:nvSpPr>
            <p:spPr>
              <a:xfrm>
                <a:off x="5339160" y="4413240"/>
                <a:ext cx="7200" cy="392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7" name=""/>
              <p:cNvSpPr/>
              <p:nvPr/>
            </p:nvSpPr>
            <p:spPr>
              <a:xfrm>
                <a:off x="5519520" y="4413240"/>
                <a:ext cx="7200" cy="39240"/>
              </a:xfrm>
              <a:prstGeom prst="rect">
                <a:avLst/>
              </a:prstGeom>
              <a:solidFill>
                <a:srgbClr val="f3fbf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8" name=""/>
              <p:cNvSpPr/>
              <p:nvPr/>
            </p:nvSpPr>
            <p:spPr>
              <a:xfrm>
                <a:off x="5346360" y="4413240"/>
                <a:ext cx="12240" cy="392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29" name=""/>
              <p:cNvSpPr/>
              <p:nvPr/>
            </p:nvSpPr>
            <p:spPr>
              <a:xfrm>
                <a:off x="5507280" y="4413240"/>
                <a:ext cx="11880" cy="39240"/>
              </a:xfrm>
              <a:prstGeom prst="rect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0" name=""/>
              <p:cNvSpPr/>
              <p:nvPr/>
            </p:nvSpPr>
            <p:spPr>
              <a:xfrm>
                <a:off x="5358960" y="4413240"/>
                <a:ext cx="5040" cy="392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1" name=""/>
              <p:cNvSpPr/>
              <p:nvPr/>
            </p:nvSpPr>
            <p:spPr>
              <a:xfrm>
                <a:off x="5500080" y="4413240"/>
                <a:ext cx="7200" cy="39240"/>
              </a:xfrm>
              <a:prstGeom prst="rect">
                <a:avLst/>
              </a:prstGeom>
              <a:solidFill>
                <a:srgbClr val="f7fcf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560" bIns="-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2" name=""/>
              <p:cNvSpPr/>
              <p:nvPr/>
            </p:nvSpPr>
            <p:spPr>
              <a:xfrm>
                <a:off x="5364360" y="4413240"/>
                <a:ext cx="135360" cy="43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3" name=""/>
              <p:cNvSpPr/>
              <p:nvPr/>
            </p:nvSpPr>
            <p:spPr>
              <a:xfrm>
                <a:off x="5364360" y="4446360"/>
                <a:ext cx="135360" cy="612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4" name=""/>
              <p:cNvSpPr/>
              <p:nvPr/>
            </p:nvSpPr>
            <p:spPr>
              <a:xfrm>
                <a:off x="5364360" y="4417920"/>
                <a:ext cx="140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5" name=""/>
              <p:cNvSpPr/>
              <p:nvPr/>
            </p:nvSpPr>
            <p:spPr>
              <a:xfrm>
                <a:off x="5487480" y="4417920"/>
                <a:ext cx="12240" cy="28080"/>
              </a:xfrm>
              <a:prstGeom prst="rect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6" name=""/>
              <p:cNvSpPr/>
              <p:nvPr/>
            </p:nvSpPr>
            <p:spPr>
              <a:xfrm>
                <a:off x="5378400" y="4417920"/>
                <a:ext cx="504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7" name=""/>
              <p:cNvSpPr/>
              <p:nvPr/>
            </p:nvSpPr>
            <p:spPr>
              <a:xfrm>
                <a:off x="5480280" y="4417920"/>
                <a:ext cx="7200" cy="28080"/>
              </a:xfrm>
              <a:prstGeom prst="rect">
                <a:avLst/>
              </a:prstGeom>
              <a:solidFill>
                <a:srgbClr val="fa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720" bIns="-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8" name=""/>
              <p:cNvSpPr/>
              <p:nvPr/>
            </p:nvSpPr>
            <p:spPr>
              <a:xfrm>
                <a:off x="5383800" y="4417920"/>
                <a:ext cx="96120" cy="61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39" name=""/>
              <p:cNvSpPr/>
              <p:nvPr/>
            </p:nvSpPr>
            <p:spPr>
              <a:xfrm>
                <a:off x="5383800" y="4441680"/>
                <a:ext cx="96120" cy="43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480" bIns="-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0" name=""/>
              <p:cNvSpPr/>
              <p:nvPr/>
            </p:nvSpPr>
            <p:spPr>
              <a:xfrm>
                <a:off x="5383800" y="4424400"/>
                <a:ext cx="1224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1" name=""/>
              <p:cNvSpPr/>
              <p:nvPr/>
            </p:nvSpPr>
            <p:spPr>
              <a:xfrm>
                <a:off x="5468040" y="4424400"/>
                <a:ext cx="11880" cy="16920"/>
              </a:xfrm>
              <a:prstGeom prst="rect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2" name=""/>
              <p:cNvSpPr/>
              <p:nvPr/>
            </p:nvSpPr>
            <p:spPr>
              <a:xfrm>
                <a:off x="5396400" y="4424400"/>
                <a:ext cx="720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3" name=""/>
              <p:cNvSpPr/>
              <p:nvPr/>
            </p:nvSpPr>
            <p:spPr>
              <a:xfrm>
                <a:off x="5460840" y="4424400"/>
                <a:ext cx="7200" cy="16920"/>
              </a:xfrm>
              <a:prstGeom prst="rect">
                <a:avLst/>
              </a:prstGeom>
              <a:solidFill>
                <a:srgbClr val="fcfefd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4" name=""/>
              <p:cNvSpPr/>
              <p:nvPr/>
            </p:nvSpPr>
            <p:spPr>
              <a:xfrm>
                <a:off x="5403600" y="4424400"/>
                <a:ext cx="5688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5" name=""/>
              <p:cNvSpPr/>
              <p:nvPr/>
            </p:nvSpPr>
            <p:spPr>
              <a:xfrm>
                <a:off x="5403600" y="4435560"/>
                <a:ext cx="56880" cy="576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040" bIns="-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6" name=""/>
              <p:cNvSpPr/>
              <p:nvPr/>
            </p:nvSpPr>
            <p:spPr>
              <a:xfrm>
                <a:off x="5403600" y="4430520"/>
                <a:ext cx="122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7" name=""/>
              <p:cNvSpPr/>
              <p:nvPr/>
            </p:nvSpPr>
            <p:spPr>
              <a:xfrm>
                <a:off x="5448240" y="4430520"/>
                <a:ext cx="12240" cy="4680"/>
              </a:xfrm>
              <a:prstGeom prst="rect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8" name=""/>
              <p:cNvSpPr/>
              <p:nvPr/>
            </p:nvSpPr>
            <p:spPr>
              <a:xfrm>
                <a:off x="5416200" y="4430520"/>
                <a:ext cx="68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49" name=""/>
              <p:cNvSpPr/>
              <p:nvPr/>
            </p:nvSpPr>
            <p:spPr>
              <a:xfrm>
                <a:off x="5442840" y="4430520"/>
                <a:ext cx="5040" cy="4680"/>
              </a:xfrm>
              <a:prstGeom prst="rect">
                <a:avLst/>
              </a:prstGeom>
              <a:solidFill>
                <a:srgbClr val="fe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0" name=""/>
              <p:cNvSpPr/>
              <p:nvPr/>
            </p:nvSpPr>
            <p:spPr>
              <a:xfrm>
                <a:off x="5423040" y="4430520"/>
                <a:ext cx="19800" cy="468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351" name=""/>
            <p:cNvSpPr/>
            <p:nvPr/>
          </p:nvSpPr>
          <p:spPr>
            <a:xfrm>
              <a:off x="4978440" y="4314960"/>
              <a:ext cx="909360" cy="234720"/>
            </a:xfrm>
            <a:custGeom>
              <a:avLst/>
              <a:gdLst/>
              <a:ahLst/>
              <a:rect l="l" t="t" r="r" b="b"/>
              <a:pathLst>
                <a:path w="509" h="148">
                  <a:moveTo>
                    <a:pt x="72" y="112"/>
                  </a:moveTo>
                  <a:lnTo>
                    <a:pt x="83" y="120"/>
                  </a:lnTo>
                  <a:lnTo>
                    <a:pt x="90" y="127"/>
                  </a:lnTo>
                  <a:lnTo>
                    <a:pt x="101" y="130"/>
                  </a:lnTo>
                  <a:lnTo>
                    <a:pt x="115" y="138"/>
                  </a:lnTo>
                  <a:lnTo>
                    <a:pt x="126" y="141"/>
                  </a:lnTo>
                  <a:lnTo>
                    <a:pt x="141" y="145"/>
                  </a:lnTo>
                  <a:lnTo>
                    <a:pt x="155" y="148"/>
                  </a:lnTo>
                  <a:lnTo>
                    <a:pt x="169" y="148"/>
                  </a:lnTo>
                  <a:lnTo>
                    <a:pt x="184" y="148"/>
                  </a:lnTo>
                  <a:lnTo>
                    <a:pt x="198" y="148"/>
                  </a:lnTo>
                  <a:lnTo>
                    <a:pt x="213" y="145"/>
                  </a:lnTo>
                  <a:lnTo>
                    <a:pt x="227" y="141"/>
                  </a:lnTo>
                  <a:lnTo>
                    <a:pt x="242" y="138"/>
                  </a:lnTo>
                  <a:lnTo>
                    <a:pt x="252" y="134"/>
                  </a:lnTo>
                  <a:lnTo>
                    <a:pt x="263" y="138"/>
                  </a:lnTo>
                  <a:lnTo>
                    <a:pt x="278" y="141"/>
                  </a:lnTo>
                  <a:lnTo>
                    <a:pt x="292" y="145"/>
                  </a:lnTo>
                  <a:lnTo>
                    <a:pt x="307" y="148"/>
                  </a:lnTo>
                  <a:lnTo>
                    <a:pt x="321" y="148"/>
                  </a:lnTo>
                  <a:lnTo>
                    <a:pt x="335" y="148"/>
                  </a:lnTo>
                  <a:lnTo>
                    <a:pt x="353" y="148"/>
                  </a:lnTo>
                  <a:lnTo>
                    <a:pt x="364" y="145"/>
                  </a:lnTo>
                  <a:lnTo>
                    <a:pt x="379" y="141"/>
                  </a:lnTo>
                  <a:lnTo>
                    <a:pt x="393" y="138"/>
                  </a:lnTo>
                  <a:lnTo>
                    <a:pt x="404" y="130"/>
                  </a:lnTo>
                  <a:lnTo>
                    <a:pt x="415" y="127"/>
                  </a:lnTo>
                  <a:lnTo>
                    <a:pt x="426" y="120"/>
                  </a:lnTo>
                  <a:lnTo>
                    <a:pt x="433" y="112"/>
                  </a:lnTo>
                  <a:lnTo>
                    <a:pt x="444" y="112"/>
                  </a:lnTo>
                  <a:lnTo>
                    <a:pt x="454" y="112"/>
                  </a:lnTo>
                  <a:lnTo>
                    <a:pt x="465" y="109"/>
                  </a:lnTo>
                  <a:lnTo>
                    <a:pt x="476" y="109"/>
                  </a:lnTo>
                  <a:lnTo>
                    <a:pt x="483" y="105"/>
                  </a:lnTo>
                  <a:lnTo>
                    <a:pt x="491" y="98"/>
                  </a:lnTo>
                  <a:lnTo>
                    <a:pt x="498" y="94"/>
                  </a:lnTo>
                  <a:lnTo>
                    <a:pt x="501" y="87"/>
                  </a:lnTo>
                  <a:lnTo>
                    <a:pt x="505" y="80"/>
                  </a:lnTo>
                  <a:lnTo>
                    <a:pt x="509" y="76"/>
                  </a:lnTo>
                  <a:lnTo>
                    <a:pt x="505" y="69"/>
                  </a:lnTo>
                  <a:lnTo>
                    <a:pt x="501" y="62"/>
                  </a:lnTo>
                  <a:lnTo>
                    <a:pt x="498" y="55"/>
                  </a:lnTo>
                  <a:lnTo>
                    <a:pt x="491" y="51"/>
                  </a:lnTo>
                  <a:lnTo>
                    <a:pt x="483" y="44"/>
                  </a:lnTo>
                  <a:lnTo>
                    <a:pt x="476" y="40"/>
                  </a:lnTo>
                  <a:lnTo>
                    <a:pt x="465" y="40"/>
                  </a:lnTo>
                  <a:lnTo>
                    <a:pt x="454" y="37"/>
                  </a:lnTo>
                  <a:lnTo>
                    <a:pt x="444" y="37"/>
                  </a:lnTo>
                  <a:lnTo>
                    <a:pt x="433" y="40"/>
                  </a:lnTo>
                  <a:lnTo>
                    <a:pt x="426" y="29"/>
                  </a:lnTo>
                  <a:lnTo>
                    <a:pt x="415" y="22"/>
                  </a:lnTo>
                  <a:lnTo>
                    <a:pt x="404" y="18"/>
                  </a:lnTo>
                  <a:lnTo>
                    <a:pt x="393" y="11"/>
                  </a:lnTo>
                  <a:lnTo>
                    <a:pt x="379" y="8"/>
                  </a:lnTo>
                  <a:lnTo>
                    <a:pt x="364" y="4"/>
                  </a:lnTo>
                  <a:lnTo>
                    <a:pt x="353" y="0"/>
                  </a:lnTo>
                  <a:lnTo>
                    <a:pt x="335" y="0"/>
                  </a:lnTo>
                  <a:lnTo>
                    <a:pt x="321" y="0"/>
                  </a:lnTo>
                  <a:lnTo>
                    <a:pt x="307" y="0"/>
                  </a:lnTo>
                  <a:lnTo>
                    <a:pt x="292" y="4"/>
                  </a:lnTo>
                  <a:lnTo>
                    <a:pt x="278" y="8"/>
                  </a:lnTo>
                  <a:lnTo>
                    <a:pt x="263" y="11"/>
                  </a:lnTo>
                  <a:lnTo>
                    <a:pt x="252" y="15"/>
                  </a:lnTo>
                  <a:lnTo>
                    <a:pt x="242" y="11"/>
                  </a:lnTo>
                  <a:lnTo>
                    <a:pt x="227" y="8"/>
                  </a:lnTo>
                  <a:lnTo>
                    <a:pt x="213" y="4"/>
                  </a:lnTo>
                  <a:lnTo>
                    <a:pt x="198" y="0"/>
                  </a:lnTo>
                  <a:lnTo>
                    <a:pt x="184" y="0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41" y="4"/>
                  </a:lnTo>
                  <a:lnTo>
                    <a:pt x="126" y="8"/>
                  </a:lnTo>
                  <a:lnTo>
                    <a:pt x="115" y="11"/>
                  </a:lnTo>
                  <a:lnTo>
                    <a:pt x="101" y="18"/>
                  </a:lnTo>
                  <a:lnTo>
                    <a:pt x="90" y="22"/>
                  </a:lnTo>
                  <a:lnTo>
                    <a:pt x="83" y="29"/>
                  </a:lnTo>
                  <a:lnTo>
                    <a:pt x="72" y="40"/>
                  </a:lnTo>
                  <a:lnTo>
                    <a:pt x="61" y="37"/>
                  </a:lnTo>
                  <a:lnTo>
                    <a:pt x="50" y="37"/>
                  </a:lnTo>
                  <a:lnTo>
                    <a:pt x="40" y="40"/>
                  </a:lnTo>
                  <a:lnTo>
                    <a:pt x="29" y="40"/>
                  </a:lnTo>
                  <a:lnTo>
                    <a:pt x="22" y="44"/>
                  </a:lnTo>
                  <a:lnTo>
                    <a:pt x="14" y="51"/>
                  </a:lnTo>
                  <a:lnTo>
                    <a:pt x="7" y="55"/>
                  </a:lnTo>
                  <a:lnTo>
                    <a:pt x="3" y="62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4" y="98"/>
                  </a:lnTo>
                  <a:lnTo>
                    <a:pt x="22" y="105"/>
                  </a:lnTo>
                  <a:lnTo>
                    <a:pt x="29" y="109"/>
                  </a:lnTo>
                  <a:lnTo>
                    <a:pt x="40" y="109"/>
                  </a:lnTo>
                  <a:lnTo>
                    <a:pt x="50" y="112"/>
                  </a:lnTo>
                  <a:lnTo>
                    <a:pt x="61" y="112"/>
                  </a:lnTo>
                  <a:lnTo>
                    <a:pt x="72" y="112"/>
                  </a:lnTo>
                  <a:close/>
                </a:path>
              </a:pathLst>
            </a:custGeom>
            <a:noFill/>
            <a:ln cap="rnd"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352" name=""/>
          <p:cNvGrpSpPr/>
          <p:nvPr/>
        </p:nvGrpSpPr>
        <p:grpSpPr>
          <a:xfrm>
            <a:off x="3894120" y="4199040"/>
            <a:ext cx="444240" cy="395280"/>
            <a:chOff x="3894120" y="4199040"/>
            <a:chExt cx="444240" cy="395280"/>
          </a:xfrm>
        </p:grpSpPr>
        <p:grpSp>
          <p:nvGrpSpPr>
            <p:cNvPr id="7353" name=""/>
            <p:cNvGrpSpPr/>
            <p:nvPr/>
          </p:nvGrpSpPr>
          <p:grpSpPr>
            <a:xfrm>
              <a:off x="3894120" y="4199040"/>
              <a:ext cx="443880" cy="395280"/>
              <a:chOff x="3894120" y="4199040"/>
              <a:chExt cx="443880" cy="395280"/>
            </a:xfrm>
          </p:grpSpPr>
          <p:sp>
            <p:nvSpPr>
              <p:cNvPr id="7354" name=""/>
              <p:cNvSpPr/>
              <p:nvPr/>
            </p:nvSpPr>
            <p:spPr>
              <a:xfrm>
                <a:off x="3894120" y="4199040"/>
                <a:ext cx="44388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5" name=""/>
              <p:cNvSpPr/>
              <p:nvPr/>
            </p:nvSpPr>
            <p:spPr>
              <a:xfrm>
                <a:off x="3894120" y="4199040"/>
                <a:ext cx="43164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6" name=""/>
              <p:cNvSpPr/>
              <p:nvPr/>
            </p:nvSpPr>
            <p:spPr>
              <a:xfrm>
                <a:off x="3901320" y="4205160"/>
                <a:ext cx="416880" cy="3733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7" name=""/>
              <p:cNvSpPr/>
              <p:nvPr/>
            </p:nvSpPr>
            <p:spPr>
              <a:xfrm>
                <a:off x="3913200" y="4216320"/>
                <a:ext cx="39276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8" name=""/>
              <p:cNvSpPr/>
              <p:nvPr/>
            </p:nvSpPr>
            <p:spPr>
              <a:xfrm>
                <a:off x="3918960" y="4222800"/>
                <a:ext cx="379800" cy="33804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59" name=""/>
              <p:cNvSpPr/>
              <p:nvPr/>
            </p:nvSpPr>
            <p:spPr>
              <a:xfrm>
                <a:off x="3933360" y="4233960"/>
                <a:ext cx="353160" cy="31572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0" name=""/>
              <p:cNvSpPr/>
              <p:nvPr/>
            </p:nvSpPr>
            <p:spPr>
              <a:xfrm>
                <a:off x="3938400" y="4240080"/>
                <a:ext cx="34056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1" name=""/>
              <p:cNvSpPr/>
              <p:nvPr/>
            </p:nvSpPr>
            <p:spPr>
              <a:xfrm>
                <a:off x="3951000" y="4251240"/>
                <a:ext cx="315720" cy="2811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2" name=""/>
              <p:cNvSpPr/>
              <p:nvPr/>
            </p:nvSpPr>
            <p:spPr>
              <a:xfrm>
                <a:off x="3958200" y="4257720"/>
                <a:ext cx="302760" cy="26820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3" name=""/>
              <p:cNvSpPr/>
              <p:nvPr/>
            </p:nvSpPr>
            <p:spPr>
              <a:xfrm>
                <a:off x="3970800" y="4268880"/>
                <a:ext cx="27612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4" name=""/>
              <p:cNvSpPr/>
              <p:nvPr/>
            </p:nvSpPr>
            <p:spPr>
              <a:xfrm>
                <a:off x="3977640" y="4273560"/>
                <a:ext cx="26388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5" name=""/>
              <p:cNvSpPr/>
              <p:nvPr/>
            </p:nvSpPr>
            <p:spPr>
              <a:xfrm>
                <a:off x="3990240" y="4286160"/>
                <a:ext cx="239040" cy="21132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6" name=""/>
              <p:cNvSpPr/>
              <p:nvPr/>
            </p:nvSpPr>
            <p:spPr>
              <a:xfrm>
                <a:off x="3997440" y="4291200"/>
                <a:ext cx="224280" cy="2016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7" name=""/>
              <p:cNvSpPr/>
              <p:nvPr/>
            </p:nvSpPr>
            <p:spPr>
              <a:xfrm>
                <a:off x="400284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8" name=""/>
              <p:cNvSpPr/>
              <p:nvPr/>
            </p:nvSpPr>
            <p:spPr>
              <a:xfrm>
                <a:off x="4015440" y="4308480"/>
                <a:ext cx="1940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69" name=""/>
              <p:cNvSpPr/>
              <p:nvPr/>
            </p:nvSpPr>
            <p:spPr>
              <a:xfrm>
                <a:off x="4022280" y="4314960"/>
                <a:ext cx="174960" cy="1537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0" name=""/>
              <p:cNvSpPr/>
              <p:nvPr/>
            </p:nvSpPr>
            <p:spPr>
              <a:xfrm>
                <a:off x="4034880" y="4326120"/>
                <a:ext cx="15516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1" name=""/>
              <p:cNvSpPr/>
              <p:nvPr/>
            </p:nvSpPr>
            <p:spPr>
              <a:xfrm>
                <a:off x="4042080" y="4330800"/>
                <a:ext cx="1353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2" name=""/>
              <p:cNvSpPr/>
              <p:nvPr/>
            </p:nvSpPr>
            <p:spPr>
              <a:xfrm>
                <a:off x="4054680" y="4343400"/>
                <a:ext cx="115560" cy="10332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3" name=""/>
              <p:cNvSpPr/>
              <p:nvPr/>
            </p:nvSpPr>
            <p:spPr>
              <a:xfrm>
                <a:off x="4061520" y="4348080"/>
                <a:ext cx="9648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4" name=""/>
              <p:cNvSpPr/>
              <p:nvPr/>
            </p:nvSpPr>
            <p:spPr>
              <a:xfrm>
                <a:off x="4074120" y="4361040"/>
                <a:ext cx="76680" cy="680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00" bIns="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5" name=""/>
              <p:cNvSpPr/>
              <p:nvPr/>
            </p:nvSpPr>
            <p:spPr>
              <a:xfrm>
                <a:off x="4081320" y="4365720"/>
                <a:ext cx="56880" cy="5220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6" name=""/>
              <p:cNvSpPr/>
              <p:nvPr/>
            </p:nvSpPr>
            <p:spPr>
              <a:xfrm>
                <a:off x="4093920" y="4376880"/>
                <a:ext cx="3708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7" name=""/>
              <p:cNvSpPr/>
              <p:nvPr/>
            </p:nvSpPr>
            <p:spPr>
              <a:xfrm>
                <a:off x="4098960" y="4383000"/>
                <a:ext cx="19800" cy="176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78" name=""/>
              <p:cNvSpPr/>
              <p:nvPr/>
            </p:nvSpPr>
            <p:spPr>
              <a:xfrm>
                <a:off x="4106160" y="4389480"/>
                <a:ext cx="6840" cy="468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379" name=""/>
            <p:cNvSpPr/>
            <p:nvPr/>
          </p:nvSpPr>
          <p:spPr>
            <a:xfrm>
              <a:off x="3894120" y="4199040"/>
              <a:ext cx="444240" cy="395280"/>
            </a:xfrm>
            <a:prstGeom prst="ellipse">
              <a:avLst/>
            </a:prstGeom>
            <a:noFill/>
            <a:ln cap="rnd"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380" name=""/>
          <p:cNvSpPr/>
          <p:nvPr/>
        </p:nvSpPr>
        <p:spPr>
          <a:xfrm>
            <a:off x="3938760" y="4280040"/>
            <a:ext cx="355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1" name=""/>
          <p:cNvSpPr/>
          <p:nvPr/>
        </p:nvSpPr>
        <p:spPr>
          <a:xfrm>
            <a:off x="406692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2" name=""/>
          <p:cNvSpPr/>
          <p:nvPr/>
        </p:nvSpPr>
        <p:spPr>
          <a:xfrm>
            <a:off x="3822840" y="3895560"/>
            <a:ext cx="59364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3" name=""/>
          <p:cNvSpPr/>
          <p:nvPr/>
        </p:nvSpPr>
        <p:spPr>
          <a:xfrm>
            <a:off x="3943080" y="3936960"/>
            <a:ext cx="4294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Denver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384" name=""/>
          <p:cNvGrpSpPr/>
          <p:nvPr/>
        </p:nvGrpSpPr>
        <p:grpSpPr>
          <a:xfrm>
            <a:off x="6415200" y="4199040"/>
            <a:ext cx="443880" cy="395280"/>
            <a:chOff x="6415200" y="4199040"/>
            <a:chExt cx="443880" cy="395280"/>
          </a:xfrm>
        </p:grpSpPr>
        <p:grpSp>
          <p:nvGrpSpPr>
            <p:cNvPr id="7385" name=""/>
            <p:cNvGrpSpPr/>
            <p:nvPr/>
          </p:nvGrpSpPr>
          <p:grpSpPr>
            <a:xfrm>
              <a:off x="6415200" y="4199040"/>
              <a:ext cx="443520" cy="395280"/>
              <a:chOff x="6415200" y="4199040"/>
              <a:chExt cx="443520" cy="395280"/>
            </a:xfrm>
          </p:grpSpPr>
          <p:sp>
            <p:nvSpPr>
              <p:cNvPr id="7386" name=""/>
              <p:cNvSpPr/>
              <p:nvPr/>
            </p:nvSpPr>
            <p:spPr>
              <a:xfrm>
                <a:off x="6415200" y="4199040"/>
                <a:ext cx="443520" cy="395280"/>
              </a:xfrm>
              <a:prstGeom prst="ellipse">
                <a:avLst/>
              </a:prstGeom>
              <a:solidFill>
                <a:srgbClr val="00cc9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87" name=""/>
              <p:cNvSpPr/>
              <p:nvPr/>
            </p:nvSpPr>
            <p:spPr>
              <a:xfrm>
                <a:off x="6415200" y="4199040"/>
                <a:ext cx="429480" cy="384120"/>
              </a:xfrm>
              <a:prstGeom prst="ellipse">
                <a:avLst/>
              </a:prstGeom>
              <a:solidFill>
                <a:srgbClr val="19cc9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88" name=""/>
              <p:cNvSpPr/>
              <p:nvPr/>
            </p:nvSpPr>
            <p:spPr>
              <a:xfrm>
                <a:off x="6420240" y="4205160"/>
                <a:ext cx="419040" cy="373320"/>
              </a:xfrm>
              <a:prstGeom prst="ellipse">
                <a:avLst/>
              </a:prstGeom>
              <a:solidFill>
                <a:srgbClr val="28cd9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89" name=""/>
              <p:cNvSpPr/>
              <p:nvPr/>
            </p:nvSpPr>
            <p:spPr>
              <a:xfrm>
                <a:off x="6435000" y="4216320"/>
                <a:ext cx="392040" cy="349200"/>
              </a:xfrm>
              <a:prstGeom prst="ellipse">
                <a:avLst/>
              </a:prstGeom>
              <a:solidFill>
                <a:srgbClr val="35ce9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0" name=""/>
              <p:cNvSpPr/>
              <p:nvPr/>
            </p:nvSpPr>
            <p:spPr>
              <a:xfrm>
                <a:off x="6440040" y="4222800"/>
                <a:ext cx="379440" cy="338040"/>
              </a:xfrm>
              <a:prstGeom prst="ellipse">
                <a:avLst/>
              </a:prstGeom>
              <a:solidFill>
                <a:srgbClr val="43cfa2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1" name=""/>
              <p:cNvSpPr/>
              <p:nvPr/>
            </p:nvSpPr>
            <p:spPr>
              <a:xfrm>
                <a:off x="6452640" y="4233960"/>
                <a:ext cx="354240" cy="315720"/>
              </a:xfrm>
              <a:prstGeom prst="ellipse">
                <a:avLst/>
              </a:prstGeom>
              <a:solidFill>
                <a:srgbClr val="51d1a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2" name=""/>
              <p:cNvSpPr/>
              <p:nvPr/>
            </p:nvSpPr>
            <p:spPr>
              <a:xfrm>
                <a:off x="6459480" y="4240080"/>
                <a:ext cx="340560" cy="303480"/>
              </a:xfrm>
              <a:prstGeom prst="ellipse">
                <a:avLst/>
              </a:prstGeom>
              <a:solidFill>
                <a:srgbClr val="5fd3a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3" name=""/>
              <p:cNvSpPr/>
              <p:nvPr/>
            </p:nvSpPr>
            <p:spPr>
              <a:xfrm>
                <a:off x="6472080" y="4251240"/>
                <a:ext cx="315360" cy="281160"/>
              </a:xfrm>
              <a:prstGeom prst="ellipse">
                <a:avLst/>
              </a:prstGeom>
              <a:solidFill>
                <a:srgbClr val="6ed6b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4" name=""/>
              <p:cNvSpPr/>
              <p:nvPr/>
            </p:nvSpPr>
            <p:spPr>
              <a:xfrm>
                <a:off x="6479280" y="4257720"/>
                <a:ext cx="300960" cy="268200"/>
              </a:xfrm>
              <a:prstGeom prst="ellipse">
                <a:avLst/>
              </a:prstGeom>
              <a:solidFill>
                <a:srgbClr val="7dd9b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5" name=""/>
              <p:cNvSpPr/>
              <p:nvPr/>
            </p:nvSpPr>
            <p:spPr>
              <a:xfrm>
                <a:off x="6491880" y="4268880"/>
                <a:ext cx="275760" cy="245880"/>
              </a:xfrm>
              <a:prstGeom prst="ellipse">
                <a:avLst/>
              </a:prstGeom>
              <a:solidFill>
                <a:srgbClr val="8adcb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6" name=""/>
              <p:cNvSpPr/>
              <p:nvPr/>
            </p:nvSpPr>
            <p:spPr>
              <a:xfrm>
                <a:off x="6498720" y="4273560"/>
                <a:ext cx="263880" cy="235080"/>
              </a:xfrm>
              <a:prstGeom prst="ellipse">
                <a:avLst/>
              </a:prstGeom>
              <a:solidFill>
                <a:srgbClr val="99dfc4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7" name=""/>
              <p:cNvSpPr/>
              <p:nvPr/>
            </p:nvSpPr>
            <p:spPr>
              <a:xfrm>
                <a:off x="6511320" y="4286160"/>
                <a:ext cx="237240" cy="211320"/>
              </a:xfrm>
              <a:prstGeom prst="ellipse">
                <a:avLst/>
              </a:prstGeom>
              <a:solidFill>
                <a:srgbClr val="a7e3c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8" name=""/>
              <p:cNvSpPr/>
              <p:nvPr/>
            </p:nvSpPr>
            <p:spPr>
              <a:xfrm>
                <a:off x="6516360" y="4291200"/>
                <a:ext cx="226080" cy="201600"/>
              </a:xfrm>
              <a:prstGeom prst="ellipse">
                <a:avLst/>
              </a:prstGeom>
              <a:solidFill>
                <a:srgbClr val="b3e6d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399" name=""/>
              <p:cNvSpPr/>
              <p:nvPr/>
            </p:nvSpPr>
            <p:spPr>
              <a:xfrm>
                <a:off x="6523920" y="4297320"/>
                <a:ext cx="212040" cy="189000"/>
              </a:xfrm>
              <a:prstGeom prst="ellipse">
                <a:avLst/>
              </a:prstGeom>
              <a:solidFill>
                <a:srgbClr val="c0ead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0" name=""/>
              <p:cNvSpPr/>
              <p:nvPr/>
            </p:nvSpPr>
            <p:spPr>
              <a:xfrm>
                <a:off x="6536160" y="4308480"/>
                <a:ext cx="192240" cy="171360"/>
              </a:xfrm>
              <a:prstGeom prst="ellipse">
                <a:avLst/>
              </a:prstGeom>
              <a:solidFill>
                <a:srgbClr val="cbedd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1" name=""/>
              <p:cNvSpPr/>
              <p:nvPr/>
            </p:nvSpPr>
            <p:spPr>
              <a:xfrm>
                <a:off x="6543720" y="4314960"/>
                <a:ext cx="172440" cy="153720"/>
              </a:xfrm>
              <a:prstGeom prst="ellipse">
                <a:avLst/>
              </a:prstGeom>
              <a:solidFill>
                <a:srgbClr val="d5f0e5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2" name=""/>
              <p:cNvSpPr/>
              <p:nvPr/>
            </p:nvSpPr>
            <p:spPr>
              <a:xfrm>
                <a:off x="6555600" y="4326120"/>
                <a:ext cx="155160" cy="136440"/>
              </a:xfrm>
              <a:prstGeom prst="ellipse">
                <a:avLst/>
              </a:prstGeom>
              <a:solidFill>
                <a:srgbClr val="def3ea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3" name=""/>
              <p:cNvSpPr/>
              <p:nvPr/>
            </p:nvSpPr>
            <p:spPr>
              <a:xfrm>
                <a:off x="6562800" y="4330800"/>
                <a:ext cx="133560" cy="120600"/>
              </a:xfrm>
              <a:prstGeom prst="ellipse">
                <a:avLst/>
              </a:prstGeom>
              <a:solidFill>
                <a:srgbClr val="e6f6e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520" bIns="38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4" name=""/>
              <p:cNvSpPr/>
              <p:nvPr/>
            </p:nvSpPr>
            <p:spPr>
              <a:xfrm>
                <a:off x="6575400" y="4343400"/>
                <a:ext cx="115920" cy="103320"/>
              </a:xfrm>
              <a:prstGeom prst="ellipse">
                <a:avLst/>
              </a:prstGeom>
              <a:solidFill>
                <a:srgbClr val="ecf8f3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5" name=""/>
              <p:cNvSpPr/>
              <p:nvPr/>
            </p:nvSpPr>
            <p:spPr>
              <a:xfrm>
                <a:off x="6582600" y="4348080"/>
                <a:ext cx="96120" cy="85680"/>
              </a:xfrm>
              <a:prstGeom prst="ellipse">
                <a:avLst/>
              </a:prstGeom>
              <a:solidFill>
                <a:srgbClr val="f1faf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400" bIns="14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6" name=""/>
              <p:cNvSpPr/>
              <p:nvPr/>
            </p:nvSpPr>
            <p:spPr>
              <a:xfrm>
                <a:off x="6594840" y="4361040"/>
                <a:ext cx="76680" cy="68040"/>
              </a:xfrm>
              <a:prstGeom prst="ellipse">
                <a:avLst/>
              </a:prstGeom>
              <a:solidFill>
                <a:srgbClr val="f5fbf9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00" bIns="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7" name=""/>
              <p:cNvSpPr/>
              <p:nvPr/>
            </p:nvSpPr>
            <p:spPr>
              <a:xfrm>
                <a:off x="6600600" y="4365720"/>
                <a:ext cx="58320" cy="52200"/>
              </a:xfrm>
              <a:prstGeom prst="ellipse">
                <a:avLst/>
              </a:prstGeom>
              <a:solidFill>
                <a:srgbClr val="f9fcfb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8" name=""/>
              <p:cNvSpPr/>
              <p:nvPr/>
            </p:nvSpPr>
            <p:spPr>
              <a:xfrm>
                <a:off x="6614640" y="4376880"/>
                <a:ext cx="37440" cy="34920"/>
              </a:xfrm>
              <a:prstGeom prst="ellipse">
                <a:avLst/>
              </a:prstGeom>
              <a:solidFill>
                <a:srgbClr val="fbfdf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09" name=""/>
              <p:cNvSpPr/>
              <p:nvPr/>
            </p:nvSpPr>
            <p:spPr>
              <a:xfrm>
                <a:off x="6620040" y="4383000"/>
                <a:ext cx="19800" cy="17640"/>
              </a:xfrm>
              <a:prstGeom prst="ellipse">
                <a:avLst/>
              </a:prstGeom>
              <a:solidFill>
                <a:srgbClr val="fdfefe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410" name=""/>
              <p:cNvSpPr/>
              <p:nvPr/>
            </p:nvSpPr>
            <p:spPr>
              <a:xfrm>
                <a:off x="6627240" y="4389480"/>
                <a:ext cx="5040" cy="4680"/>
              </a:xfrm>
              <a:prstGeom prst="ellipse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411" name=""/>
            <p:cNvSpPr/>
            <p:nvPr/>
          </p:nvSpPr>
          <p:spPr>
            <a:xfrm>
              <a:off x="6415200" y="4199040"/>
              <a:ext cx="443880" cy="395280"/>
            </a:xfrm>
            <a:prstGeom prst="ellipse">
              <a:avLst/>
            </a:prstGeom>
            <a:noFill/>
            <a:ln cap="rnd"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412" name=""/>
          <p:cNvSpPr/>
          <p:nvPr/>
        </p:nvSpPr>
        <p:spPr>
          <a:xfrm>
            <a:off x="6465960" y="4280040"/>
            <a:ext cx="35388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3" name=""/>
          <p:cNvSpPr/>
          <p:nvPr/>
        </p:nvSpPr>
        <p:spPr>
          <a:xfrm>
            <a:off x="6600600" y="4308480"/>
            <a:ext cx="20412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PP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4" name=""/>
          <p:cNvSpPr/>
          <p:nvPr/>
        </p:nvSpPr>
        <p:spPr>
          <a:xfrm>
            <a:off x="6303960" y="3895560"/>
            <a:ext cx="671400" cy="201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5" name=""/>
          <p:cNvSpPr/>
          <p:nvPr/>
        </p:nvSpPr>
        <p:spPr>
          <a:xfrm>
            <a:off x="6427800" y="3936960"/>
            <a:ext cx="4996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Arial"/>
              </a:rPr>
              <a:t>Chicago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7416" name="" descr=""/>
          <p:cNvPicPr/>
          <p:nvPr/>
        </p:nvPicPr>
        <p:blipFill>
          <a:blip r:embed="rId1"/>
          <a:stretch/>
        </p:blipFill>
        <p:spPr>
          <a:xfrm>
            <a:off x="6218280" y="4654440"/>
            <a:ext cx="976320" cy="3142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7417" name="" descr=""/>
          <p:cNvPicPr/>
          <p:nvPr/>
        </p:nvPicPr>
        <p:blipFill>
          <a:blip r:embed="rId2"/>
          <a:stretch/>
        </p:blipFill>
        <p:spPr>
          <a:xfrm>
            <a:off x="3618000" y="4654440"/>
            <a:ext cx="976320" cy="3142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7418" name=""/>
          <p:cNvGrpSpPr/>
          <p:nvPr/>
        </p:nvGrpSpPr>
        <p:grpSpPr>
          <a:xfrm>
            <a:off x="1278000" y="3476520"/>
            <a:ext cx="442080" cy="399960"/>
            <a:chOff x="1278000" y="3476520"/>
            <a:chExt cx="442080" cy="399960"/>
          </a:xfrm>
        </p:grpSpPr>
        <p:grpSp>
          <p:nvGrpSpPr>
            <p:cNvPr id="7419" name=""/>
            <p:cNvGrpSpPr/>
            <p:nvPr/>
          </p:nvGrpSpPr>
          <p:grpSpPr>
            <a:xfrm>
              <a:off x="1278000" y="3476520"/>
              <a:ext cx="442080" cy="399960"/>
              <a:chOff x="1278000" y="3476520"/>
              <a:chExt cx="442080" cy="399960"/>
            </a:xfrm>
          </p:grpSpPr>
          <p:grpSp>
            <p:nvGrpSpPr>
              <p:cNvPr id="7420" name=""/>
              <p:cNvGrpSpPr/>
              <p:nvPr/>
            </p:nvGrpSpPr>
            <p:grpSpPr>
              <a:xfrm>
                <a:off x="1278000" y="3476520"/>
                <a:ext cx="441720" cy="399960"/>
                <a:chOff x="1278000" y="3476520"/>
                <a:chExt cx="441720" cy="399960"/>
              </a:xfrm>
            </p:grpSpPr>
            <p:sp>
              <p:nvSpPr>
                <p:cNvPr id="7421" name=""/>
                <p:cNvSpPr/>
                <p:nvPr/>
              </p:nvSpPr>
              <p:spPr>
                <a:xfrm>
                  <a:off x="1278000" y="3476520"/>
                  <a:ext cx="44172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2" name=""/>
                <p:cNvSpPr/>
                <p:nvPr/>
              </p:nvSpPr>
              <p:spPr>
                <a:xfrm>
                  <a:off x="1278000" y="3476520"/>
                  <a:ext cx="42948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3" name=""/>
                <p:cNvSpPr/>
                <p:nvPr/>
              </p:nvSpPr>
              <p:spPr>
                <a:xfrm>
                  <a:off x="1283040" y="3483000"/>
                  <a:ext cx="41688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4" name=""/>
                <p:cNvSpPr/>
                <p:nvPr/>
              </p:nvSpPr>
              <p:spPr>
                <a:xfrm>
                  <a:off x="1295640" y="3494160"/>
                  <a:ext cx="39168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5" name=""/>
                <p:cNvSpPr/>
                <p:nvPr/>
              </p:nvSpPr>
              <p:spPr>
                <a:xfrm>
                  <a:off x="1302840" y="3500280"/>
                  <a:ext cx="37764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6" name=""/>
                <p:cNvSpPr/>
                <p:nvPr/>
              </p:nvSpPr>
              <p:spPr>
                <a:xfrm>
                  <a:off x="1315440" y="3511440"/>
                  <a:ext cx="35244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7" name=""/>
                <p:cNvSpPr/>
                <p:nvPr/>
              </p:nvSpPr>
              <p:spPr>
                <a:xfrm>
                  <a:off x="1322280" y="351792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8" name=""/>
                <p:cNvSpPr/>
                <p:nvPr/>
              </p:nvSpPr>
              <p:spPr>
                <a:xfrm>
                  <a:off x="1334880" y="3529080"/>
                  <a:ext cx="31320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29" name=""/>
                <p:cNvSpPr/>
                <p:nvPr/>
              </p:nvSpPr>
              <p:spPr>
                <a:xfrm>
                  <a:off x="1342080" y="353376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0" name=""/>
                <p:cNvSpPr/>
                <p:nvPr/>
              </p:nvSpPr>
              <p:spPr>
                <a:xfrm>
                  <a:off x="1354680" y="3546360"/>
                  <a:ext cx="27576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1" name=""/>
                <p:cNvSpPr/>
                <p:nvPr/>
              </p:nvSpPr>
              <p:spPr>
                <a:xfrm>
                  <a:off x="1359720" y="3551040"/>
                  <a:ext cx="26316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2" name=""/>
                <p:cNvSpPr/>
                <p:nvPr/>
              </p:nvSpPr>
              <p:spPr>
                <a:xfrm>
                  <a:off x="1374120" y="3562200"/>
                  <a:ext cx="23688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3" name=""/>
                <p:cNvSpPr/>
                <p:nvPr/>
              </p:nvSpPr>
              <p:spPr>
                <a:xfrm>
                  <a:off x="1379160" y="356868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4" name=""/>
                <p:cNvSpPr/>
                <p:nvPr/>
              </p:nvSpPr>
              <p:spPr>
                <a:xfrm>
                  <a:off x="1386360" y="357984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5" name=""/>
                <p:cNvSpPr/>
                <p:nvPr/>
              </p:nvSpPr>
              <p:spPr>
                <a:xfrm>
                  <a:off x="1398960" y="358596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6" name=""/>
                <p:cNvSpPr/>
                <p:nvPr/>
              </p:nvSpPr>
              <p:spPr>
                <a:xfrm>
                  <a:off x="1405800" y="359712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7" name=""/>
                <p:cNvSpPr/>
                <p:nvPr/>
              </p:nvSpPr>
              <p:spPr>
                <a:xfrm>
                  <a:off x="1418400" y="360360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8" name=""/>
                <p:cNvSpPr/>
                <p:nvPr/>
              </p:nvSpPr>
              <p:spPr>
                <a:xfrm>
                  <a:off x="1424160" y="3614760"/>
                  <a:ext cx="13500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39" name=""/>
                <p:cNvSpPr/>
                <p:nvPr/>
              </p:nvSpPr>
              <p:spPr>
                <a:xfrm>
                  <a:off x="1438200" y="361944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0" name=""/>
                <p:cNvSpPr/>
                <p:nvPr/>
              </p:nvSpPr>
              <p:spPr>
                <a:xfrm>
                  <a:off x="1443600" y="363204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1" name=""/>
                <p:cNvSpPr/>
                <p:nvPr/>
              </p:nvSpPr>
              <p:spPr>
                <a:xfrm>
                  <a:off x="1455840" y="363708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2" name=""/>
                <p:cNvSpPr/>
                <p:nvPr/>
              </p:nvSpPr>
              <p:spPr>
                <a:xfrm>
                  <a:off x="1463400" y="364788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3" name=""/>
                <p:cNvSpPr/>
                <p:nvPr/>
              </p:nvSpPr>
              <p:spPr>
                <a:xfrm>
                  <a:off x="1475280" y="365436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4" name=""/>
                <p:cNvSpPr/>
                <p:nvPr/>
              </p:nvSpPr>
              <p:spPr>
                <a:xfrm>
                  <a:off x="1482840" y="3665520"/>
                  <a:ext cx="1944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45" name=""/>
                <p:cNvSpPr/>
                <p:nvPr/>
              </p:nvSpPr>
              <p:spPr>
                <a:xfrm>
                  <a:off x="1487880" y="367200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7446" name=""/>
              <p:cNvSpPr/>
              <p:nvPr/>
            </p:nvSpPr>
            <p:spPr>
              <a:xfrm>
                <a:off x="1278000" y="3476520"/>
                <a:ext cx="44208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447" name=""/>
            <p:cNvSpPr/>
            <p:nvPr/>
          </p:nvSpPr>
          <p:spPr>
            <a:xfrm>
              <a:off x="1315440" y="3557520"/>
              <a:ext cx="35316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48" name=""/>
            <p:cNvSpPr/>
            <p:nvPr/>
          </p:nvSpPr>
          <p:spPr>
            <a:xfrm>
              <a:off x="1379160" y="359100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449" name=""/>
          <p:cNvGrpSpPr/>
          <p:nvPr/>
        </p:nvGrpSpPr>
        <p:grpSpPr>
          <a:xfrm>
            <a:off x="6421320" y="3476520"/>
            <a:ext cx="442440" cy="399960"/>
            <a:chOff x="6421320" y="3476520"/>
            <a:chExt cx="442440" cy="399960"/>
          </a:xfrm>
        </p:grpSpPr>
        <p:grpSp>
          <p:nvGrpSpPr>
            <p:cNvPr id="7450" name=""/>
            <p:cNvGrpSpPr/>
            <p:nvPr/>
          </p:nvGrpSpPr>
          <p:grpSpPr>
            <a:xfrm>
              <a:off x="6421320" y="3476520"/>
              <a:ext cx="442440" cy="399960"/>
              <a:chOff x="6421320" y="3476520"/>
              <a:chExt cx="442440" cy="399960"/>
            </a:xfrm>
          </p:grpSpPr>
          <p:grpSp>
            <p:nvGrpSpPr>
              <p:cNvPr id="7451" name=""/>
              <p:cNvGrpSpPr/>
              <p:nvPr/>
            </p:nvGrpSpPr>
            <p:grpSpPr>
              <a:xfrm>
                <a:off x="6421320" y="3476520"/>
                <a:ext cx="442080" cy="399960"/>
                <a:chOff x="6421320" y="3476520"/>
                <a:chExt cx="442080" cy="399960"/>
              </a:xfrm>
            </p:grpSpPr>
            <p:sp>
              <p:nvSpPr>
                <p:cNvPr id="7452" name=""/>
                <p:cNvSpPr/>
                <p:nvPr/>
              </p:nvSpPr>
              <p:spPr>
                <a:xfrm>
                  <a:off x="6421320" y="347652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3" name=""/>
                <p:cNvSpPr/>
                <p:nvPr/>
              </p:nvSpPr>
              <p:spPr>
                <a:xfrm>
                  <a:off x="6421320" y="347652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4" name=""/>
                <p:cNvSpPr/>
                <p:nvPr/>
              </p:nvSpPr>
              <p:spPr>
                <a:xfrm>
                  <a:off x="6426360" y="348300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5" name=""/>
                <p:cNvSpPr/>
                <p:nvPr/>
              </p:nvSpPr>
              <p:spPr>
                <a:xfrm>
                  <a:off x="6438960" y="349416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6" name=""/>
                <p:cNvSpPr/>
                <p:nvPr/>
              </p:nvSpPr>
              <p:spPr>
                <a:xfrm>
                  <a:off x="6446160" y="350028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7" name=""/>
                <p:cNvSpPr/>
                <p:nvPr/>
              </p:nvSpPr>
              <p:spPr>
                <a:xfrm>
                  <a:off x="6458760" y="351144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8" name=""/>
                <p:cNvSpPr/>
                <p:nvPr/>
              </p:nvSpPr>
              <p:spPr>
                <a:xfrm>
                  <a:off x="6465600" y="351792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59" name=""/>
                <p:cNvSpPr/>
                <p:nvPr/>
              </p:nvSpPr>
              <p:spPr>
                <a:xfrm>
                  <a:off x="6478200" y="352908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0" name=""/>
                <p:cNvSpPr/>
                <p:nvPr/>
              </p:nvSpPr>
              <p:spPr>
                <a:xfrm>
                  <a:off x="6485400" y="353376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1" name=""/>
                <p:cNvSpPr/>
                <p:nvPr/>
              </p:nvSpPr>
              <p:spPr>
                <a:xfrm>
                  <a:off x="6498000" y="354636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2" name=""/>
                <p:cNvSpPr/>
                <p:nvPr/>
              </p:nvSpPr>
              <p:spPr>
                <a:xfrm>
                  <a:off x="6503400" y="355104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3" name=""/>
                <p:cNvSpPr/>
                <p:nvPr/>
              </p:nvSpPr>
              <p:spPr>
                <a:xfrm>
                  <a:off x="6517440" y="356220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4" name=""/>
                <p:cNvSpPr/>
                <p:nvPr/>
              </p:nvSpPr>
              <p:spPr>
                <a:xfrm>
                  <a:off x="6522480" y="356868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5" name=""/>
                <p:cNvSpPr/>
                <p:nvPr/>
              </p:nvSpPr>
              <p:spPr>
                <a:xfrm>
                  <a:off x="6530040" y="357984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6" name=""/>
                <p:cNvSpPr/>
                <p:nvPr/>
              </p:nvSpPr>
              <p:spPr>
                <a:xfrm>
                  <a:off x="6542280" y="358596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7" name=""/>
                <p:cNvSpPr/>
                <p:nvPr/>
              </p:nvSpPr>
              <p:spPr>
                <a:xfrm>
                  <a:off x="6549480" y="359712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8" name=""/>
                <p:cNvSpPr/>
                <p:nvPr/>
              </p:nvSpPr>
              <p:spPr>
                <a:xfrm>
                  <a:off x="6561720" y="360360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69" name=""/>
                <p:cNvSpPr/>
                <p:nvPr/>
              </p:nvSpPr>
              <p:spPr>
                <a:xfrm>
                  <a:off x="6567480" y="361476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0" name=""/>
                <p:cNvSpPr/>
                <p:nvPr/>
              </p:nvSpPr>
              <p:spPr>
                <a:xfrm>
                  <a:off x="6581520" y="361944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1" name=""/>
                <p:cNvSpPr/>
                <p:nvPr/>
              </p:nvSpPr>
              <p:spPr>
                <a:xfrm>
                  <a:off x="6586920" y="363204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2" name=""/>
                <p:cNvSpPr/>
                <p:nvPr/>
              </p:nvSpPr>
              <p:spPr>
                <a:xfrm>
                  <a:off x="6599520" y="363708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3" name=""/>
                <p:cNvSpPr/>
                <p:nvPr/>
              </p:nvSpPr>
              <p:spPr>
                <a:xfrm>
                  <a:off x="6606720" y="364788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4" name=""/>
                <p:cNvSpPr/>
                <p:nvPr/>
              </p:nvSpPr>
              <p:spPr>
                <a:xfrm>
                  <a:off x="6618960" y="365436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5" name=""/>
                <p:cNvSpPr/>
                <p:nvPr/>
              </p:nvSpPr>
              <p:spPr>
                <a:xfrm>
                  <a:off x="6626160" y="366552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76" name=""/>
                <p:cNvSpPr/>
                <p:nvPr/>
              </p:nvSpPr>
              <p:spPr>
                <a:xfrm>
                  <a:off x="6631560" y="367200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7477" name=""/>
              <p:cNvSpPr/>
              <p:nvPr/>
            </p:nvSpPr>
            <p:spPr>
              <a:xfrm>
                <a:off x="6421320" y="347652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478" name=""/>
            <p:cNvSpPr/>
            <p:nvPr/>
          </p:nvSpPr>
          <p:spPr>
            <a:xfrm>
              <a:off x="6458760" y="355752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9" name=""/>
            <p:cNvSpPr/>
            <p:nvPr/>
          </p:nvSpPr>
          <p:spPr>
            <a:xfrm>
              <a:off x="6522480" y="359100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480" name=""/>
          <p:cNvGrpSpPr/>
          <p:nvPr/>
        </p:nvGrpSpPr>
        <p:grpSpPr>
          <a:xfrm>
            <a:off x="3678120" y="3552840"/>
            <a:ext cx="442440" cy="399960"/>
            <a:chOff x="3678120" y="3552840"/>
            <a:chExt cx="442440" cy="399960"/>
          </a:xfrm>
        </p:grpSpPr>
        <p:grpSp>
          <p:nvGrpSpPr>
            <p:cNvPr id="7481" name=""/>
            <p:cNvGrpSpPr/>
            <p:nvPr/>
          </p:nvGrpSpPr>
          <p:grpSpPr>
            <a:xfrm>
              <a:off x="3678120" y="3552840"/>
              <a:ext cx="442440" cy="399960"/>
              <a:chOff x="3678120" y="3552840"/>
              <a:chExt cx="442440" cy="399960"/>
            </a:xfrm>
          </p:grpSpPr>
          <p:grpSp>
            <p:nvGrpSpPr>
              <p:cNvPr id="7482" name=""/>
              <p:cNvGrpSpPr/>
              <p:nvPr/>
            </p:nvGrpSpPr>
            <p:grpSpPr>
              <a:xfrm>
                <a:off x="3678120" y="3552840"/>
                <a:ext cx="442080" cy="399960"/>
                <a:chOff x="3678120" y="3552840"/>
                <a:chExt cx="442080" cy="399960"/>
              </a:xfrm>
            </p:grpSpPr>
            <p:sp>
              <p:nvSpPr>
                <p:cNvPr id="7483" name=""/>
                <p:cNvSpPr/>
                <p:nvPr/>
              </p:nvSpPr>
              <p:spPr>
                <a:xfrm>
                  <a:off x="3678120" y="355284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4" name=""/>
                <p:cNvSpPr/>
                <p:nvPr/>
              </p:nvSpPr>
              <p:spPr>
                <a:xfrm>
                  <a:off x="3678120" y="355284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5" name=""/>
                <p:cNvSpPr/>
                <p:nvPr/>
              </p:nvSpPr>
              <p:spPr>
                <a:xfrm>
                  <a:off x="3683160" y="355932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6" name=""/>
                <p:cNvSpPr/>
                <p:nvPr/>
              </p:nvSpPr>
              <p:spPr>
                <a:xfrm>
                  <a:off x="3695760" y="357048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7" name=""/>
                <p:cNvSpPr/>
                <p:nvPr/>
              </p:nvSpPr>
              <p:spPr>
                <a:xfrm>
                  <a:off x="3702960" y="357660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8" name=""/>
                <p:cNvSpPr/>
                <p:nvPr/>
              </p:nvSpPr>
              <p:spPr>
                <a:xfrm>
                  <a:off x="3715560" y="358776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89" name=""/>
                <p:cNvSpPr/>
                <p:nvPr/>
              </p:nvSpPr>
              <p:spPr>
                <a:xfrm>
                  <a:off x="3722400" y="359424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0" name=""/>
                <p:cNvSpPr/>
                <p:nvPr/>
              </p:nvSpPr>
              <p:spPr>
                <a:xfrm>
                  <a:off x="3735000" y="360540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1" name=""/>
                <p:cNvSpPr/>
                <p:nvPr/>
              </p:nvSpPr>
              <p:spPr>
                <a:xfrm>
                  <a:off x="3742200" y="361008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2" name=""/>
                <p:cNvSpPr/>
                <p:nvPr/>
              </p:nvSpPr>
              <p:spPr>
                <a:xfrm>
                  <a:off x="3754800" y="362268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3" name=""/>
                <p:cNvSpPr/>
                <p:nvPr/>
              </p:nvSpPr>
              <p:spPr>
                <a:xfrm>
                  <a:off x="3760200" y="362736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4" name=""/>
                <p:cNvSpPr/>
                <p:nvPr/>
              </p:nvSpPr>
              <p:spPr>
                <a:xfrm>
                  <a:off x="3774240" y="363852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5" name=""/>
                <p:cNvSpPr/>
                <p:nvPr/>
              </p:nvSpPr>
              <p:spPr>
                <a:xfrm>
                  <a:off x="3779280" y="364500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6" name=""/>
                <p:cNvSpPr/>
                <p:nvPr/>
              </p:nvSpPr>
              <p:spPr>
                <a:xfrm>
                  <a:off x="3786840" y="365616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7" name=""/>
                <p:cNvSpPr/>
                <p:nvPr/>
              </p:nvSpPr>
              <p:spPr>
                <a:xfrm>
                  <a:off x="3799080" y="366228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8" name=""/>
                <p:cNvSpPr/>
                <p:nvPr/>
              </p:nvSpPr>
              <p:spPr>
                <a:xfrm>
                  <a:off x="3806280" y="367344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499" name=""/>
                <p:cNvSpPr/>
                <p:nvPr/>
              </p:nvSpPr>
              <p:spPr>
                <a:xfrm>
                  <a:off x="3818520" y="367992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0" name=""/>
                <p:cNvSpPr/>
                <p:nvPr/>
              </p:nvSpPr>
              <p:spPr>
                <a:xfrm>
                  <a:off x="3824280" y="369108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1" name=""/>
                <p:cNvSpPr/>
                <p:nvPr/>
              </p:nvSpPr>
              <p:spPr>
                <a:xfrm>
                  <a:off x="3838320" y="369576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2" name=""/>
                <p:cNvSpPr/>
                <p:nvPr/>
              </p:nvSpPr>
              <p:spPr>
                <a:xfrm>
                  <a:off x="3843720" y="370836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3" name=""/>
                <p:cNvSpPr/>
                <p:nvPr/>
              </p:nvSpPr>
              <p:spPr>
                <a:xfrm>
                  <a:off x="3856320" y="371340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4" name=""/>
                <p:cNvSpPr/>
                <p:nvPr/>
              </p:nvSpPr>
              <p:spPr>
                <a:xfrm>
                  <a:off x="3863520" y="372420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5" name=""/>
                <p:cNvSpPr/>
                <p:nvPr/>
              </p:nvSpPr>
              <p:spPr>
                <a:xfrm>
                  <a:off x="3875760" y="373068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6" name=""/>
                <p:cNvSpPr/>
                <p:nvPr/>
              </p:nvSpPr>
              <p:spPr>
                <a:xfrm>
                  <a:off x="3882960" y="374184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07" name=""/>
                <p:cNvSpPr/>
                <p:nvPr/>
              </p:nvSpPr>
              <p:spPr>
                <a:xfrm>
                  <a:off x="3888360" y="374832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7508" name=""/>
              <p:cNvSpPr/>
              <p:nvPr/>
            </p:nvSpPr>
            <p:spPr>
              <a:xfrm>
                <a:off x="3678120" y="355284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509" name=""/>
            <p:cNvSpPr/>
            <p:nvPr/>
          </p:nvSpPr>
          <p:spPr>
            <a:xfrm>
              <a:off x="3715560" y="363384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0" name=""/>
            <p:cNvSpPr/>
            <p:nvPr/>
          </p:nvSpPr>
          <p:spPr>
            <a:xfrm>
              <a:off x="3779280" y="366732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511" name=""/>
          <p:cNvGrpSpPr/>
          <p:nvPr/>
        </p:nvGrpSpPr>
        <p:grpSpPr>
          <a:xfrm>
            <a:off x="8907480" y="3533760"/>
            <a:ext cx="428040" cy="399960"/>
            <a:chOff x="8907480" y="3533760"/>
            <a:chExt cx="428040" cy="399960"/>
          </a:xfrm>
        </p:grpSpPr>
        <p:grpSp>
          <p:nvGrpSpPr>
            <p:cNvPr id="7512" name=""/>
            <p:cNvGrpSpPr/>
            <p:nvPr/>
          </p:nvGrpSpPr>
          <p:grpSpPr>
            <a:xfrm>
              <a:off x="8907480" y="3533760"/>
              <a:ext cx="428040" cy="399960"/>
              <a:chOff x="8907480" y="3533760"/>
              <a:chExt cx="428040" cy="399960"/>
            </a:xfrm>
          </p:grpSpPr>
          <p:grpSp>
            <p:nvGrpSpPr>
              <p:cNvPr id="7513" name=""/>
              <p:cNvGrpSpPr/>
              <p:nvPr/>
            </p:nvGrpSpPr>
            <p:grpSpPr>
              <a:xfrm>
                <a:off x="8907480" y="3533760"/>
                <a:ext cx="427680" cy="399960"/>
                <a:chOff x="8907480" y="3533760"/>
                <a:chExt cx="427680" cy="399960"/>
              </a:xfrm>
            </p:grpSpPr>
            <p:sp>
              <p:nvSpPr>
                <p:cNvPr id="7514" name=""/>
                <p:cNvSpPr/>
                <p:nvPr/>
              </p:nvSpPr>
              <p:spPr>
                <a:xfrm>
                  <a:off x="8907480" y="3533760"/>
                  <a:ext cx="4276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15" name=""/>
                <p:cNvSpPr/>
                <p:nvPr/>
              </p:nvSpPr>
              <p:spPr>
                <a:xfrm>
                  <a:off x="8907480" y="3533760"/>
                  <a:ext cx="41580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16" name=""/>
                <p:cNvSpPr/>
                <p:nvPr/>
              </p:nvSpPr>
              <p:spPr>
                <a:xfrm>
                  <a:off x="8912520" y="3540240"/>
                  <a:ext cx="40356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17" name=""/>
                <p:cNvSpPr/>
                <p:nvPr/>
              </p:nvSpPr>
              <p:spPr>
                <a:xfrm>
                  <a:off x="8924400" y="3551400"/>
                  <a:ext cx="3794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18" name=""/>
                <p:cNvSpPr/>
                <p:nvPr/>
              </p:nvSpPr>
              <p:spPr>
                <a:xfrm>
                  <a:off x="8931600" y="3557520"/>
                  <a:ext cx="36576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19" name=""/>
                <p:cNvSpPr/>
                <p:nvPr/>
              </p:nvSpPr>
              <p:spPr>
                <a:xfrm>
                  <a:off x="8943840" y="3568680"/>
                  <a:ext cx="34128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0" name=""/>
                <p:cNvSpPr/>
                <p:nvPr/>
              </p:nvSpPr>
              <p:spPr>
                <a:xfrm>
                  <a:off x="8950320" y="3575160"/>
                  <a:ext cx="3294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1" name=""/>
                <p:cNvSpPr/>
                <p:nvPr/>
              </p:nvSpPr>
              <p:spPr>
                <a:xfrm>
                  <a:off x="8962560" y="3586320"/>
                  <a:ext cx="30348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2" name=""/>
                <p:cNvSpPr/>
                <p:nvPr/>
              </p:nvSpPr>
              <p:spPr>
                <a:xfrm>
                  <a:off x="8969400" y="3591000"/>
                  <a:ext cx="29124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3" name=""/>
                <p:cNvSpPr/>
                <p:nvPr/>
              </p:nvSpPr>
              <p:spPr>
                <a:xfrm>
                  <a:off x="8981640" y="3603600"/>
                  <a:ext cx="267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4" name=""/>
                <p:cNvSpPr/>
                <p:nvPr/>
              </p:nvSpPr>
              <p:spPr>
                <a:xfrm>
                  <a:off x="8986680" y="3608280"/>
                  <a:ext cx="25488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5" name=""/>
                <p:cNvSpPr/>
                <p:nvPr/>
              </p:nvSpPr>
              <p:spPr>
                <a:xfrm>
                  <a:off x="9000360" y="3619440"/>
                  <a:ext cx="22932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6" name=""/>
                <p:cNvSpPr/>
                <p:nvPr/>
              </p:nvSpPr>
              <p:spPr>
                <a:xfrm>
                  <a:off x="9005400" y="3625920"/>
                  <a:ext cx="2174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7" name=""/>
                <p:cNvSpPr/>
                <p:nvPr/>
              </p:nvSpPr>
              <p:spPr>
                <a:xfrm>
                  <a:off x="9012600" y="3637080"/>
                  <a:ext cx="20520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8" name=""/>
                <p:cNvSpPr/>
                <p:nvPr/>
              </p:nvSpPr>
              <p:spPr>
                <a:xfrm>
                  <a:off x="9024840" y="3643200"/>
                  <a:ext cx="18612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29" name=""/>
                <p:cNvSpPr/>
                <p:nvPr/>
              </p:nvSpPr>
              <p:spPr>
                <a:xfrm>
                  <a:off x="9031320" y="3654360"/>
                  <a:ext cx="1674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0" name=""/>
                <p:cNvSpPr/>
                <p:nvPr/>
              </p:nvSpPr>
              <p:spPr>
                <a:xfrm>
                  <a:off x="9043560" y="3660840"/>
                  <a:ext cx="14832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1" name=""/>
                <p:cNvSpPr/>
                <p:nvPr/>
              </p:nvSpPr>
              <p:spPr>
                <a:xfrm>
                  <a:off x="9048960" y="3672000"/>
                  <a:ext cx="13104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2" name=""/>
                <p:cNvSpPr/>
                <p:nvPr/>
              </p:nvSpPr>
              <p:spPr>
                <a:xfrm>
                  <a:off x="9062640" y="3676680"/>
                  <a:ext cx="1101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3" name=""/>
                <p:cNvSpPr/>
                <p:nvPr/>
              </p:nvSpPr>
              <p:spPr>
                <a:xfrm>
                  <a:off x="9067680" y="3689280"/>
                  <a:ext cx="9288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4" name=""/>
                <p:cNvSpPr/>
                <p:nvPr/>
              </p:nvSpPr>
              <p:spPr>
                <a:xfrm>
                  <a:off x="9079920" y="3694320"/>
                  <a:ext cx="7560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5" name=""/>
                <p:cNvSpPr/>
                <p:nvPr/>
              </p:nvSpPr>
              <p:spPr>
                <a:xfrm>
                  <a:off x="9086760" y="3705120"/>
                  <a:ext cx="550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6" name=""/>
                <p:cNvSpPr/>
                <p:nvPr/>
              </p:nvSpPr>
              <p:spPr>
                <a:xfrm>
                  <a:off x="9098640" y="3711600"/>
                  <a:ext cx="3780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7" name=""/>
                <p:cNvSpPr/>
                <p:nvPr/>
              </p:nvSpPr>
              <p:spPr>
                <a:xfrm>
                  <a:off x="9105480" y="3722760"/>
                  <a:ext cx="1908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38" name=""/>
                <p:cNvSpPr/>
                <p:nvPr/>
              </p:nvSpPr>
              <p:spPr>
                <a:xfrm>
                  <a:off x="9110880" y="3729240"/>
                  <a:ext cx="684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7539" name=""/>
              <p:cNvSpPr/>
              <p:nvPr/>
            </p:nvSpPr>
            <p:spPr>
              <a:xfrm>
                <a:off x="8907480" y="3533760"/>
                <a:ext cx="4280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540" name=""/>
            <p:cNvSpPr/>
            <p:nvPr/>
          </p:nvSpPr>
          <p:spPr>
            <a:xfrm>
              <a:off x="8943840" y="3614760"/>
              <a:ext cx="34200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41" name=""/>
            <p:cNvSpPr/>
            <p:nvPr/>
          </p:nvSpPr>
          <p:spPr>
            <a:xfrm>
              <a:off x="9005760" y="364824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542" name=""/>
          <p:cNvSpPr/>
          <p:nvPr/>
        </p:nvSpPr>
        <p:spPr>
          <a:xfrm>
            <a:off x="4128480" y="3400560"/>
            <a:ext cx="2247120" cy="642600"/>
          </a:xfrm>
          <a:prstGeom prst="rect">
            <a:avLst/>
          </a:prstGeom>
          <a:solidFill>
            <a:srgbClr val="3333cc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Pooling Points allow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TDM/Layer 1 to be delivered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via multiple Providers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3" name=""/>
          <p:cNvSpPr/>
          <p:nvPr/>
        </p:nvSpPr>
        <p:spPr>
          <a:xfrm>
            <a:off x="9374040" y="3438360"/>
            <a:ext cx="9432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Layer 1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4" name=""/>
          <p:cNvSpPr/>
          <p:nvPr/>
        </p:nvSpPr>
        <p:spPr>
          <a:xfrm>
            <a:off x="5143680" y="4308480"/>
            <a:ext cx="750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0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5" name=""/>
          <p:cNvSpPr/>
          <p:nvPr/>
        </p:nvSpPr>
        <p:spPr>
          <a:xfrm>
            <a:off x="5234040" y="4334040"/>
            <a:ext cx="341280" cy="16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1100" strike="noStrike" u="none">
                <a:solidFill>
                  <a:srgbClr val="e9ad17"/>
                </a:solidFill>
                <a:effectLst/>
                <a:uFillTx/>
                <a:latin typeface="Arial"/>
              </a:rPr>
              <a:t>EON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546" name=""/>
          <p:cNvGrpSpPr/>
          <p:nvPr/>
        </p:nvGrpSpPr>
        <p:grpSpPr>
          <a:xfrm>
            <a:off x="160200" y="5769000"/>
            <a:ext cx="442440" cy="399960"/>
            <a:chOff x="160200" y="5769000"/>
            <a:chExt cx="442440" cy="399960"/>
          </a:xfrm>
        </p:grpSpPr>
        <p:grpSp>
          <p:nvGrpSpPr>
            <p:cNvPr id="7547" name=""/>
            <p:cNvGrpSpPr/>
            <p:nvPr/>
          </p:nvGrpSpPr>
          <p:grpSpPr>
            <a:xfrm>
              <a:off x="160200" y="5769000"/>
              <a:ext cx="442440" cy="399960"/>
              <a:chOff x="160200" y="5769000"/>
              <a:chExt cx="442440" cy="399960"/>
            </a:xfrm>
          </p:grpSpPr>
          <p:grpSp>
            <p:nvGrpSpPr>
              <p:cNvPr id="7548" name=""/>
              <p:cNvGrpSpPr/>
              <p:nvPr/>
            </p:nvGrpSpPr>
            <p:grpSpPr>
              <a:xfrm>
                <a:off x="160200" y="5769000"/>
                <a:ext cx="442080" cy="399960"/>
                <a:chOff x="160200" y="5769000"/>
                <a:chExt cx="442080" cy="399960"/>
              </a:xfrm>
            </p:grpSpPr>
            <p:sp>
              <p:nvSpPr>
                <p:cNvPr id="7549" name=""/>
                <p:cNvSpPr/>
                <p:nvPr/>
              </p:nvSpPr>
              <p:spPr>
                <a:xfrm>
                  <a:off x="160200" y="5769000"/>
                  <a:ext cx="442080" cy="399960"/>
                </a:xfrm>
                <a:prstGeom prst="ellipse">
                  <a:avLst/>
                </a:prstGeom>
                <a:solidFill>
                  <a:srgbClr val="00cc9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0" name=""/>
                <p:cNvSpPr/>
                <p:nvPr/>
              </p:nvSpPr>
              <p:spPr>
                <a:xfrm>
                  <a:off x="160200" y="5769000"/>
                  <a:ext cx="429840" cy="389160"/>
                </a:xfrm>
                <a:prstGeom prst="ellipse">
                  <a:avLst/>
                </a:prstGeom>
                <a:solidFill>
                  <a:srgbClr val="19cc9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1" name=""/>
                <p:cNvSpPr/>
                <p:nvPr/>
              </p:nvSpPr>
              <p:spPr>
                <a:xfrm>
                  <a:off x="165240" y="5775480"/>
                  <a:ext cx="417240" cy="377640"/>
                </a:xfrm>
                <a:prstGeom prst="ellipse">
                  <a:avLst/>
                </a:prstGeom>
                <a:solidFill>
                  <a:srgbClr val="28cd9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2" name=""/>
                <p:cNvSpPr/>
                <p:nvPr/>
              </p:nvSpPr>
              <p:spPr>
                <a:xfrm>
                  <a:off x="177840" y="5786640"/>
                  <a:ext cx="392040" cy="353880"/>
                </a:xfrm>
                <a:prstGeom prst="ellipse">
                  <a:avLst/>
                </a:prstGeom>
                <a:solidFill>
                  <a:srgbClr val="35ce9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3" name=""/>
                <p:cNvSpPr/>
                <p:nvPr/>
              </p:nvSpPr>
              <p:spPr>
                <a:xfrm>
                  <a:off x="185040" y="5792760"/>
                  <a:ext cx="378000" cy="343080"/>
                </a:xfrm>
                <a:prstGeom prst="ellipse">
                  <a:avLst/>
                </a:prstGeom>
                <a:solidFill>
                  <a:srgbClr val="43cfa2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4" name=""/>
                <p:cNvSpPr/>
                <p:nvPr/>
              </p:nvSpPr>
              <p:spPr>
                <a:xfrm>
                  <a:off x="197640" y="5803920"/>
                  <a:ext cx="352800" cy="320760"/>
                </a:xfrm>
                <a:prstGeom prst="ellipse">
                  <a:avLst/>
                </a:prstGeom>
                <a:solidFill>
                  <a:srgbClr val="51d1a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5" name=""/>
                <p:cNvSpPr/>
                <p:nvPr/>
              </p:nvSpPr>
              <p:spPr>
                <a:xfrm>
                  <a:off x="204480" y="5810400"/>
                  <a:ext cx="340200" cy="307800"/>
                </a:xfrm>
                <a:prstGeom prst="ellipse">
                  <a:avLst/>
                </a:prstGeom>
                <a:solidFill>
                  <a:srgbClr val="5fd3a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6" name=""/>
                <p:cNvSpPr/>
                <p:nvPr/>
              </p:nvSpPr>
              <p:spPr>
                <a:xfrm>
                  <a:off x="217080" y="5821560"/>
                  <a:ext cx="313560" cy="285480"/>
                </a:xfrm>
                <a:prstGeom prst="ellipse">
                  <a:avLst/>
                </a:prstGeom>
                <a:solidFill>
                  <a:srgbClr val="6ed6b0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7" name=""/>
                <p:cNvSpPr/>
                <p:nvPr/>
              </p:nvSpPr>
              <p:spPr>
                <a:xfrm>
                  <a:off x="224280" y="5826240"/>
                  <a:ext cx="300960" cy="274680"/>
                </a:xfrm>
                <a:prstGeom prst="ellipse">
                  <a:avLst/>
                </a:prstGeom>
                <a:solidFill>
                  <a:srgbClr val="7dd9b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8" name=""/>
                <p:cNvSpPr/>
                <p:nvPr/>
              </p:nvSpPr>
              <p:spPr>
                <a:xfrm>
                  <a:off x="236880" y="5838840"/>
                  <a:ext cx="276120" cy="250920"/>
                </a:xfrm>
                <a:prstGeom prst="ellipse">
                  <a:avLst/>
                </a:prstGeom>
                <a:solidFill>
                  <a:srgbClr val="8adcb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59" name=""/>
                <p:cNvSpPr/>
                <p:nvPr/>
              </p:nvSpPr>
              <p:spPr>
                <a:xfrm>
                  <a:off x="242280" y="5843520"/>
                  <a:ext cx="263520" cy="239760"/>
                </a:xfrm>
                <a:prstGeom prst="ellipse">
                  <a:avLst/>
                </a:prstGeom>
                <a:solidFill>
                  <a:srgbClr val="99dfc4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0" name=""/>
                <p:cNvSpPr/>
                <p:nvPr/>
              </p:nvSpPr>
              <p:spPr>
                <a:xfrm>
                  <a:off x="256320" y="5854680"/>
                  <a:ext cx="237240" cy="217440"/>
                </a:xfrm>
                <a:prstGeom prst="ellipse">
                  <a:avLst/>
                </a:prstGeom>
                <a:solidFill>
                  <a:srgbClr val="a7e3c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1" name=""/>
                <p:cNvSpPr/>
                <p:nvPr/>
              </p:nvSpPr>
              <p:spPr>
                <a:xfrm>
                  <a:off x="261360" y="5861160"/>
                  <a:ext cx="224640" cy="206280"/>
                </a:xfrm>
                <a:prstGeom prst="ellipse">
                  <a:avLst/>
                </a:prstGeom>
                <a:solidFill>
                  <a:srgbClr val="b3e6d1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2" name=""/>
                <p:cNvSpPr/>
                <p:nvPr/>
              </p:nvSpPr>
              <p:spPr>
                <a:xfrm>
                  <a:off x="268920" y="5872320"/>
                  <a:ext cx="212040" cy="189000"/>
                </a:xfrm>
                <a:prstGeom prst="ellipse">
                  <a:avLst/>
                </a:prstGeom>
                <a:solidFill>
                  <a:srgbClr val="c0ead8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3" name=""/>
                <p:cNvSpPr/>
                <p:nvPr/>
              </p:nvSpPr>
              <p:spPr>
                <a:xfrm>
                  <a:off x="281160" y="5878440"/>
                  <a:ext cx="192240" cy="176400"/>
                </a:xfrm>
                <a:prstGeom prst="ellipse">
                  <a:avLst/>
                </a:prstGeom>
                <a:solidFill>
                  <a:srgbClr val="cbedd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4" name=""/>
                <p:cNvSpPr/>
                <p:nvPr/>
              </p:nvSpPr>
              <p:spPr>
                <a:xfrm>
                  <a:off x="288360" y="5889600"/>
                  <a:ext cx="172800" cy="154080"/>
                </a:xfrm>
                <a:prstGeom prst="ellipse">
                  <a:avLst/>
                </a:prstGeom>
                <a:solidFill>
                  <a:srgbClr val="d5f0e5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5" name=""/>
                <p:cNvSpPr/>
                <p:nvPr/>
              </p:nvSpPr>
              <p:spPr>
                <a:xfrm>
                  <a:off x="300600" y="5896080"/>
                  <a:ext cx="153360" cy="142920"/>
                </a:xfrm>
                <a:prstGeom prst="ellipse">
                  <a:avLst/>
                </a:prstGeom>
                <a:solidFill>
                  <a:srgbClr val="def3ea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6" name=""/>
                <p:cNvSpPr/>
                <p:nvPr/>
              </p:nvSpPr>
              <p:spPr>
                <a:xfrm>
                  <a:off x="306360" y="5907240"/>
                  <a:ext cx="135360" cy="118800"/>
                </a:xfrm>
                <a:prstGeom prst="ellipse">
                  <a:avLst/>
                </a:prstGeom>
                <a:solidFill>
                  <a:srgbClr val="e6f6e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7440" bIns="37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7" name=""/>
                <p:cNvSpPr/>
                <p:nvPr/>
              </p:nvSpPr>
              <p:spPr>
                <a:xfrm>
                  <a:off x="320400" y="5911920"/>
                  <a:ext cx="113760" cy="109440"/>
                </a:xfrm>
                <a:prstGeom prst="ellipse">
                  <a:avLst/>
                </a:prstGeom>
                <a:solidFill>
                  <a:srgbClr val="ecf8f3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0960" bIns="30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8" name=""/>
                <p:cNvSpPr/>
                <p:nvPr/>
              </p:nvSpPr>
              <p:spPr>
                <a:xfrm>
                  <a:off x="325800" y="5924520"/>
                  <a:ext cx="96120" cy="85680"/>
                </a:xfrm>
                <a:prstGeom prst="ellipse">
                  <a:avLst/>
                </a:prstGeom>
                <a:solidFill>
                  <a:srgbClr val="f1faf6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0" bIns="14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69" name=""/>
                <p:cNvSpPr/>
                <p:nvPr/>
              </p:nvSpPr>
              <p:spPr>
                <a:xfrm>
                  <a:off x="338400" y="5929560"/>
                  <a:ext cx="78120" cy="74520"/>
                </a:xfrm>
                <a:prstGeom prst="ellipse">
                  <a:avLst/>
                </a:prstGeom>
                <a:solidFill>
                  <a:srgbClr val="f5fbf9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70" name=""/>
                <p:cNvSpPr/>
                <p:nvPr/>
              </p:nvSpPr>
              <p:spPr>
                <a:xfrm>
                  <a:off x="345600" y="5940360"/>
                  <a:ext cx="56880" cy="52560"/>
                </a:xfrm>
                <a:prstGeom prst="ellipse">
                  <a:avLst/>
                </a:prstGeom>
                <a:solidFill>
                  <a:srgbClr val="f9fcfb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9360" bIns="-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71" name=""/>
                <p:cNvSpPr/>
                <p:nvPr/>
              </p:nvSpPr>
              <p:spPr>
                <a:xfrm>
                  <a:off x="357840" y="5946840"/>
                  <a:ext cx="38880" cy="39600"/>
                </a:xfrm>
                <a:prstGeom prst="ellipse">
                  <a:avLst/>
                </a:prstGeom>
                <a:solidFill>
                  <a:srgbClr val="fbfdfc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720" bIns="-18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72" name=""/>
                <p:cNvSpPr/>
                <p:nvPr/>
              </p:nvSpPr>
              <p:spPr>
                <a:xfrm>
                  <a:off x="365040" y="5958000"/>
                  <a:ext cx="19800" cy="17280"/>
                </a:xfrm>
                <a:prstGeom prst="ellipse">
                  <a:avLst/>
                </a:prstGeom>
                <a:solidFill>
                  <a:srgbClr val="fdfefe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4560" bIns="-34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573" name=""/>
                <p:cNvSpPr/>
                <p:nvPr/>
              </p:nvSpPr>
              <p:spPr>
                <a:xfrm>
                  <a:off x="370440" y="5964480"/>
                  <a:ext cx="7200" cy="4680"/>
                </a:xfrm>
                <a:prstGeom prst="ellipse">
                  <a:avLst/>
                </a:prstGeom>
                <a:solidFill>
                  <a:srgbClr val="ffffff"/>
                </a:solidFill>
                <a:ln w="0">
                  <a:noFill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3560" bIns="-435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7574" name=""/>
              <p:cNvSpPr/>
              <p:nvPr/>
            </p:nvSpPr>
            <p:spPr>
              <a:xfrm>
                <a:off x="160200" y="5769000"/>
                <a:ext cx="442440" cy="399960"/>
              </a:xfrm>
              <a:prstGeom prst="ellipse">
                <a:avLst/>
              </a:prstGeom>
              <a:noFill/>
              <a:ln cap="rnd"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7575" name=""/>
            <p:cNvSpPr/>
            <p:nvPr/>
          </p:nvSpPr>
          <p:spPr>
            <a:xfrm>
              <a:off x="197640" y="5850000"/>
              <a:ext cx="353520" cy="2397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76" name=""/>
            <p:cNvSpPr/>
            <p:nvPr/>
          </p:nvSpPr>
          <p:spPr>
            <a:xfrm>
              <a:off x="261360" y="5883480"/>
              <a:ext cx="20412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lnSpc>
                  <a:spcPct val="10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Arial"/>
                </a:rPr>
                <a:t>PP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577" name=""/>
          <p:cNvSpPr/>
          <p:nvPr/>
        </p:nvSpPr>
        <p:spPr>
          <a:xfrm>
            <a:off x="493200" y="5802480"/>
            <a:ext cx="204876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e9ad17"/>
                </a:solidFill>
                <a:effectLst/>
                <a:uFillTx/>
                <a:latin typeface="Frutiger 45 Light"/>
              </a:rPr>
              <a:t>EBS Pooling Point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8" name="Logoblk" descr=""/>
          <p:cNvPicPr/>
          <p:nvPr/>
        </p:nvPicPr>
        <p:blipFill>
          <a:blip r:embed="rId1"/>
          <a:stretch/>
        </p:blipFill>
        <p:spPr>
          <a:xfrm rot="10800000">
            <a:off x="3886200" y="1750680"/>
            <a:ext cx="2927520" cy="29066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9" name=""/>
          <p:cNvSpPr/>
          <p:nvPr/>
        </p:nvSpPr>
        <p:spPr>
          <a:xfrm>
            <a:off x="777960" y="22860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Services</a:t>
            </a:r>
            <a:br>
              <a:rPr sz="3000"/>
            </a:b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0" name=""/>
          <p:cNvSpPr/>
          <p:nvPr/>
        </p:nvSpPr>
        <p:spPr>
          <a:xfrm>
            <a:off x="6280200" y="2527200"/>
            <a:ext cx="3316320" cy="22021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1" name=""/>
          <p:cNvSpPr/>
          <p:nvPr/>
        </p:nvSpPr>
        <p:spPr>
          <a:xfrm>
            <a:off x="735120" y="2530440"/>
            <a:ext cx="3314520" cy="2201760"/>
          </a:xfrm>
          <a:prstGeom prst="ellipse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2" name=""/>
          <p:cNvSpPr/>
          <p:nvPr/>
        </p:nvSpPr>
        <p:spPr>
          <a:xfrm>
            <a:off x="3502080" y="1909800"/>
            <a:ext cx="3314520" cy="2201760"/>
          </a:xfrm>
          <a:prstGeom prst="ellipse">
            <a:avLst/>
          </a:prstGeom>
          <a:solidFill>
            <a:srgbClr val="c200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3" name=""/>
          <p:cNvSpPr/>
          <p:nvPr/>
        </p:nvSpPr>
        <p:spPr>
          <a:xfrm>
            <a:off x="3503520" y="2603520"/>
            <a:ext cx="3389400" cy="396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4" name=""/>
          <p:cNvSpPr/>
          <p:nvPr/>
        </p:nvSpPr>
        <p:spPr>
          <a:xfrm>
            <a:off x="4282920" y="1114560"/>
            <a:ext cx="1748160" cy="919080"/>
          </a:xfrm>
          <a:prstGeom prst="bevel">
            <a:avLst>
              <a:gd name="adj" fmla="val 12500"/>
            </a:avLst>
          </a:prstGeom>
          <a:solidFill>
            <a:srgbClr val="c200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5" name=""/>
          <p:cNvSpPr/>
          <p:nvPr/>
        </p:nvSpPr>
        <p:spPr>
          <a:xfrm>
            <a:off x="4515840" y="1127160"/>
            <a:ext cx="1262880" cy="87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Intelligent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Network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6" name=""/>
          <p:cNvSpPr/>
          <p:nvPr/>
        </p:nvSpPr>
        <p:spPr>
          <a:xfrm>
            <a:off x="3827520" y="2340000"/>
            <a:ext cx="26337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Deploy the Most Open, Efficient Network with Broad Connectivity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7" name=""/>
          <p:cNvSpPr/>
          <p:nvPr/>
        </p:nvSpPr>
        <p:spPr>
          <a:xfrm>
            <a:off x="7139160" y="2075040"/>
            <a:ext cx="1744560" cy="915840"/>
          </a:xfrm>
          <a:prstGeom prst="bevel">
            <a:avLst>
              <a:gd name="adj" fmla="val 12500"/>
            </a:avLst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8" name=""/>
          <p:cNvSpPr/>
          <p:nvPr/>
        </p:nvSpPr>
        <p:spPr>
          <a:xfrm>
            <a:off x="7485120" y="2262240"/>
            <a:ext cx="107136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Content</a:t>
            </a:r>
            <a:br>
              <a:rPr sz="1700"/>
            </a:b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9" name=""/>
          <p:cNvSpPr/>
          <p:nvPr/>
        </p:nvSpPr>
        <p:spPr>
          <a:xfrm>
            <a:off x="1487520" y="2076480"/>
            <a:ext cx="1747800" cy="919080"/>
          </a:xfrm>
          <a:prstGeom prst="bevel">
            <a:avLst>
              <a:gd name="adj" fmla="val 12500"/>
            </a:avLst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0" name=""/>
          <p:cNvSpPr/>
          <p:nvPr/>
        </p:nvSpPr>
        <p:spPr>
          <a:xfrm>
            <a:off x="1516680" y="2257560"/>
            <a:ext cx="167184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</a:t>
            </a:r>
            <a:br>
              <a:rPr sz="1700"/>
            </a:b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Intermediation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1" name=""/>
          <p:cNvSpPr/>
          <p:nvPr/>
        </p:nvSpPr>
        <p:spPr>
          <a:xfrm>
            <a:off x="985680" y="3197160"/>
            <a:ext cx="2727360" cy="100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 the World’s</a:t>
            </a:r>
            <a:br>
              <a:rPr sz="2000"/>
            </a:b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Largest Buyer and</a:t>
            </a:r>
            <a:br>
              <a:rPr sz="2000"/>
            </a:b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Seller of Bandwidth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2" name=""/>
          <p:cNvSpPr/>
          <p:nvPr/>
        </p:nvSpPr>
        <p:spPr>
          <a:xfrm>
            <a:off x="6608880" y="2986200"/>
            <a:ext cx="27273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 the World’s Largest Provider of Premium Broadband Delivery Services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3" name=""/>
          <p:cNvSpPr/>
          <p:nvPr/>
        </p:nvSpPr>
        <p:spPr>
          <a:xfrm>
            <a:off x="4354560" y="4403880"/>
            <a:ext cx="4773600" cy="2524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Network Control</a:t>
            </a:r>
            <a:br>
              <a:rPr sz="1800"/>
            </a:b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8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8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4" name=""/>
          <p:cNvSpPr/>
          <p:nvPr/>
        </p:nvSpPr>
        <p:spPr>
          <a:xfrm>
            <a:off x="4235400" y="452592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5" name=""/>
          <p:cNvSpPr/>
          <p:nvPr/>
        </p:nvSpPr>
        <p:spPr>
          <a:xfrm>
            <a:off x="4235400" y="488304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6" name=""/>
          <p:cNvSpPr/>
          <p:nvPr/>
        </p:nvSpPr>
        <p:spPr>
          <a:xfrm>
            <a:off x="4235400" y="520704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7" name=""/>
          <p:cNvSpPr/>
          <p:nvPr/>
        </p:nvSpPr>
        <p:spPr>
          <a:xfrm>
            <a:off x="4235400" y="554832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8" name=""/>
          <p:cNvSpPr/>
          <p:nvPr/>
        </p:nvSpPr>
        <p:spPr>
          <a:xfrm>
            <a:off x="1303200" y="4751280"/>
            <a:ext cx="2772000" cy="1608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 Marketing &amp; Trading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Comprehensive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Management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9" name=""/>
          <p:cNvSpPr/>
          <p:nvPr/>
        </p:nvSpPr>
        <p:spPr>
          <a:xfrm>
            <a:off x="1170000" y="486900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0" name=""/>
          <p:cNvSpPr/>
          <p:nvPr/>
        </p:nvSpPr>
        <p:spPr>
          <a:xfrm>
            <a:off x="1170000" y="556092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1" name=""/>
          <p:cNvSpPr/>
          <p:nvPr/>
        </p:nvSpPr>
        <p:spPr>
          <a:xfrm>
            <a:off x="6840360" y="4738680"/>
            <a:ext cx="3205440" cy="133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Broadband Content Management &amp; Delivery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Data Management 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2" name=""/>
          <p:cNvSpPr/>
          <p:nvPr/>
        </p:nvSpPr>
        <p:spPr>
          <a:xfrm>
            <a:off x="6734160" y="485928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3" name=""/>
          <p:cNvSpPr/>
          <p:nvPr/>
        </p:nvSpPr>
        <p:spPr>
          <a:xfrm>
            <a:off x="6734160" y="554508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theme/theme1.xml><?xml version="1.0" encoding="utf-8"?>
<a:theme xmlns:a="http://schemas.openxmlformats.org/drawingml/2006/main" xmlns:r="http://schemas.openxmlformats.org/officeDocument/2006/relationships" name="Office">
  <a:themeElements>
    <a:clrScheme name="LibreOffice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18a303"/>
      </a:accent1>
      <a:accent2>
        <a:srgbClr val="0369a3"/>
      </a:accent2>
      <a:accent3>
        <a:srgbClr val="a33e03"/>
      </a:accent3>
      <a:accent4>
        <a:srgbClr val="8e03a3"/>
      </a:accent4>
      <a:accent5>
        <a:srgbClr val="c99c00"/>
      </a:accent5>
      <a:accent6>
        <a:srgbClr val="c9211e"/>
      </a:accent6>
      <a:hlink>
        <a:srgbClr val="0000ee"/>
      </a:hlink>
      <a:folHlink>
        <a:srgbClr val="551a8b"/>
      </a:folHlink>
    </a:clrScheme>
    <a:fontScheme name="Office">
      <a:majorFont>
        <a:latin typeface="Arial" pitchFamily="0" charset="1"/>
        <a:ea typeface="DejaVu Sans" pitchFamily="0" charset="1"/>
        <a:cs typeface="DejaVu Sans" pitchFamily="0" charset="1"/>
      </a:majorFont>
      <a:minorFont>
        <a:latin typeface="Arial" pitchFamily="0" charset="1"/>
        <a:ea typeface="DejaVu Sans" pitchFamily="0" charset="1"/>
        <a:cs typeface="DejaVu Sans" pitchFamily="0" charset="1"/>
      </a:minorFont>
    </a:fontScheme>
    <a:fmtScheme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flat" cmpd="sng" algn="ctr">
          <a:prstDash val="solid"/>
          <a:miter/>
        </a:ln>
        <a:ln w="6350" cap="flat" cmpd="sng" algn="ctr">
          <a:prstDash val="solid"/>
          <a:miter/>
        </a:ln>
        <a:ln w="6350" cap="flat" cmpd="sng" algn="ctr"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22412</TotalTime>
  <Application>LibreOffice/25.2.7.0.0$Linux_X86_64 LibreOffice_project/c3912edc4c615b55f2051310c417e592ac3ce905</Application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1998-12-10T17:13:40Z</dcterms:created>
  <dc:creator>Alison Ott</dc:creator>
  <dc:description/>
  <dc:language>en-US</dc:language>
  <cp:lastModifiedBy>scott_yeager</cp:lastModifiedBy>
  <cp:lastPrinted>2000-07-22T18:37:34Z</cp:lastPrinted>
  <dcterms:modified xsi:type="dcterms:W3CDTF">2000-09-08T00:19:12Z</dcterms:modified>
  <cp:revision>1368</cp:revision>
  <dc:subject/>
  <dc:title>No Slide Title</dc:title>
</cp:coreProperties>
</file>