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C6D77C-334E-43A6-B6BD-FBB8DAF5993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D466D5-FD05-4C57-8402-DA511708093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 and Enron Energy Services: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Differentiation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1676520" y="3733560"/>
            <a:ext cx="1143000" cy="1063440"/>
            <a:chOff x="1676520" y="3733560"/>
            <a:chExt cx="1143000" cy="1063440"/>
          </a:xfrm>
        </p:grpSpPr>
        <p:sp>
          <p:nvSpPr>
            <p:cNvPr id="8" name=""/>
            <p:cNvSpPr/>
            <p:nvPr/>
          </p:nvSpPr>
          <p:spPr>
            <a:xfrm flipV="1">
              <a:off x="1676520" y="3733560"/>
              <a:ext cx="1143000" cy="533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676520" y="4267080"/>
              <a:ext cx="1143000" cy="529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" name=""/>
          <p:cNvSpPr/>
          <p:nvPr/>
        </p:nvSpPr>
        <p:spPr>
          <a:xfrm>
            <a:off x="152280" y="3581280"/>
            <a:ext cx="1371600" cy="1371600"/>
          </a:xfrm>
          <a:prstGeom prst="rect">
            <a:avLst/>
          </a:prstGeom>
          <a:solidFill>
            <a:srgbClr val="99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 Hourly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MW Peak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MW Avg.?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124080" y="3124080"/>
            <a:ext cx="914400" cy="914400"/>
          </a:xfrm>
          <a:prstGeom prst="rect">
            <a:avLst/>
          </a:prstGeom>
          <a:solidFill>
            <a:srgbClr val="99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24080" y="4343400"/>
            <a:ext cx="914400" cy="914400"/>
          </a:xfrm>
          <a:prstGeom prst="rect">
            <a:avLst/>
          </a:prstGeom>
          <a:solidFill>
            <a:srgbClr val="99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043360" y="3440160"/>
            <a:ext cx="45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059200" y="4800600"/>
            <a:ext cx="45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343400" y="32004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19720" y="52578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72200" y="2438280"/>
            <a:ext cx="2741760" cy="1371600"/>
          </a:xfrm>
          <a:prstGeom prst="rect">
            <a:avLst/>
          </a:prstGeom>
          <a:solidFill>
            <a:srgbClr val="99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EA is Primary Customer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will be the exclusive provider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EA for the following services: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Distribution, Metering, and 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172200" y="4876920"/>
            <a:ext cx="2741760" cy="1371600"/>
          </a:xfrm>
          <a:prstGeom prst="rect">
            <a:avLst/>
          </a:prstGeom>
          <a:solidFill>
            <a:srgbClr val="99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EES is Primary Customer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 will be the exclusive provider for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for Qualified Scheduling Entity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299360" y="3886200"/>
            <a:ext cx="485640" cy="914400"/>
          </a:xfrm>
          <a:prstGeom prst="upDownArrow">
            <a:avLst>
              <a:gd name="adj1" fmla="val 50000"/>
              <a:gd name="adj2" fmla="val 37483"/>
            </a:avLst>
          </a:prstGeom>
          <a:solidFill>
            <a:srgbClr val="99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268880" y="2932200"/>
            <a:ext cx="1590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268880" y="4983120"/>
            <a:ext cx="1590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633000" y="4191120"/>
            <a:ext cx="189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           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93040" y="1828800"/>
            <a:ext cx="1091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Energy/Size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972160" y="1828800"/>
            <a:ext cx="1216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707520" y="1828800"/>
            <a:ext cx="1671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Interface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2001-03-14T11:40:54Z</dcterms:created>
  <dc:creator>Christopher Ahn</dc:creator>
  <dc:description/>
  <dc:language>en-US</dc:language>
  <cp:lastModifiedBy>bsukaly</cp:lastModifiedBy>
  <dcterms:modified xsi:type="dcterms:W3CDTF">2001-03-14T14:41:48Z</dcterms:modified>
  <cp:revision>9</cp:revision>
  <dc:subject/>
  <dc:title>Enron Americas and Enron Energy Services: Customer Differentiation</dc:title>
</cp:coreProperties>
</file>