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1DD5A8-4B36-4205-B4DA-15397695147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BC0C3D-1FD2-4CFE-A6E7-17A68293ECC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5257800" y="3749760"/>
            <a:ext cx="1752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705720" y="6431040"/>
            <a:ext cx="2014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discussion purposes only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124080" y="481644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H="1">
            <a:off x="3124080" y="542592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435840" y="5530680"/>
            <a:ext cx="2264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Monomic Price @ Ezeiza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352680" y="4844880"/>
            <a:ext cx="23623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20MWh (7x24)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11/01/99-04/30/2000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796200" y="4464000"/>
            <a:ext cx="1526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US$18.95/MWh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FINANCIAL SWAP INDICATION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943600" y="4664160"/>
            <a:ext cx="1447920" cy="91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676520" y="4664160"/>
            <a:ext cx="1447560" cy="91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Duke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838080" y="1219320"/>
            <a:ext cx="7543800" cy="25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Type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Fixed for Floating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- Duke buys (fixed price payer)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- Enron sells (floating price payer)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Fixed Price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US$18.95 per MWh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Floating Price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the average of the daily monomic prices (energy + capacity) at the Ezeiza Market Node Center for each day during the term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Term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calendar month November 1, 1999 through April 30,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Volume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20MW for each hour during the term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Total volume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87,360 MWh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1998-03-13T17:13:19Z</dcterms:created>
  <dc:creator>EI</dc:creator>
  <dc:description/>
  <dc:language>en-US</dc:language>
  <cp:lastModifiedBy>Julian Poole</cp:lastModifiedBy>
  <cp:lastPrinted>1999-08-04T10:41:21Z</cp:lastPrinted>
  <dcterms:modified xsi:type="dcterms:W3CDTF">1999-08-04T10:56:03Z</dcterms:modified>
  <cp:revision>65</cp:revision>
  <dc:subject/>
  <dc:title>No Slide Title</dc:title>
</cp:coreProperties>
</file>