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94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94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0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320" y="64771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2f2f2"/>
                </a:solidFill>
                <a:effectLst/>
                <a:uFillTx/>
                <a:latin typeface="Frutiger 45 Light"/>
              </a:rPr>
              <a:t>DRAFT 4-11-1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634240" y="6367320"/>
            <a:ext cx="424080" cy="424080"/>
            <a:chOff x="8634240" y="6367320"/>
            <a:chExt cx="424080" cy="424080"/>
          </a:xfrm>
        </p:grpSpPr>
        <p:grpSp>
          <p:nvGrpSpPr>
            <p:cNvPr id="4" name=""/>
            <p:cNvGrpSpPr/>
            <p:nvPr/>
          </p:nvGrpSpPr>
          <p:grpSpPr>
            <a:xfrm>
              <a:off x="8634240" y="6523920"/>
              <a:ext cx="424080" cy="267480"/>
              <a:chOff x="8634240" y="6523920"/>
              <a:chExt cx="424080" cy="267480"/>
            </a:xfrm>
          </p:grpSpPr>
          <p:sp>
            <p:nvSpPr>
              <p:cNvPr id="5" name=""/>
              <p:cNvSpPr/>
              <p:nvPr/>
            </p:nvSpPr>
            <p:spPr>
              <a:xfrm>
                <a:off x="8634240" y="652500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75280" y="656640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811000" y="670176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76080" y="666540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1356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22800" y="661500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810640" y="666540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75000" y="666936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889480" y="652392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" name=""/>
            <p:cNvSpPr/>
            <p:nvPr/>
          </p:nvSpPr>
          <p:spPr>
            <a:xfrm>
              <a:off x="8688960" y="636732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8812800" y="644544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304920" y="74160"/>
            <a:ext cx="30700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Net 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711000" y="1270080"/>
            <a:ext cx="7848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Created during Fall ’98 to manage efficient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originated by Andersen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to identify opportunities for automation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to price operationally intensive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Refined during ’99 and ’00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Tailored to the changing businesses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Staffed with operations and pricing experts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increased from quarterly to monthly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Positioned to enable commercialization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variability with scalability of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cost drivers for each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work: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Victoria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684440" y="600120"/>
            <a:ext cx="57783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Overview of the Operations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51160" y="5423040"/>
            <a:ext cx="33908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02000" y="545616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639960" y="4989600"/>
            <a:ext cx="1786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Apache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1999-08-05T16:42:27Z</dcterms:created>
  <dc:creator>Fred Philipson</dc:creator>
  <dc:description/>
  <dc:language>en-US</dc:language>
  <cp:lastModifiedBy>James Scribner</cp:lastModifiedBy>
  <cp:lastPrinted>2001-04-10T12:15:38Z</cp:lastPrinted>
  <dcterms:modified xsi:type="dcterms:W3CDTF">2001-04-12T19:25:36Z</dcterms:modified>
  <cp:revision>201</cp:revision>
  <dc:subject/>
  <dc:title>No Slide Title</dc:title>
</cp:coreProperties>
</file>